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8"/>
  </p:notesMasterIdLst>
  <p:sldIdLst>
    <p:sldId id="256" r:id="rId2"/>
    <p:sldId id="259" r:id="rId3"/>
    <p:sldId id="262" r:id="rId4"/>
    <p:sldId id="315" r:id="rId5"/>
    <p:sldId id="321" r:id="rId6"/>
    <p:sldId id="323" r:id="rId7"/>
    <p:sldId id="281" r:id="rId8"/>
    <p:sldId id="314" r:id="rId9"/>
    <p:sldId id="316" r:id="rId10"/>
    <p:sldId id="336" r:id="rId11"/>
    <p:sldId id="318" r:id="rId12"/>
    <p:sldId id="331" r:id="rId13"/>
    <p:sldId id="326" r:id="rId14"/>
    <p:sldId id="337" r:id="rId15"/>
    <p:sldId id="319" r:id="rId16"/>
    <p:sldId id="329" r:id="rId17"/>
    <p:sldId id="327" r:id="rId18"/>
    <p:sldId id="330" r:id="rId19"/>
    <p:sldId id="332" r:id="rId20"/>
    <p:sldId id="338" r:id="rId21"/>
    <p:sldId id="320" r:id="rId22"/>
    <p:sldId id="333" r:id="rId23"/>
    <p:sldId id="335" r:id="rId24"/>
    <p:sldId id="334" r:id="rId25"/>
    <p:sldId id="313" r:id="rId26"/>
    <p:sldId id="268" r:id="rId27"/>
  </p:sldIdLst>
  <p:sldSz cx="9144000" cy="5143500" type="screen16x9"/>
  <p:notesSz cx="6858000" cy="9144000"/>
  <p:embeddedFontLst>
    <p:embeddedFont>
      <p:font typeface="Actor" panose="020B0604020202020204" charset="0"/>
      <p:regular r:id="rId29"/>
    </p:embeddedFont>
    <p:embeddedFont>
      <p:font typeface="Anaheim" panose="020B0604020202020204" charset="0"/>
      <p:regular r:id="rId30"/>
      <p:bold r:id="rId31"/>
    </p:embeddedFont>
    <p:embeddedFont>
      <p:font typeface="Baskerville Old Face" panose="02020602080505020303" pitchFamily="18" charset="0"/>
      <p:regular r:id="rId32"/>
    </p:embeddedFont>
    <p:embeddedFont>
      <p:font typeface="Bebas Neue" panose="020B0606020202050201" pitchFamily="34" charset="0"/>
      <p:regular r:id="rId33"/>
    </p:embeddedFont>
    <p:embeddedFont>
      <p:font typeface="Dancing Script" panose="020B0604020202020204" charset="0"/>
      <p:regular r:id="rId34"/>
      <p:bold r:id="rId35"/>
    </p:embeddedFont>
    <p:embeddedFont>
      <p:font typeface="Nunito Light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305B5-114E-48AD-A425-F71131148E80}" v="2019" dt="2025-12-08T00:14:38.774"/>
    <p1510:client id="{49047B96-2737-4CA7-8A3C-DF13EE291807}" v="291" dt="2025-12-07T18:35:08.101"/>
  </p1510:revLst>
</p1510:revInfo>
</file>

<file path=ppt/tableStyles.xml><?xml version="1.0" encoding="utf-8"?>
<a:tblStyleLst xmlns:a="http://schemas.openxmlformats.org/drawingml/2006/main" def="{5B39A550-2A59-4E89-9F11-3FA05E7D57AC}">
  <a:tblStyle styleId="{5B39A550-2A59-4E89-9F11-3FA05E7D5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D69E63-416E-484E-89B9-018D387387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4660"/>
  </p:normalViewPr>
  <p:slideViewPr>
    <p:cSldViewPr snapToGrid="0">
      <p:cViewPr>
        <p:scale>
          <a:sx n="95" d="100"/>
          <a:sy n="95" d="100"/>
        </p:scale>
        <p:origin x="14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roz Aly" userId="a6ecc82c-5c2c-4b8a-87e9-7730f542cab7" providerId="ADAL" clId="{6DDD7527-02AB-49EE-897C-4BA0C8BC13E4}"/>
    <pc:docChg chg="undo custSel addSld delSld modSld sldOrd">
      <pc:chgData name="Fairoz Aly" userId="a6ecc82c-5c2c-4b8a-87e9-7730f542cab7" providerId="ADAL" clId="{6DDD7527-02AB-49EE-897C-4BA0C8BC13E4}" dt="2025-12-01T18:02:14.042" v="802" actId="2696"/>
      <pc:docMkLst>
        <pc:docMk/>
      </pc:docMkLst>
      <pc:sldChg chg="modSp mod">
        <pc:chgData name="Fairoz Aly" userId="a6ecc82c-5c2c-4b8a-87e9-7730f542cab7" providerId="ADAL" clId="{6DDD7527-02AB-49EE-897C-4BA0C8BC13E4}" dt="2025-12-01T17:31:00.950" v="32" actId="1076"/>
        <pc:sldMkLst>
          <pc:docMk/>
          <pc:sldMk cId="0" sldId="256"/>
        </pc:sldMkLst>
        <pc:spChg chg="mod">
          <ac:chgData name="Fairoz Aly" userId="a6ecc82c-5c2c-4b8a-87e9-7730f542cab7" providerId="ADAL" clId="{6DDD7527-02AB-49EE-897C-4BA0C8BC13E4}" dt="2025-12-01T17:31:00.950" v="32" actId="1076"/>
          <ac:spMkLst>
            <pc:docMk/>
            <pc:sldMk cId="0" sldId="256"/>
            <ac:spMk id="1115" creationId="{00000000-0000-0000-0000-000000000000}"/>
          </ac:spMkLst>
        </pc:spChg>
      </pc:sldChg>
      <pc:sldChg chg="addSp delSp modSp mod modNotes">
        <pc:chgData name="Fairoz Aly" userId="a6ecc82c-5c2c-4b8a-87e9-7730f542cab7" providerId="ADAL" clId="{6DDD7527-02AB-49EE-897C-4BA0C8BC13E4}" dt="2025-12-01T17:45:17.774" v="352" actId="1076"/>
        <pc:sldMkLst>
          <pc:docMk/>
          <pc:sldMk cId="0" sldId="259"/>
        </pc:sldMkLst>
        <pc:spChg chg="mod">
          <ac:chgData name="Fairoz Aly" userId="a6ecc82c-5c2c-4b8a-87e9-7730f542cab7" providerId="ADAL" clId="{6DDD7527-02AB-49EE-897C-4BA0C8BC13E4}" dt="2025-12-01T17:44:39.491" v="345" actId="1076"/>
          <ac:spMkLst>
            <pc:docMk/>
            <pc:sldMk cId="0" sldId="259"/>
            <ac:spMk id="1153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44:52.790" v="348" actId="1076"/>
          <ac:spMkLst>
            <pc:docMk/>
            <pc:sldMk cId="0" sldId="259"/>
            <ac:spMk id="1155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45:05.557" v="350" actId="1076"/>
          <ac:spMkLst>
            <pc:docMk/>
            <pc:sldMk cId="0" sldId="259"/>
            <ac:spMk id="1157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44:36.607" v="344" actId="1076"/>
          <ac:spMkLst>
            <pc:docMk/>
            <pc:sldMk cId="0" sldId="259"/>
            <ac:spMk id="1159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45:14.519" v="351" actId="1076"/>
          <ac:spMkLst>
            <pc:docMk/>
            <pc:sldMk cId="0" sldId="259"/>
            <ac:spMk id="1160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45:17.774" v="352" actId="1076"/>
          <ac:spMkLst>
            <pc:docMk/>
            <pc:sldMk cId="0" sldId="259"/>
            <ac:spMk id="1161" creationId="{00000000-0000-0000-0000-000000000000}"/>
          </ac:spMkLst>
        </pc:spChg>
        <pc:spChg chg="mod">
          <ac:chgData name="Fairoz Aly" userId="a6ecc82c-5c2c-4b8a-87e9-7730f542cab7" providerId="ADAL" clId="{6DDD7527-02AB-49EE-897C-4BA0C8BC13E4}" dt="2025-12-01T17:39:55.401" v="261" actId="1076"/>
          <ac:spMkLst>
            <pc:docMk/>
            <pc:sldMk cId="0" sldId="259"/>
            <ac:spMk id="1166" creationId="{00000000-0000-0000-0000-000000000000}"/>
          </ac:spMkLst>
        </pc:spChg>
      </pc:sldChg>
      <pc:sldChg chg="delSp modSp mod ord">
        <pc:chgData name="Fairoz Aly" userId="a6ecc82c-5c2c-4b8a-87e9-7730f542cab7" providerId="ADAL" clId="{6DDD7527-02AB-49EE-897C-4BA0C8BC13E4}" dt="2025-12-01T17:34:49.590" v="111" actId="21"/>
        <pc:sldMkLst>
          <pc:docMk/>
          <pc:sldMk cId="0" sldId="262"/>
        </pc:sldMkLst>
        <pc:spChg chg="mod">
          <ac:chgData name="Fairoz Aly" userId="a6ecc82c-5c2c-4b8a-87e9-7730f542cab7" providerId="ADAL" clId="{6DDD7527-02AB-49EE-897C-4BA0C8BC13E4}" dt="2025-12-01T17:32:39.784" v="51" actId="20577"/>
          <ac:spMkLst>
            <pc:docMk/>
            <pc:sldMk cId="0" sldId="262"/>
            <ac:spMk id="1193" creationId="{00000000-0000-0000-0000-000000000000}"/>
          </ac:spMkLst>
        </pc:spChg>
      </pc:sldChg>
      <pc:sldChg chg="modNotes">
        <pc:chgData name="Fairoz Aly" userId="a6ecc82c-5c2c-4b8a-87e9-7730f542cab7" providerId="ADAL" clId="{6DDD7527-02AB-49EE-897C-4BA0C8BC13E4}" dt="2025-12-01T17:34:38.187" v="110"/>
        <pc:sldMkLst>
          <pc:docMk/>
          <pc:sldMk cId="0" sldId="268"/>
        </pc:sldMkLst>
      </pc:sldChg>
      <pc:sldChg chg="modNotes">
        <pc:chgData name="Fairoz Aly" userId="a6ecc82c-5c2c-4b8a-87e9-7730f542cab7" providerId="ADAL" clId="{6DDD7527-02AB-49EE-897C-4BA0C8BC13E4}" dt="2025-12-01T17:34:38.187" v="110"/>
        <pc:sldMkLst>
          <pc:docMk/>
          <pc:sldMk cId="0" sldId="281"/>
        </pc:sldMkLst>
      </pc:sldChg>
      <pc:sldChg chg="delSp modSp add mod ord">
        <pc:chgData name="Fairoz Aly" userId="a6ecc82c-5c2c-4b8a-87e9-7730f542cab7" providerId="ADAL" clId="{6DDD7527-02AB-49EE-897C-4BA0C8BC13E4}" dt="2025-12-01T17:35:30.996" v="139" actId="21"/>
        <pc:sldMkLst>
          <pc:docMk/>
          <pc:sldMk cId="2291950302" sldId="313"/>
        </pc:sldMkLst>
        <pc:spChg chg="mod">
          <ac:chgData name="Fairoz Aly" userId="a6ecc82c-5c2c-4b8a-87e9-7730f542cab7" providerId="ADAL" clId="{6DDD7527-02AB-49EE-897C-4BA0C8BC13E4}" dt="2025-12-01T17:34:08.149" v="98" actId="20577"/>
          <ac:spMkLst>
            <pc:docMk/>
            <pc:sldMk cId="2291950302" sldId="313"/>
            <ac:spMk id="1193" creationId="{C13D9BF6-F084-07D6-D92C-0833D132909D}"/>
          </ac:spMkLst>
        </pc:spChg>
        <pc:spChg chg="mod">
          <ac:chgData name="Fairoz Aly" userId="a6ecc82c-5c2c-4b8a-87e9-7730f542cab7" providerId="ADAL" clId="{6DDD7527-02AB-49EE-897C-4BA0C8BC13E4}" dt="2025-12-01T17:33:57.449" v="63" actId="20577"/>
          <ac:spMkLst>
            <pc:docMk/>
            <pc:sldMk cId="2291950302" sldId="313"/>
            <ac:spMk id="1194" creationId="{3DB8864F-92C1-529F-E3D4-1447E3B35261}"/>
          </ac:spMkLst>
        </pc:spChg>
      </pc:sldChg>
      <pc:sldChg chg="modSp add mod">
        <pc:chgData name="Fairoz Aly" userId="a6ecc82c-5c2c-4b8a-87e9-7730f542cab7" providerId="ADAL" clId="{6DDD7527-02AB-49EE-897C-4BA0C8BC13E4}" dt="2025-12-01T17:35:20.578" v="137" actId="20577"/>
        <pc:sldMkLst>
          <pc:docMk/>
          <pc:sldMk cId="909001548" sldId="314"/>
        </pc:sldMkLst>
        <pc:spChg chg="mod">
          <ac:chgData name="Fairoz Aly" userId="a6ecc82c-5c2c-4b8a-87e9-7730f542cab7" providerId="ADAL" clId="{6DDD7527-02AB-49EE-897C-4BA0C8BC13E4}" dt="2025-12-01T17:35:20.578" v="137" actId="20577"/>
          <ac:spMkLst>
            <pc:docMk/>
            <pc:sldMk cId="909001548" sldId="314"/>
            <ac:spMk id="1193" creationId="{7C347382-836A-917C-48C5-30820CCB2C9D}"/>
          </ac:spMkLst>
        </pc:spChg>
        <pc:spChg chg="mod">
          <ac:chgData name="Fairoz Aly" userId="a6ecc82c-5c2c-4b8a-87e9-7730f542cab7" providerId="ADAL" clId="{6DDD7527-02AB-49EE-897C-4BA0C8BC13E4}" dt="2025-12-01T17:35:14.709" v="117" actId="20577"/>
          <ac:spMkLst>
            <pc:docMk/>
            <pc:sldMk cId="909001548" sldId="314"/>
            <ac:spMk id="1194" creationId="{D95BADDF-873A-9C81-85B1-46CD83D44093}"/>
          </ac:spMkLst>
        </pc:spChg>
      </pc:sldChg>
      <pc:sldChg chg="modSp new mod">
        <pc:chgData name="Fairoz Aly" userId="a6ecc82c-5c2c-4b8a-87e9-7730f542cab7" providerId="ADAL" clId="{6DDD7527-02AB-49EE-897C-4BA0C8BC13E4}" dt="2025-12-01T17:48:59.297" v="521" actId="14100"/>
        <pc:sldMkLst>
          <pc:docMk/>
          <pc:sldMk cId="1957817895" sldId="315"/>
        </pc:sldMkLst>
        <pc:spChg chg="mod">
          <ac:chgData name="Fairoz Aly" userId="a6ecc82c-5c2c-4b8a-87e9-7730f542cab7" providerId="ADAL" clId="{6DDD7527-02AB-49EE-897C-4BA0C8BC13E4}" dt="2025-12-01T17:45:26.802" v="367" actId="20577"/>
          <ac:spMkLst>
            <pc:docMk/>
            <pc:sldMk cId="1957817895" sldId="315"/>
            <ac:spMk id="2" creationId="{DC310034-7FFB-E569-7152-FEDF208D98A3}"/>
          </ac:spMkLst>
        </pc:spChg>
        <pc:spChg chg="mod">
          <ac:chgData name="Fairoz Aly" userId="a6ecc82c-5c2c-4b8a-87e9-7730f542cab7" providerId="ADAL" clId="{6DDD7527-02AB-49EE-897C-4BA0C8BC13E4}" dt="2025-12-01T17:48:59.297" v="521" actId="14100"/>
          <ac:spMkLst>
            <pc:docMk/>
            <pc:sldMk cId="1957817895" sldId="315"/>
            <ac:spMk id="3" creationId="{DD732F48-6CF9-2791-3687-357541DA7BE0}"/>
          </ac:spMkLst>
        </pc:spChg>
      </pc:sldChg>
      <pc:sldChg chg="modSp new mod">
        <pc:chgData name="Fairoz Aly" userId="a6ecc82c-5c2c-4b8a-87e9-7730f542cab7" providerId="ADAL" clId="{6DDD7527-02AB-49EE-897C-4BA0C8BC13E4}" dt="2025-12-01T17:52:21.935" v="553" actId="20577"/>
        <pc:sldMkLst>
          <pc:docMk/>
          <pc:sldMk cId="398558225" sldId="316"/>
        </pc:sldMkLst>
        <pc:spChg chg="mod">
          <ac:chgData name="Fairoz Aly" userId="a6ecc82c-5c2c-4b8a-87e9-7730f542cab7" providerId="ADAL" clId="{6DDD7527-02AB-49EE-897C-4BA0C8BC13E4}" dt="2025-12-01T17:52:21.935" v="553" actId="20577"/>
          <ac:spMkLst>
            <pc:docMk/>
            <pc:sldMk cId="398558225" sldId="316"/>
            <ac:spMk id="2" creationId="{A4644090-04A0-CC92-5EF9-630FB0507C5D}"/>
          </ac:spMkLst>
        </pc:spChg>
      </pc:sldChg>
      <pc:sldChg chg="modSp add mod ord">
        <pc:chgData name="Fairoz Aly" userId="a6ecc82c-5c2c-4b8a-87e9-7730f542cab7" providerId="ADAL" clId="{6DDD7527-02AB-49EE-897C-4BA0C8BC13E4}" dt="2025-12-01T17:59:47.417" v="722"/>
        <pc:sldMkLst>
          <pc:docMk/>
          <pc:sldMk cId="1707078866" sldId="318"/>
        </pc:sldMkLst>
        <pc:spChg chg="mod">
          <ac:chgData name="Fairoz Aly" userId="a6ecc82c-5c2c-4b8a-87e9-7730f542cab7" providerId="ADAL" clId="{6DDD7527-02AB-49EE-897C-4BA0C8BC13E4}" dt="2025-12-01T17:59:42.677" v="720" actId="20577"/>
          <ac:spMkLst>
            <pc:docMk/>
            <pc:sldMk cId="1707078866" sldId="318"/>
            <ac:spMk id="2" creationId="{4450E8DB-4731-CA31-F9D9-1028F852CAB2}"/>
          </ac:spMkLst>
        </pc:spChg>
      </pc:sldChg>
      <pc:sldChg chg="modSp add mod ord">
        <pc:chgData name="Fairoz Aly" userId="a6ecc82c-5c2c-4b8a-87e9-7730f542cab7" providerId="ADAL" clId="{6DDD7527-02AB-49EE-897C-4BA0C8BC13E4}" dt="2025-12-01T18:01:38.077" v="750"/>
        <pc:sldMkLst>
          <pc:docMk/>
          <pc:sldMk cId="3297911135" sldId="319"/>
        </pc:sldMkLst>
        <pc:spChg chg="mod">
          <ac:chgData name="Fairoz Aly" userId="a6ecc82c-5c2c-4b8a-87e9-7730f542cab7" providerId="ADAL" clId="{6DDD7527-02AB-49EE-897C-4BA0C8BC13E4}" dt="2025-12-01T18:01:32.548" v="748" actId="20577"/>
          <ac:spMkLst>
            <pc:docMk/>
            <pc:sldMk cId="3297911135" sldId="319"/>
            <ac:spMk id="2" creationId="{3FE6F5DB-69F5-E9FF-FDAE-56B74A5B93F2}"/>
          </ac:spMkLst>
        </pc:spChg>
      </pc:sldChg>
      <pc:sldChg chg="modSp add mod ord">
        <pc:chgData name="Fairoz Aly" userId="a6ecc82c-5c2c-4b8a-87e9-7730f542cab7" providerId="ADAL" clId="{6DDD7527-02AB-49EE-897C-4BA0C8BC13E4}" dt="2025-12-01T18:01:56.681" v="798" actId="20577"/>
        <pc:sldMkLst>
          <pc:docMk/>
          <pc:sldMk cId="2878788767" sldId="320"/>
        </pc:sldMkLst>
        <pc:spChg chg="mod">
          <ac:chgData name="Fairoz Aly" userId="a6ecc82c-5c2c-4b8a-87e9-7730f542cab7" providerId="ADAL" clId="{6DDD7527-02AB-49EE-897C-4BA0C8BC13E4}" dt="2025-12-01T18:01:56.681" v="798" actId="20577"/>
          <ac:spMkLst>
            <pc:docMk/>
            <pc:sldMk cId="2878788767" sldId="320"/>
            <ac:spMk id="2" creationId="{1332A10C-A876-761B-A41E-7F4C703B1E83}"/>
          </ac:spMkLst>
        </pc:spChg>
      </pc:sldChg>
      <pc:sldMasterChg chg="delSldLayout">
        <pc:chgData name="Fairoz Aly" userId="a6ecc82c-5c2c-4b8a-87e9-7730f542cab7" providerId="ADAL" clId="{6DDD7527-02AB-49EE-897C-4BA0C8BC13E4}" dt="2025-12-01T17:35:25.751" v="138" actId="2696"/>
        <pc:sldMasterMkLst>
          <pc:docMk/>
          <pc:sldMasterMk cId="0" sldId="2147483682"/>
        </pc:sldMasterMkLst>
      </pc:sldMasterChg>
    </pc:docChg>
  </pc:docChgLst>
  <pc:docChgLst>
    <pc:chgData name="Nina Luu" userId="586b02d0-2ca9-49ce-84cc-13f2a04d3e62" providerId="ADAL" clId="{8756B9B6-6AC9-416C-87EC-198B511B894E}"/>
    <pc:docChg chg="custSel modSld">
      <pc:chgData name="Nina Luu" userId="586b02d0-2ca9-49ce-84cc-13f2a04d3e62" providerId="ADAL" clId="{8756B9B6-6AC9-416C-87EC-198B511B894E}" dt="2025-12-07T18:35:08.101" v="290" actId="14100"/>
      <pc:docMkLst>
        <pc:docMk/>
      </pc:docMkLst>
      <pc:sldChg chg="addSp delSp modSp mod">
        <pc:chgData name="Nina Luu" userId="586b02d0-2ca9-49ce-84cc-13f2a04d3e62" providerId="ADAL" clId="{8756B9B6-6AC9-416C-87EC-198B511B894E}" dt="2025-12-07T18:21:38.620" v="120" actId="1076"/>
        <pc:sldMkLst>
          <pc:docMk/>
          <pc:sldMk cId="0" sldId="259"/>
        </pc:sldMkLst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2" creationId="{EFD04FA5-32D6-5E0F-268B-145244681462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3" creationId="{448DA3A8-12D9-4298-A67B-422066D4A703}"/>
          </ac:spMkLst>
        </pc:spChg>
        <pc:spChg chg="add del mod">
          <ac:chgData name="Nina Luu" userId="586b02d0-2ca9-49ce-84cc-13f2a04d3e62" providerId="ADAL" clId="{8756B9B6-6AC9-416C-87EC-198B511B894E}" dt="2025-12-07T18:17:04.586" v="42" actId="478"/>
          <ac:spMkLst>
            <pc:docMk/>
            <pc:sldMk cId="0" sldId="259"/>
            <ac:spMk id="5" creationId="{891D2648-B0D3-604E-4244-CE227FB94DE8}"/>
          </ac:spMkLst>
        </pc:spChg>
        <pc:spChg chg="mod">
          <ac:chgData name="Nina Luu" userId="586b02d0-2ca9-49ce-84cc-13f2a04d3e62" providerId="ADAL" clId="{8756B9B6-6AC9-416C-87EC-198B511B894E}" dt="2025-12-07T18:18:48.128" v="92" actId="1076"/>
          <ac:spMkLst>
            <pc:docMk/>
            <pc:sldMk cId="0" sldId="259"/>
            <ac:spMk id="10" creationId="{77BC3D10-F909-85C2-44F9-B52F6A1F8E70}"/>
          </ac:spMkLst>
        </pc:spChg>
        <pc:spChg chg="add mod ord">
          <ac:chgData name="Nina Luu" userId="586b02d0-2ca9-49ce-84cc-13f2a04d3e62" providerId="ADAL" clId="{8756B9B6-6AC9-416C-87EC-198B511B894E}" dt="2025-12-07T18:16:51.907" v="38" actId="167"/>
          <ac:spMkLst>
            <pc:docMk/>
            <pc:sldMk cId="0" sldId="259"/>
            <ac:spMk id="14" creationId="{15D1D0B4-C2FE-BAC6-2055-D09DC0BD0DE9}"/>
          </ac:spMkLst>
        </pc:spChg>
        <pc:spChg chg="add del mod ord">
          <ac:chgData name="Nina Luu" userId="586b02d0-2ca9-49ce-84cc-13f2a04d3e62" providerId="ADAL" clId="{8756B9B6-6AC9-416C-87EC-198B511B894E}" dt="2025-12-07T18:17:01.840" v="41" actId="478"/>
          <ac:spMkLst>
            <pc:docMk/>
            <pc:sldMk cId="0" sldId="259"/>
            <ac:spMk id="15" creationId="{F238AADE-F577-1D4B-5B3C-530B48AFED1A}"/>
          </ac:spMkLst>
        </pc:spChg>
        <pc:spChg chg="add del mod ord">
          <ac:chgData name="Nina Luu" userId="586b02d0-2ca9-49ce-84cc-13f2a04d3e62" providerId="ADAL" clId="{8756B9B6-6AC9-416C-87EC-198B511B894E}" dt="2025-12-07T18:16:55.440" v="39" actId="478"/>
          <ac:spMkLst>
            <pc:docMk/>
            <pc:sldMk cId="0" sldId="259"/>
            <ac:spMk id="16" creationId="{9E10D211-801F-E545-AC4A-8ABD82222D99}"/>
          </ac:spMkLst>
        </pc:spChg>
        <pc:spChg chg="add mod or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9" creationId="{9871CDF3-0E6E-2C0A-34FE-02B18832D8C4}"/>
          </ac:spMkLst>
        </pc:spChg>
        <pc:spChg chg="mod">
          <ac:chgData name="Nina Luu" userId="586b02d0-2ca9-49ce-84cc-13f2a04d3e62" providerId="ADAL" clId="{8756B9B6-6AC9-416C-87EC-198B511B894E}" dt="2025-12-07T18:21:38.620" v="120" actId="1076"/>
          <ac:spMkLst>
            <pc:docMk/>
            <pc:sldMk cId="0" sldId="259"/>
            <ac:spMk id="1146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53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55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57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59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60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61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18:54.470" v="95" actId="1076"/>
          <ac:spMkLst>
            <pc:docMk/>
            <pc:sldMk cId="0" sldId="259"/>
            <ac:spMk id="1165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19:01.405" v="97" actId="14100"/>
          <ac:spMkLst>
            <pc:docMk/>
            <pc:sldMk cId="0" sldId="259"/>
            <ac:spMk id="1166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1:33.040" v="119" actId="1038"/>
          <ac:spMkLst>
            <pc:docMk/>
            <pc:sldMk cId="0" sldId="259"/>
            <ac:spMk id="1168" creationId="{00000000-0000-0000-0000-000000000000}"/>
          </ac:spMkLst>
        </pc:spChg>
      </pc:sldChg>
      <pc:sldChg chg="modSp mod">
        <pc:chgData name="Nina Luu" userId="586b02d0-2ca9-49ce-84cc-13f2a04d3e62" providerId="ADAL" clId="{8756B9B6-6AC9-416C-87EC-198B511B894E}" dt="2025-12-07T18:20:49.413" v="111" actId="14100"/>
        <pc:sldMkLst>
          <pc:docMk/>
          <pc:sldMk cId="0" sldId="262"/>
        </pc:sldMkLst>
        <pc:spChg chg="mod">
          <ac:chgData name="Nina Luu" userId="586b02d0-2ca9-49ce-84cc-13f2a04d3e62" providerId="ADAL" clId="{8756B9B6-6AC9-416C-87EC-198B511B894E}" dt="2025-12-07T18:19:32.443" v="101" actId="115"/>
          <ac:spMkLst>
            <pc:docMk/>
            <pc:sldMk cId="0" sldId="262"/>
            <ac:spMk id="1193" creationId="{00000000-0000-0000-0000-000000000000}"/>
          </ac:spMkLst>
        </pc:spChg>
        <pc:spChg chg="mod">
          <ac:chgData name="Nina Luu" userId="586b02d0-2ca9-49ce-84cc-13f2a04d3e62" providerId="ADAL" clId="{8756B9B6-6AC9-416C-87EC-198B511B894E}" dt="2025-12-07T18:20:49.413" v="111" actId="14100"/>
          <ac:spMkLst>
            <pc:docMk/>
            <pc:sldMk cId="0" sldId="262"/>
            <ac:spMk id="1197" creationId="{00000000-0000-0000-0000-000000000000}"/>
          </ac:spMkLst>
        </pc:spChg>
      </pc:sldChg>
      <pc:sldChg chg="addSp modSp mod">
        <pc:chgData name="Nina Luu" userId="586b02d0-2ca9-49ce-84cc-13f2a04d3e62" providerId="ADAL" clId="{8756B9B6-6AC9-416C-87EC-198B511B894E}" dt="2025-12-07T18:34:29.826" v="288" actId="14100"/>
        <pc:sldMkLst>
          <pc:docMk/>
          <pc:sldMk cId="0" sldId="268"/>
        </pc:sldMkLst>
        <pc:spChg chg="add mod">
          <ac:chgData name="Nina Luu" userId="586b02d0-2ca9-49ce-84cc-13f2a04d3e62" providerId="ADAL" clId="{8756B9B6-6AC9-416C-87EC-198B511B894E}" dt="2025-12-07T18:31:04.111" v="241" actId="1076"/>
          <ac:spMkLst>
            <pc:docMk/>
            <pc:sldMk cId="0" sldId="268"/>
            <ac:spMk id="2" creationId="{0845B254-4853-51F1-1E50-19172E49FE20}"/>
          </ac:spMkLst>
        </pc:spChg>
        <pc:spChg chg="add mod">
          <ac:chgData name="Nina Luu" userId="586b02d0-2ca9-49ce-84cc-13f2a04d3e62" providerId="ADAL" clId="{8756B9B6-6AC9-416C-87EC-198B511B894E}" dt="2025-12-07T18:34:29.826" v="288" actId="14100"/>
          <ac:spMkLst>
            <pc:docMk/>
            <pc:sldMk cId="0" sldId="268"/>
            <ac:spMk id="4" creationId="{3DCD57CF-3793-437F-0280-883B65A1386C}"/>
          </ac:spMkLst>
        </pc:spChg>
        <pc:spChg chg="add mod">
          <ac:chgData name="Nina Luu" userId="586b02d0-2ca9-49ce-84cc-13f2a04d3e62" providerId="ADAL" clId="{8756B9B6-6AC9-416C-87EC-198B511B894E}" dt="2025-12-07T18:34:24.399" v="286" actId="688"/>
          <ac:spMkLst>
            <pc:docMk/>
            <pc:sldMk cId="0" sldId="268"/>
            <ac:spMk id="5" creationId="{2F8B806C-203E-C4F3-2198-9042F0831C38}"/>
          </ac:spMkLst>
        </pc:spChg>
        <pc:picChg chg="add mod">
          <ac:chgData name="Nina Luu" userId="586b02d0-2ca9-49ce-84cc-13f2a04d3e62" providerId="ADAL" clId="{8756B9B6-6AC9-416C-87EC-198B511B894E}" dt="2025-12-07T18:31:10.435" v="244" actId="688"/>
          <ac:picMkLst>
            <pc:docMk/>
            <pc:sldMk cId="0" sldId="268"/>
            <ac:picMk id="3" creationId="{BC23261F-1AFF-7F28-B235-9D8ABCE25189}"/>
          </ac:picMkLst>
        </pc:picChg>
      </pc:sldChg>
      <pc:sldChg chg="modSp mod">
        <pc:chgData name="Nina Luu" userId="586b02d0-2ca9-49ce-84cc-13f2a04d3e62" providerId="ADAL" clId="{8756B9B6-6AC9-416C-87EC-198B511B894E}" dt="2025-12-07T18:23:06.588" v="129" actId="1036"/>
        <pc:sldMkLst>
          <pc:docMk/>
          <pc:sldMk cId="0" sldId="281"/>
        </pc:sldMkLst>
        <pc:spChg chg="mod">
          <ac:chgData name="Nina Luu" userId="586b02d0-2ca9-49ce-84cc-13f2a04d3e62" providerId="ADAL" clId="{8756B9B6-6AC9-416C-87EC-198B511B894E}" dt="2025-12-07T18:23:06.588" v="129" actId="1036"/>
          <ac:spMkLst>
            <pc:docMk/>
            <pc:sldMk cId="0" sldId="281"/>
            <ac:spMk id="1681" creationId="{00000000-0000-0000-0000-000000000000}"/>
          </ac:spMkLst>
        </pc:spChg>
      </pc:sldChg>
      <pc:sldChg chg="addSp modSp mod">
        <pc:chgData name="Nina Luu" userId="586b02d0-2ca9-49ce-84cc-13f2a04d3e62" providerId="ADAL" clId="{8756B9B6-6AC9-416C-87EC-198B511B894E}" dt="2025-12-07T18:22:06.356" v="122" actId="12"/>
        <pc:sldMkLst>
          <pc:docMk/>
          <pc:sldMk cId="1957817895" sldId="315"/>
        </pc:sldMkLst>
        <pc:spChg chg="mod">
          <ac:chgData name="Nina Luu" userId="586b02d0-2ca9-49ce-84cc-13f2a04d3e62" providerId="ADAL" clId="{8756B9B6-6AC9-416C-87EC-198B511B894E}" dt="2025-12-07T18:22:06.356" v="122" actId="12"/>
          <ac:spMkLst>
            <pc:docMk/>
            <pc:sldMk cId="1957817895" sldId="315"/>
            <ac:spMk id="3" creationId="{DD732F48-6CF9-2791-3687-357541DA7BE0}"/>
          </ac:spMkLst>
        </pc:spChg>
        <pc:spChg chg="mod">
          <ac:chgData name="Nina Luu" userId="586b02d0-2ca9-49ce-84cc-13f2a04d3e62" providerId="ADAL" clId="{8756B9B6-6AC9-416C-87EC-198B511B894E}" dt="2025-12-07T18:20:30.290" v="107" actId="14100"/>
          <ac:spMkLst>
            <pc:docMk/>
            <pc:sldMk cId="1957817895" sldId="315"/>
            <ac:spMk id="5" creationId="{1FBB3CC4-6140-2E5A-013B-0BB2F175DE6A}"/>
          </ac:spMkLst>
        </pc:spChg>
        <pc:spChg chg="mod">
          <ac:chgData name="Nina Luu" userId="586b02d0-2ca9-49ce-84cc-13f2a04d3e62" providerId="ADAL" clId="{8756B9B6-6AC9-416C-87EC-198B511B894E}" dt="2025-12-07T18:20:41.335" v="110" actId="14100"/>
          <ac:spMkLst>
            <pc:docMk/>
            <pc:sldMk cId="1957817895" sldId="315"/>
            <ac:spMk id="6" creationId="{36491ABD-05EB-9C79-1EBF-68408F2A2D51}"/>
          </ac:spMkLst>
        </pc:spChg>
        <pc:spChg chg="mod">
          <ac:chgData name="Nina Luu" userId="586b02d0-2ca9-49ce-84cc-13f2a04d3e62" providerId="ADAL" clId="{8756B9B6-6AC9-416C-87EC-198B511B894E}" dt="2025-12-07T18:21:45.865" v="121" actId="14100"/>
          <ac:spMkLst>
            <pc:docMk/>
            <pc:sldMk cId="1957817895" sldId="315"/>
            <ac:spMk id="7" creationId="{A2F682FC-AD15-8C08-B0DE-79A6786FD54F}"/>
          </ac:spMkLst>
        </pc:spChg>
        <pc:spChg chg="add mod ord">
          <ac:chgData name="Nina Luu" userId="586b02d0-2ca9-49ce-84cc-13f2a04d3e62" providerId="ADAL" clId="{8756B9B6-6AC9-416C-87EC-198B511B894E}" dt="2025-12-07T18:20:19.290" v="105" actId="167"/>
          <ac:spMkLst>
            <pc:docMk/>
            <pc:sldMk cId="1957817895" sldId="315"/>
            <ac:spMk id="8" creationId="{6CBCD9CF-6565-5EEF-E1D6-93AC1D9D6BF4}"/>
          </ac:spMkLst>
        </pc:spChg>
      </pc:sldChg>
      <pc:sldChg chg="addSp modSp mod">
        <pc:chgData name="Nina Luu" userId="586b02d0-2ca9-49ce-84cc-13f2a04d3e62" providerId="ADAL" clId="{8756B9B6-6AC9-416C-87EC-198B511B894E}" dt="2025-12-07T18:31:47.551" v="250" actId="1076"/>
        <pc:sldMkLst>
          <pc:docMk/>
          <pc:sldMk cId="398558225" sldId="316"/>
        </pc:sldMkLst>
        <pc:spChg chg="add mod">
          <ac:chgData name="Nina Luu" userId="586b02d0-2ca9-49ce-84cc-13f2a04d3e62" providerId="ADAL" clId="{8756B9B6-6AC9-416C-87EC-198B511B894E}" dt="2025-12-07T18:27:38.116" v="168" actId="1076"/>
          <ac:spMkLst>
            <pc:docMk/>
            <pc:sldMk cId="398558225" sldId="316"/>
            <ac:spMk id="3" creationId="{BFB873AF-CA4C-8004-38FA-1EC0788599C6}"/>
          </ac:spMkLst>
        </pc:spChg>
        <pc:spChg chg="add mod">
          <ac:chgData name="Nina Luu" userId="586b02d0-2ca9-49ce-84cc-13f2a04d3e62" providerId="ADAL" clId="{8756B9B6-6AC9-416C-87EC-198B511B894E}" dt="2025-12-07T18:27:35.796" v="167" actId="688"/>
          <ac:spMkLst>
            <pc:docMk/>
            <pc:sldMk cId="398558225" sldId="316"/>
            <ac:spMk id="4" creationId="{33F5ED57-7FB1-A82E-0D9A-25E438444EBA}"/>
          </ac:spMkLst>
        </pc:spChg>
        <pc:spChg chg="add mod">
          <ac:chgData name="Nina Luu" userId="586b02d0-2ca9-49ce-84cc-13f2a04d3e62" providerId="ADAL" clId="{8756B9B6-6AC9-416C-87EC-198B511B894E}" dt="2025-12-07T18:27:30.509" v="165" actId="1076"/>
          <ac:spMkLst>
            <pc:docMk/>
            <pc:sldMk cId="398558225" sldId="316"/>
            <ac:spMk id="5" creationId="{6859423B-B987-7496-5BBE-9D44274B8848}"/>
          </ac:spMkLst>
        </pc:spChg>
        <pc:spChg chg="add mod">
          <ac:chgData name="Nina Luu" userId="586b02d0-2ca9-49ce-84cc-13f2a04d3e62" providerId="ADAL" clId="{8756B9B6-6AC9-416C-87EC-198B511B894E}" dt="2025-12-07T18:31:47.551" v="250" actId="1076"/>
          <ac:spMkLst>
            <pc:docMk/>
            <pc:sldMk cId="398558225" sldId="316"/>
            <ac:spMk id="7" creationId="{47A64164-3A70-DF08-E1C1-6BB0E5CE0A02}"/>
          </ac:spMkLst>
        </pc:spChg>
      </pc:sldChg>
      <pc:sldChg chg="addSp modSp mod">
        <pc:chgData name="Nina Luu" userId="586b02d0-2ca9-49ce-84cc-13f2a04d3e62" providerId="ADAL" clId="{8756B9B6-6AC9-416C-87EC-198B511B894E}" dt="2025-12-07T18:34:59.677" v="289" actId="1076"/>
        <pc:sldMkLst>
          <pc:docMk/>
          <pc:sldMk cId="1707078866" sldId="318"/>
        </pc:sldMkLst>
        <pc:spChg chg="mod">
          <ac:chgData name="Nina Luu" userId="586b02d0-2ca9-49ce-84cc-13f2a04d3e62" providerId="ADAL" clId="{8756B9B6-6AC9-416C-87EC-198B511B894E}" dt="2025-12-07T18:25:16.345" v="139" actId="1076"/>
          <ac:spMkLst>
            <pc:docMk/>
            <pc:sldMk cId="1707078866" sldId="318"/>
            <ac:spMk id="2" creationId="{4450E8DB-4731-CA31-F9D9-1028F852CAB2}"/>
          </ac:spMkLst>
        </pc:spChg>
        <pc:spChg chg="add mod">
          <ac:chgData name="Nina Luu" userId="586b02d0-2ca9-49ce-84cc-13f2a04d3e62" providerId="ADAL" clId="{8756B9B6-6AC9-416C-87EC-198B511B894E}" dt="2025-12-07T18:32:02.187" v="253" actId="1076"/>
          <ac:spMkLst>
            <pc:docMk/>
            <pc:sldMk cId="1707078866" sldId="318"/>
            <ac:spMk id="4" creationId="{5D332BD0-F40C-5C07-CC20-5E1DE034F034}"/>
          </ac:spMkLst>
        </pc:spChg>
        <pc:spChg chg="add mod">
          <ac:chgData name="Nina Luu" userId="586b02d0-2ca9-49ce-84cc-13f2a04d3e62" providerId="ADAL" clId="{8756B9B6-6AC9-416C-87EC-198B511B894E}" dt="2025-12-07T18:27:59.292" v="175" actId="688"/>
          <ac:spMkLst>
            <pc:docMk/>
            <pc:sldMk cId="1707078866" sldId="318"/>
            <ac:spMk id="5" creationId="{9BB943FD-C5A9-1EF9-274C-6FA7D1A5BCD8}"/>
          </ac:spMkLst>
        </pc:spChg>
        <pc:spChg chg="add mod">
          <ac:chgData name="Nina Luu" userId="586b02d0-2ca9-49ce-84cc-13f2a04d3e62" providerId="ADAL" clId="{8756B9B6-6AC9-416C-87EC-198B511B894E}" dt="2025-12-07T18:34:59.677" v="289" actId="1076"/>
          <ac:spMkLst>
            <pc:docMk/>
            <pc:sldMk cId="1707078866" sldId="318"/>
            <ac:spMk id="7" creationId="{F7127CF9-91B3-76DF-643D-8521167C6939}"/>
          </ac:spMkLst>
        </pc:spChg>
        <pc:picChg chg="add mod">
          <ac:chgData name="Nina Luu" userId="586b02d0-2ca9-49ce-84cc-13f2a04d3e62" providerId="ADAL" clId="{8756B9B6-6AC9-416C-87EC-198B511B894E}" dt="2025-12-07T18:25:18.870" v="140" actId="1076"/>
          <ac:picMkLst>
            <pc:docMk/>
            <pc:sldMk cId="1707078866" sldId="318"/>
            <ac:picMk id="3" creationId="{F63CCC08-20F5-4566-C3AA-0E6113BEB4CA}"/>
          </ac:picMkLst>
        </pc:picChg>
        <pc:picChg chg="mod">
          <ac:chgData name="Nina Luu" userId="586b02d0-2ca9-49ce-84cc-13f2a04d3e62" providerId="ADAL" clId="{8756B9B6-6AC9-416C-87EC-198B511B894E}" dt="2025-12-07T18:27:47.780" v="172" actId="1076"/>
          <ac:picMkLst>
            <pc:docMk/>
            <pc:sldMk cId="1707078866" sldId="318"/>
            <ac:picMk id="2052" creationId="{F325F3BC-D8C7-69A6-12FC-D952F8193C40}"/>
          </ac:picMkLst>
        </pc:picChg>
      </pc:sldChg>
      <pc:sldChg chg="addSp modSp mod">
        <pc:chgData name="Nina Luu" userId="586b02d0-2ca9-49ce-84cc-13f2a04d3e62" providerId="ADAL" clId="{8756B9B6-6AC9-416C-87EC-198B511B894E}" dt="2025-12-07T18:33:02.405" v="268" actId="1076"/>
        <pc:sldMkLst>
          <pc:docMk/>
          <pc:sldMk cId="3297911135" sldId="319"/>
        </pc:sldMkLst>
        <pc:spChg chg="add mod">
          <ac:chgData name="Nina Luu" userId="586b02d0-2ca9-49ce-84cc-13f2a04d3e62" providerId="ADAL" clId="{8756B9B6-6AC9-416C-87EC-198B511B894E}" dt="2025-12-07T18:32:58.313" v="267" actId="1076"/>
          <ac:spMkLst>
            <pc:docMk/>
            <pc:sldMk cId="3297911135" sldId="319"/>
            <ac:spMk id="4" creationId="{0293FD08-09D7-FECC-D972-9C02BD01C0E9}"/>
          </ac:spMkLst>
        </pc:spChg>
        <pc:spChg chg="add mod">
          <ac:chgData name="Nina Luu" userId="586b02d0-2ca9-49ce-84cc-13f2a04d3e62" providerId="ADAL" clId="{8756B9B6-6AC9-416C-87EC-198B511B894E}" dt="2025-12-07T18:29:31.232" v="216" actId="1076"/>
          <ac:spMkLst>
            <pc:docMk/>
            <pc:sldMk cId="3297911135" sldId="319"/>
            <ac:spMk id="5" creationId="{2A66EC9E-E96C-356D-9606-26A775434FCC}"/>
          </ac:spMkLst>
        </pc:spChg>
        <pc:grpChg chg="mod">
          <ac:chgData name="Nina Luu" userId="586b02d0-2ca9-49ce-84cc-13f2a04d3e62" providerId="ADAL" clId="{8756B9B6-6AC9-416C-87EC-198B511B894E}" dt="2025-12-07T18:33:02.405" v="268" actId="1076"/>
          <ac:grpSpMkLst>
            <pc:docMk/>
            <pc:sldMk cId="3297911135" sldId="319"/>
            <ac:grpSpMk id="3" creationId="{FF674E2D-A5B7-6D4D-3F6B-4725B3B289A8}"/>
          </ac:grpSpMkLst>
        </pc:grpChg>
        <pc:picChg chg="mod">
          <ac:chgData name="Nina Luu" userId="586b02d0-2ca9-49ce-84cc-13f2a04d3e62" providerId="ADAL" clId="{8756B9B6-6AC9-416C-87EC-198B511B894E}" dt="2025-12-07T18:33:02.405" v="268" actId="1076"/>
          <ac:picMkLst>
            <pc:docMk/>
            <pc:sldMk cId="3297911135" sldId="319"/>
            <ac:picMk id="5122" creationId="{0051520A-BACB-2F09-FD0F-FB82A7197711}"/>
          </ac:picMkLst>
        </pc:picChg>
        <pc:picChg chg="mod">
          <ac:chgData name="Nina Luu" userId="586b02d0-2ca9-49ce-84cc-13f2a04d3e62" providerId="ADAL" clId="{8756B9B6-6AC9-416C-87EC-198B511B894E}" dt="2025-12-07T18:33:02.405" v="268" actId="1076"/>
          <ac:picMkLst>
            <pc:docMk/>
            <pc:sldMk cId="3297911135" sldId="319"/>
            <ac:picMk id="5124" creationId="{7350F9A6-9A2A-6768-273B-CC877B8C0988}"/>
          </ac:picMkLst>
        </pc:picChg>
      </pc:sldChg>
      <pc:sldChg chg="addSp modSp mod">
        <pc:chgData name="Nina Luu" userId="586b02d0-2ca9-49ce-84cc-13f2a04d3e62" providerId="ADAL" clId="{8756B9B6-6AC9-416C-87EC-198B511B894E}" dt="2025-12-07T18:31:36.742" v="248" actId="1076"/>
        <pc:sldMkLst>
          <pc:docMk/>
          <pc:sldMk cId="3722268513" sldId="323"/>
        </pc:sldMkLst>
        <pc:spChg chg="mod">
          <ac:chgData name="Nina Luu" userId="586b02d0-2ca9-49ce-84cc-13f2a04d3e62" providerId="ADAL" clId="{8756B9B6-6AC9-416C-87EC-198B511B894E}" dt="2025-12-07T18:22:26.509" v="123" actId="12"/>
          <ac:spMkLst>
            <pc:docMk/>
            <pc:sldMk cId="3722268513" sldId="323"/>
            <ac:spMk id="3" creationId="{3085353F-60F7-3871-E9B7-43465F99B61D}"/>
          </ac:spMkLst>
        </pc:spChg>
        <pc:spChg chg="add mod ord">
          <ac:chgData name="Nina Luu" userId="586b02d0-2ca9-49ce-84cc-13f2a04d3e62" providerId="ADAL" clId="{8756B9B6-6AC9-416C-87EC-198B511B894E}" dt="2025-12-07T18:24:19.693" v="131" actId="167"/>
          <ac:spMkLst>
            <pc:docMk/>
            <pc:sldMk cId="3722268513" sldId="323"/>
            <ac:spMk id="4" creationId="{52948A8E-B955-C211-12D5-CED6FF9754C5}"/>
          </ac:spMkLst>
        </pc:spChg>
        <pc:spChg chg="add mod">
          <ac:chgData name="Nina Luu" userId="586b02d0-2ca9-49ce-84cc-13f2a04d3e62" providerId="ADAL" clId="{8756B9B6-6AC9-416C-87EC-198B511B894E}" dt="2025-12-07T18:31:36.742" v="248" actId="1076"/>
          <ac:spMkLst>
            <pc:docMk/>
            <pc:sldMk cId="3722268513" sldId="323"/>
            <ac:spMk id="5" creationId="{06ACEFFD-388F-171D-4300-78ACC008FEDF}"/>
          </ac:spMkLst>
        </pc:spChg>
        <pc:spChg chg="add mod">
          <ac:chgData name="Nina Luu" userId="586b02d0-2ca9-49ce-84cc-13f2a04d3e62" providerId="ADAL" clId="{8756B9B6-6AC9-416C-87EC-198B511B894E}" dt="2025-12-07T18:31:33.259" v="247" actId="1076"/>
          <ac:spMkLst>
            <pc:docMk/>
            <pc:sldMk cId="3722268513" sldId="323"/>
            <ac:spMk id="6" creationId="{5EA521B5-B465-1B25-6394-385BD3510C68}"/>
          </ac:spMkLst>
        </pc:spChg>
      </pc:sldChg>
      <pc:sldChg chg="addSp modSp mod">
        <pc:chgData name="Nina Luu" userId="586b02d0-2ca9-49ce-84cc-13f2a04d3e62" providerId="ADAL" clId="{8756B9B6-6AC9-416C-87EC-198B511B894E}" dt="2025-12-07T18:32:51.787" v="266" actId="14100"/>
        <pc:sldMkLst>
          <pc:docMk/>
          <pc:sldMk cId="435738891" sldId="325"/>
        </pc:sldMkLst>
        <pc:spChg chg="add mod">
          <ac:chgData name="Nina Luu" userId="586b02d0-2ca9-49ce-84cc-13f2a04d3e62" providerId="ADAL" clId="{8756B9B6-6AC9-416C-87EC-198B511B894E}" dt="2025-12-07T18:29:13.459" v="207" actId="688"/>
          <ac:spMkLst>
            <pc:docMk/>
            <pc:sldMk cId="435738891" sldId="325"/>
            <ac:spMk id="3" creationId="{DA83545D-2C5C-EDF9-7F8B-F00C8E8FF78F}"/>
          </ac:spMkLst>
        </pc:spChg>
        <pc:spChg chg="add mod">
          <ac:chgData name="Nina Luu" userId="586b02d0-2ca9-49ce-84cc-13f2a04d3e62" providerId="ADAL" clId="{8756B9B6-6AC9-416C-87EC-198B511B894E}" dt="2025-12-07T18:29:06.306" v="204" actId="688"/>
          <ac:spMkLst>
            <pc:docMk/>
            <pc:sldMk cId="435738891" sldId="325"/>
            <ac:spMk id="4" creationId="{2FB4CD6B-DAEA-BC56-6758-D49BD10EFB60}"/>
          </ac:spMkLst>
        </pc:spChg>
        <pc:spChg chg="mod">
          <ac:chgData name="Nina Luu" userId="586b02d0-2ca9-49ce-84cc-13f2a04d3e62" providerId="ADAL" clId="{8756B9B6-6AC9-416C-87EC-198B511B894E}" dt="2025-12-07T18:32:51.787" v="266" actId="14100"/>
          <ac:spMkLst>
            <pc:docMk/>
            <pc:sldMk cId="435738891" sldId="325"/>
            <ac:spMk id="5" creationId="{1159AACC-FB81-1472-B99D-53C6DF253A14}"/>
          </ac:spMkLst>
        </pc:spChg>
        <pc:spChg chg="add mod">
          <ac:chgData name="Nina Luu" userId="586b02d0-2ca9-49ce-84cc-13f2a04d3e62" providerId="ADAL" clId="{8756B9B6-6AC9-416C-87EC-198B511B894E}" dt="2025-12-07T18:32:48.195" v="265" actId="1076"/>
          <ac:spMkLst>
            <pc:docMk/>
            <pc:sldMk cId="435738891" sldId="325"/>
            <ac:spMk id="6" creationId="{7A8A191D-D039-CF96-2BE8-B94C36B3D2B3}"/>
          </ac:spMkLst>
        </pc:spChg>
        <pc:spChg chg="add mod">
          <ac:chgData name="Nina Luu" userId="586b02d0-2ca9-49ce-84cc-13f2a04d3e62" providerId="ADAL" clId="{8756B9B6-6AC9-416C-87EC-198B511B894E}" dt="2025-12-07T18:32:35.915" v="262" actId="688"/>
          <ac:spMkLst>
            <pc:docMk/>
            <pc:sldMk cId="435738891" sldId="325"/>
            <ac:spMk id="7" creationId="{57DFBC04-4425-772D-F8E8-4AF5F744851F}"/>
          </ac:spMkLst>
        </pc:spChg>
        <pc:picChg chg="mod">
          <ac:chgData name="Nina Luu" userId="586b02d0-2ca9-49ce-84cc-13f2a04d3e62" providerId="ADAL" clId="{8756B9B6-6AC9-416C-87EC-198B511B894E}" dt="2025-12-07T18:29:14.558" v="208" actId="1076"/>
          <ac:picMkLst>
            <pc:docMk/>
            <pc:sldMk cId="435738891" sldId="325"/>
            <ac:picMk id="3074" creationId="{AC20085A-4558-66FB-6890-6F36484B26A7}"/>
          </ac:picMkLst>
        </pc:picChg>
      </pc:sldChg>
      <pc:sldChg chg="addSp delSp modSp mod">
        <pc:chgData name="Nina Luu" userId="586b02d0-2ca9-49ce-84cc-13f2a04d3e62" providerId="ADAL" clId="{8756B9B6-6AC9-416C-87EC-198B511B894E}" dt="2025-12-07T18:35:08.101" v="290" actId="14100"/>
        <pc:sldMkLst>
          <pc:docMk/>
          <pc:sldMk cId="1800261370" sldId="326"/>
        </pc:sldMkLst>
        <pc:spChg chg="mod">
          <ac:chgData name="Nina Luu" userId="586b02d0-2ca9-49ce-84cc-13f2a04d3e62" providerId="ADAL" clId="{8756B9B6-6AC9-416C-87EC-198B511B894E}" dt="2025-12-07T18:28:56.456" v="200" actId="1035"/>
          <ac:spMkLst>
            <pc:docMk/>
            <pc:sldMk cId="1800261370" sldId="326"/>
            <ac:spMk id="2" creationId="{7FECF074-65DA-DEA7-3B90-C920944B1A8D}"/>
          </ac:spMkLst>
        </pc:spChg>
        <pc:spChg chg="add mod">
          <ac:chgData name="Nina Luu" userId="586b02d0-2ca9-49ce-84cc-13f2a04d3e62" providerId="ADAL" clId="{8756B9B6-6AC9-416C-87EC-198B511B894E}" dt="2025-12-07T18:28:40.470" v="191" actId="1076"/>
          <ac:spMkLst>
            <pc:docMk/>
            <pc:sldMk cId="1800261370" sldId="326"/>
            <ac:spMk id="5" creationId="{85761DEE-D264-B55B-0222-1FD6F3CCF045}"/>
          </ac:spMkLst>
        </pc:spChg>
        <pc:spChg chg="add mod">
          <ac:chgData name="Nina Luu" userId="586b02d0-2ca9-49ce-84cc-13f2a04d3e62" providerId="ADAL" clId="{8756B9B6-6AC9-416C-87EC-198B511B894E}" dt="2025-12-07T18:28:49.646" v="195" actId="688"/>
          <ac:spMkLst>
            <pc:docMk/>
            <pc:sldMk cId="1800261370" sldId="326"/>
            <ac:spMk id="6" creationId="{08BE7B81-C203-6FE9-9C1B-8993E522D66A}"/>
          </ac:spMkLst>
        </pc:spChg>
        <pc:spChg chg="add mod">
          <ac:chgData name="Nina Luu" userId="586b02d0-2ca9-49ce-84cc-13f2a04d3e62" providerId="ADAL" clId="{8756B9B6-6AC9-416C-87EC-198B511B894E}" dt="2025-12-07T18:28:45.865" v="193" actId="688"/>
          <ac:spMkLst>
            <pc:docMk/>
            <pc:sldMk cId="1800261370" sldId="326"/>
            <ac:spMk id="7" creationId="{458DEDA1-FE61-4A0E-EBF8-A95C936776E3}"/>
          </ac:spMkLst>
        </pc:spChg>
        <pc:spChg chg="mod">
          <ac:chgData name="Nina Luu" userId="586b02d0-2ca9-49ce-84cc-13f2a04d3e62" providerId="ADAL" clId="{8756B9B6-6AC9-416C-87EC-198B511B894E}" dt="2025-12-07T18:35:08.101" v="290" actId="14100"/>
          <ac:spMkLst>
            <pc:docMk/>
            <pc:sldMk cId="1800261370" sldId="326"/>
            <ac:spMk id="8" creationId="{DB8E657C-05CF-CE54-86C8-5312B196243F}"/>
          </ac:spMkLst>
        </pc:spChg>
        <pc:spChg chg="add mod">
          <ac:chgData name="Nina Luu" userId="586b02d0-2ca9-49ce-84cc-13f2a04d3e62" providerId="ADAL" clId="{8756B9B6-6AC9-416C-87EC-198B511B894E}" dt="2025-12-07T18:32:26.596" v="258" actId="1076"/>
          <ac:spMkLst>
            <pc:docMk/>
            <pc:sldMk cId="1800261370" sldId="326"/>
            <ac:spMk id="9" creationId="{F6DD7D0D-A4DA-0C3B-CD87-B92346A58FEC}"/>
          </ac:spMkLst>
        </pc:spChg>
        <pc:picChg chg="add mod">
          <ac:chgData name="Nina Luu" userId="586b02d0-2ca9-49ce-84cc-13f2a04d3e62" providerId="ADAL" clId="{8756B9B6-6AC9-416C-87EC-198B511B894E}" dt="2025-12-07T18:27:05.911" v="161" actId="688"/>
          <ac:picMkLst>
            <pc:docMk/>
            <pc:sldMk cId="1800261370" sldId="326"/>
            <ac:picMk id="3" creationId="{A9C4809A-10A6-4332-FB4D-7FFB8B2C890B}"/>
          </ac:picMkLst>
        </pc:picChg>
        <pc:picChg chg="add del mod">
          <ac:chgData name="Nina Luu" userId="586b02d0-2ca9-49ce-84cc-13f2a04d3e62" providerId="ADAL" clId="{8756B9B6-6AC9-416C-87EC-198B511B894E}" dt="2025-12-07T18:26:25.609" v="153" actId="478"/>
          <ac:picMkLst>
            <pc:docMk/>
            <pc:sldMk cId="1800261370" sldId="326"/>
            <ac:picMk id="4" creationId="{2E87AAB7-3C23-1716-821B-B830B9513A5C}"/>
          </ac:picMkLst>
        </pc:picChg>
        <pc:picChg chg="mod">
          <ac:chgData name="Nina Luu" userId="586b02d0-2ca9-49ce-84cc-13f2a04d3e62" providerId="ADAL" clId="{8756B9B6-6AC9-416C-87EC-198B511B894E}" dt="2025-12-07T18:28:52.629" v="196" actId="1076"/>
          <ac:picMkLst>
            <pc:docMk/>
            <pc:sldMk cId="1800261370" sldId="326"/>
            <ac:picMk id="2050" creationId="{276A534E-B98A-4F6C-272C-F67926A79776}"/>
          </ac:picMkLst>
        </pc:picChg>
      </pc:sldChg>
      <pc:sldChg chg="addSp delSp modSp mod">
        <pc:chgData name="Nina Luu" userId="586b02d0-2ca9-49ce-84cc-13f2a04d3e62" providerId="ADAL" clId="{8756B9B6-6AC9-416C-87EC-198B511B894E}" dt="2025-12-07T18:33:20.257" v="270" actId="1076"/>
        <pc:sldMkLst>
          <pc:docMk/>
          <pc:sldMk cId="3149838128" sldId="327"/>
        </pc:sldMkLst>
        <pc:spChg chg="add del mod">
          <ac:chgData name="Nina Luu" userId="586b02d0-2ca9-49ce-84cc-13f2a04d3e62" providerId="ADAL" clId="{8756B9B6-6AC9-416C-87EC-198B511B894E}" dt="2025-12-07T18:30:26.714" v="232" actId="478"/>
          <ac:spMkLst>
            <pc:docMk/>
            <pc:sldMk cId="3149838128" sldId="327"/>
            <ac:spMk id="3" creationId="{3DE002B0-6BF1-D350-9DE0-38310296FBAE}"/>
          </ac:spMkLst>
        </pc:spChg>
        <pc:spChg chg="add del mod">
          <ac:chgData name="Nina Luu" userId="586b02d0-2ca9-49ce-84cc-13f2a04d3e62" providerId="ADAL" clId="{8756B9B6-6AC9-416C-87EC-198B511B894E}" dt="2025-12-07T18:30:25.555" v="231" actId="478"/>
          <ac:spMkLst>
            <pc:docMk/>
            <pc:sldMk cId="3149838128" sldId="327"/>
            <ac:spMk id="5" creationId="{CDFC5827-DA28-76ED-379F-1E82CB648323}"/>
          </ac:spMkLst>
        </pc:spChg>
        <pc:spChg chg="add mod">
          <ac:chgData name="Nina Luu" userId="586b02d0-2ca9-49ce-84cc-13f2a04d3e62" providerId="ADAL" clId="{8756B9B6-6AC9-416C-87EC-198B511B894E}" dt="2025-12-07T18:30:22.132" v="230" actId="688"/>
          <ac:spMkLst>
            <pc:docMk/>
            <pc:sldMk cId="3149838128" sldId="327"/>
            <ac:spMk id="6" creationId="{6D9E4332-D213-A34E-2402-7F0DD3A2EB29}"/>
          </ac:spMkLst>
        </pc:spChg>
        <pc:spChg chg="add mod">
          <ac:chgData name="Nina Luu" userId="586b02d0-2ca9-49ce-84cc-13f2a04d3e62" providerId="ADAL" clId="{8756B9B6-6AC9-416C-87EC-198B511B894E}" dt="2025-12-07T18:33:20.257" v="270" actId="1076"/>
          <ac:spMkLst>
            <pc:docMk/>
            <pc:sldMk cId="3149838128" sldId="327"/>
            <ac:spMk id="7" creationId="{CE826D29-EBB8-C89A-1F09-3F79E99A246E}"/>
          </ac:spMkLst>
        </pc:spChg>
      </pc:sldChg>
      <pc:sldChg chg="addSp modSp mod">
        <pc:chgData name="Nina Luu" userId="586b02d0-2ca9-49ce-84cc-13f2a04d3e62" providerId="ADAL" clId="{8756B9B6-6AC9-416C-87EC-198B511B894E}" dt="2025-12-07T18:29:46.275" v="221" actId="688"/>
        <pc:sldMkLst>
          <pc:docMk/>
          <pc:sldMk cId="3792290149" sldId="328"/>
        </pc:sldMkLst>
        <pc:spChg chg="add mod">
          <ac:chgData name="Nina Luu" userId="586b02d0-2ca9-49ce-84cc-13f2a04d3e62" providerId="ADAL" clId="{8756B9B6-6AC9-416C-87EC-198B511B894E}" dt="2025-12-07T18:29:46.275" v="221" actId="688"/>
          <ac:spMkLst>
            <pc:docMk/>
            <pc:sldMk cId="3792290149" sldId="328"/>
            <ac:spMk id="5" creationId="{F35261FD-4286-6132-3D32-535C97174CE8}"/>
          </ac:spMkLst>
        </pc:spChg>
      </pc:sldChg>
      <pc:sldChg chg="addSp modSp mod">
        <pc:chgData name="Nina Luu" userId="586b02d0-2ca9-49ce-84cc-13f2a04d3e62" providerId="ADAL" clId="{8756B9B6-6AC9-416C-87EC-198B511B894E}" dt="2025-12-07T18:30:06.307" v="226" actId="688"/>
        <pc:sldMkLst>
          <pc:docMk/>
          <pc:sldMk cId="1624299096" sldId="329"/>
        </pc:sldMkLst>
        <pc:spChg chg="add mod">
          <ac:chgData name="Nina Luu" userId="586b02d0-2ca9-49ce-84cc-13f2a04d3e62" providerId="ADAL" clId="{8756B9B6-6AC9-416C-87EC-198B511B894E}" dt="2025-12-07T18:30:06.307" v="226" actId="688"/>
          <ac:spMkLst>
            <pc:docMk/>
            <pc:sldMk cId="1624299096" sldId="329"/>
            <ac:spMk id="3" creationId="{5BEB5325-B390-6408-BF1D-E6567537F11A}"/>
          </ac:spMkLst>
        </pc:spChg>
        <pc:spChg chg="add mod">
          <ac:chgData name="Nina Luu" userId="586b02d0-2ca9-49ce-84cc-13f2a04d3e62" providerId="ADAL" clId="{8756B9B6-6AC9-416C-87EC-198B511B894E}" dt="2025-12-07T18:30:00.032" v="224" actId="1076"/>
          <ac:spMkLst>
            <pc:docMk/>
            <pc:sldMk cId="1624299096" sldId="329"/>
            <ac:spMk id="7" creationId="{22001FC5-FD82-648A-EE6C-B60CA2441007}"/>
          </ac:spMkLst>
        </pc:spChg>
      </pc:sldChg>
      <pc:sldChg chg="addSp modSp mod">
        <pc:chgData name="Nina Luu" userId="586b02d0-2ca9-49ce-84cc-13f2a04d3e62" providerId="ADAL" clId="{8756B9B6-6AC9-416C-87EC-198B511B894E}" dt="2025-12-07T18:28:27.748" v="185" actId="1076"/>
        <pc:sldMkLst>
          <pc:docMk/>
          <pc:sldMk cId="1903806733" sldId="331"/>
        </pc:sldMkLst>
        <pc:spChg chg="add mod">
          <ac:chgData name="Nina Luu" userId="586b02d0-2ca9-49ce-84cc-13f2a04d3e62" providerId="ADAL" clId="{8756B9B6-6AC9-416C-87EC-198B511B894E}" dt="2025-12-07T18:28:27.748" v="185" actId="1076"/>
          <ac:spMkLst>
            <pc:docMk/>
            <pc:sldMk cId="1903806733" sldId="331"/>
            <ac:spMk id="3" creationId="{A61DC22B-15C8-41C5-84FE-C4FCA3E1886C}"/>
          </ac:spMkLst>
        </pc:spChg>
        <pc:spChg chg="add mod">
          <ac:chgData name="Nina Luu" userId="586b02d0-2ca9-49ce-84cc-13f2a04d3e62" providerId="ADAL" clId="{8756B9B6-6AC9-416C-87EC-198B511B894E}" dt="2025-12-07T18:28:14.149" v="180" actId="1076"/>
          <ac:spMkLst>
            <pc:docMk/>
            <pc:sldMk cId="1903806733" sldId="331"/>
            <ac:spMk id="4" creationId="{5CDC749A-8FF5-184B-24B5-364D06CFD592}"/>
          </ac:spMkLst>
        </pc:spChg>
        <pc:picChg chg="mod">
          <ac:chgData name="Nina Luu" userId="586b02d0-2ca9-49ce-84cc-13f2a04d3e62" providerId="ADAL" clId="{8756B9B6-6AC9-416C-87EC-198B511B894E}" dt="2025-12-07T18:28:22.179" v="183" actId="1076"/>
          <ac:picMkLst>
            <pc:docMk/>
            <pc:sldMk cId="1903806733" sldId="331"/>
            <ac:picMk id="10242" creationId="{44AD7A7B-38D9-1DDE-809F-410CB92C73A0}"/>
          </ac:picMkLst>
        </pc:picChg>
      </pc:sldChg>
      <pc:sldChg chg="addSp modSp mod">
        <pc:chgData name="Nina Luu" userId="586b02d0-2ca9-49ce-84cc-13f2a04d3e62" providerId="ADAL" clId="{8756B9B6-6AC9-416C-87EC-198B511B894E}" dt="2025-12-07T18:33:37.370" v="274" actId="14100"/>
        <pc:sldMkLst>
          <pc:docMk/>
          <pc:sldMk cId="2281903491" sldId="332"/>
        </pc:sldMkLst>
        <pc:spChg chg="add mod">
          <ac:chgData name="Nina Luu" userId="586b02d0-2ca9-49ce-84cc-13f2a04d3e62" providerId="ADAL" clId="{8756B9B6-6AC9-416C-87EC-198B511B894E}" dt="2025-12-07T18:33:37.370" v="274" actId="14100"/>
          <ac:spMkLst>
            <pc:docMk/>
            <pc:sldMk cId="2281903491" sldId="332"/>
            <ac:spMk id="3" creationId="{61AC209A-2AB3-6F2B-D546-8D5766F9C897}"/>
          </ac:spMkLst>
        </pc:spChg>
      </pc:sldChg>
      <pc:sldChg chg="addSp modSp mod">
        <pc:chgData name="Nina Luu" userId="586b02d0-2ca9-49ce-84cc-13f2a04d3e62" providerId="ADAL" clId="{8756B9B6-6AC9-416C-87EC-198B511B894E}" dt="2025-12-07T18:33:58.702" v="279" actId="688"/>
        <pc:sldMkLst>
          <pc:docMk/>
          <pc:sldMk cId="4249209108" sldId="333"/>
        </pc:sldMkLst>
        <pc:spChg chg="add mod">
          <ac:chgData name="Nina Luu" userId="586b02d0-2ca9-49ce-84cc-13f2a04d3e62" providerId="ADAL" clId="{8756B9B6-6AC9-416C-87EC-198B511B894E}" dt="2025-12-07T18:30:55.013" v="239" actId="688"/>
          <ac:spMkLst>
            <pc:docMk/>
            <pc:sldMk cId="4249209108" sldId="333"/>
            <ac:spMk id="5" creationId="{7CAC2F38-7E78-243D-AFEE-683E843A9513}"/>
          </ac:spMkLst>
        </pc:spChg>
        <pc:spChg chg="add mod">
          <ac:chgData name="Nina Luu" userId="586b02d0-2ca9-49ce-84cc-13f2a04d3e62" providerId="ADAL" clId="{8756B9B6-6AC9-416C-87EC-198B511B894E}" dt="2025-12-07T18:33:48.271" v="276" actId="1076"/>
          <ac:spMkLst>
            <pc:docMk/>
            <pc:sldMk cId="4249209108" sldId="333"/>
            <ac:spMk id="6" creationId="{8E8F2700-FC7E-B71A-E506-8182B8DDAA8F}"/>
          </ac:spMkLst>
        </pc:spChg>
        <pc:spChg chg="add mod">
          <ac:chgData name="Nina Luu" userId="586b02d0-2ca9-49ce-84cc-13f2a04d3e62" providerId="ADAL" clId="{8756B9B6-6AC9-416C-87EC-198B511B894E}" dt="2025-12-07T18:33:58.702" v="279" actId="688"/>
          <ac:spMkLst>
            <pc:docMk/>
            <pc:sldMk cId="4249209108" sldId="333"/>
            <ac:spMk id="7" creationId="{92E1D89A-95FE-5C73-F530-48EE9883E2A4}"/>
          </ac:spMkLst>
        </pc:spChg>
        <pc:picChg chg="add mod">
          <ac:chgData name="Nina Luu" userId="586b02d0-2ca9-49ce-84cc-13f2a04d3e62" providerId="ADAL" clId="{8756B9B6-6AC9-416C-87EC-198B511B894E}" dt="2025-12-07T18:30:38.558" v="234" actId="1076"/>
          <ac:picMkLst>
            <pc:docMk/>
            <pc:sldMk cId="4249209108" sldId="333"/>
            <ac:picMk id="4" creationId="{62F5A2B3-AA98-20BC-55A3-20E431F5C2B3}"/>
          </ac:picMkLst>
        </pc:picChg>
        <pc:picChg chg="mod">
          <ac:chgData name="Nina Luu" userId="586b02d0-2ca9-49ce-84cc-13f2a04d3e62" providerId="ADAL" clId="{8756B9B6-6AC9-416C-87EC-198B511B894E}" dt="2025-12-07T18:30:49.711" v="237" actId="1076"/>
          <ac:picMkLst>
            <pc:docMk/>
            <pc:sldMk cId="4249209108" sldId="333"/>
            <ac:picMk id="13314" creationId="{2DB6CC19-DB5B-1A85-58E6-CCE4C6417F0B}"/>
          </ac:picMkLst>
        </pc:picChg>
      </pc:sldChg>
      <pc:sldChg chg="addSp modSp mod">
        <pc:chgData name="Nina Luu" userId="586b02d0-2ca9-49ce-84cc-13f2a04d3e62" providerId="ADAL" clId="{8756B9B6-6AC9-416C-87EC-198B511B894E}" dt="2025-12-07T18:34:11.831" v="282" actId="14100"/>
        <pc:sldMkLst>
          <pc:docMk/>
          <pc:sldMk cId="1250279023" sldId="334"/>
        </pc:sldMkLst>
        <pc:spChg chg="add mod">
          <ac:chgData name="Nina Luu" userId="586b02d0-2ca9-49ce-84cc-13f2a04d3e62" providerId="ADAL" clId="{8756B9B6-6AC9-416C-87EC-198B511B894E}" dt="2025-12-07T18:34:11.831" v="282" actId="14100"/>
          <ac:spMkLst>
            <pc:docMk/>
            <pc:sldMk cId="1250279023" sldId="334"/>
            <ac:spMk id="3" creationId="{24B27A41-943B-FF30-77CA-5ED87292F5C5}"/>
          </ac:spMkLst>
        </pc:spChg>
      </pc:sldChg>
    </pc:docChg>
  </pc:docChgLst>
  <pc:docChgLst>
    <pc:chgData name="Kaci Luu" userId="c5c2dc7d-630c-410d-912c-2462102a0339" providerId="ADAL" clId="{5947D4F7-A750-4238-A6A0-9171F03A88B8}"/>
    <pc:docChg chg="undo custSel addSld delSld modSld sldOrd delMainMaster">
      <pc:chgData name="Kaci Luu" userId="c5c2dc7d-630c-410d-912c-2462102a0339" providerId="ADAL" clId="{5947D4F7-A750-4238-A6A0-9171F03A88B8}" dt="2025-12-08T00:14:38.774" v="4378"/>
      <pc:docMkLst>
        <pc:docMk/>
      </pc:docMkLst>
      <pc:sldChg chg="addSp delSp modSp mod modTransition">
        <pc:chgData name="Kaci Luu" userId="c5c2dc7d-630c-410d-912c-2462102a0339" providerId="ADAL" clId="{5947D4F7-A750-4238-A6A0-9171F03A88B8}" dt="2025-12-07T20:37:35.119" v="4246" actId="1036"/>
        <pc:sldMkLst>
          <pc:docMk/>
          <pc:sldMk cId="0" sldId="256"/>
        </pc:sldMkLst>
        <pc:spChg chg="add del mod">
          <ac:chgData name="Kaci Luu" userId="c5c2dc7d-630c-410d-912c-2462102a0339" providerId="ADAL" clId="{5947D4F7-A750-4238-A6A0-9171F03A88B8}" dt="2025-12-07T16:34:06.046" v="223" actId="478"/>
          <ac:spMkLst>
            <pc:docMk/>
            <pc:sldMk cId="0" sldId="256"/>
            <ac:spMk id="5" creationId="{BACE7162-1214-DB1D-662D-835E41460EE3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6" creationId="{53AEF3D3-26AE-DAEC-9B49-76DCD0E4E025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7" creationId="{B760B12F-9129-8538-556B-B460DF5F3053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8" creationId="{7841A58C-D88D-2BAA-0D1D-3B024E787F87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9" creationId="{390D9425-4E62-24FC-5260-7D84DD1E4CD1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10" creationId="{EDC8D39D-9E2B-8AE1-7882-E70C695989C6}"/>
          </ac:spMkLst>
        </pc:spChg>
        <pc:spChg chg="add mod">
          <ac:chgData name="Kaci Luu" userId="c5c2dc7d-630c-410d-912c-2462102a0339" providerId="ADAL" clId="{5947D4F7-A750-4238-A6A0-9171F03A88B8}" dt="2025-12-07T16:41:58.910" v="498" actId="1076"/>
          <ac:spMkLst>
            <pc:docMk/>
            <pc:sldMk cId="0" sldId="256"/>
            <ac:spMk id="11" creationId="{C5DEA656-1548-55CD-537D-E87AE34CF838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12" creationId="{E8A6200D-C505-5D35-EAE7-D43254265F83}"/>
          </ac:spMkLst>
        </pc:spChg>
        <pc:spChg chg="add del mod">
          <ac:chgData name="Kaci Luu" userId="c5c2dc7d-630c-410d-912c-2462102a0339" providerId="ADAL" clId="{5947D4F7-A750-4238-A6A0-9171F03A88B8}" dt="2025-12-07T16:44:12.343" v="573" actId="478"/>
          <ac:spMkLst>
            <pc:docMk/>
            <pc:sldMk cId="0" sldId="256"/>
            <ac:spMk id="13" creationId="{DBF81C1C-393A-2C07-F4B8-F4F0F70295EA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4" creationId="{6E38ED08-B91E-3156-3E71-42AFFD2F0442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5" creationId="{5C00DB6E-8846-5ED1-FB92-0D677A8F78F3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6" creationId="{42C0CAAE-001E-AFA4-3857-120AAE8CD53F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7" creationId="{26CBBA64-FB58-76E6-5004-36C1F8D039B5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8" creationId="{D7CFC8BE-8C66-464F-8E1D-C399666DD46E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19" creationId="{D029AE2A-CBA8-5211-4144-11A2DFA0FCD6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20" creationId="{BF6AB876-B6F5-E623-FDAA-8ECD456C78CA}"/>
          </ac:spMkLst>
        </pc:spChg>
        <pc:spChg chg="add mod">
          <ac:chgData name="Kaci Luu" userId="c5c2dc7d-630c-410d-912c-2462102a0339" providerId="ADAL" clId="{5947D4F7-A750-4238-A6A0-9171F03A88B8}" dt="2025-12-07T19:47:39.089" v="3264" actId="1036"/>
          <ac:spMkLst>
            <pc:docMk/>
            <pc:sldMk cId="0" sldId="256"/>
            <ac:spMk id="21" creationId="{CFF98F5E-1A87-402C-3FB4-9CF0ACB714AC}"/>
          </ac:spMkLst>
        </pc:spChg>
        <pc:spChg chg="add mod">
          <ac:chgData name="Kaci Luu" userId="c5c2dc7d-630c-410d-912c-2462102a0339" providerId="ADAL" clId="{5947D4F7-A750-4238-A6A0-9171F03A88B8}" dt="2025-12-07T16:47:02.465" v="708" actId="1037"/>
          <ac:spMkLst>
            <pc:docMk/>
            <pc:sldMk cId="0" sldId="256"/>
            <ac:spMk id="22" creationId="{512D50F4-E486-FD8E-2449-C42915D751FF}"/>
          </ac:spMkLst>
        </pc:spChg>
        <pc:spChg chg="add mod">
          <ac:chgData name="Kaci Luu" userId="c5c2dc7d-630c-410d-912c-2462102a0339" providerId="ADAL" clId="{5947D4F7-A750-4238-A6A0-9171F03A88B8}" dt="2025-12-07T19:28:45.644" v="2605" actId="1076"/>
          <ac:spMkLst>
            <pc:docMk/>
            <pc:sldMk cId="0" sldId="256"/>
            <ac:spMk id="23" creationId="{48F854B1-B61F-DE26-F302-4393A9E2896E}"/>
          </ac:spMkLst>
        </pc:spChg>
        <pc:spChg chg="add mod ord">
          <ac:chgData name="Kaci Luu" userId="c5c2dc7d-630c-410d-912c-2462102a0339" providerId="ADAL" clId="{5947D4F7-A750-4238-A6A0-9171F03A88B8}" dt="2025-12-07T19:48:01.353" v="3303" actId="167"/>
          <ac:spMkLst>
            <pc:docMk/>
            <pc:sldMk cId="0" sldId="256"/>
            <ac:spMk id="24" creationId="{23D3EF2B-0B5D-F7BB-1C27-6FA3F4EB6C37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29" creationId="{FCA2D876-0429-435A-9CC8-3BE04C940638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30" creationId="{1E57A097-F5E8-4FB7-E47D-C71906034443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31" creationId="{CFAC0434-1E46-DFF5-1067-20D645E92BC9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32" creationId="{716A0CE8-F7BF-B872-389C-16A39B8AB45F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33" creationId="{267FDB25-1963-EDA8-D31F-2EA859B277A0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37" creationId="{04737714-C116-18FC-B909-ED37A21F69A1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43" creationId="{9C98B883-04E5-27F1-722C-1D9E795E5674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45" creationId="{C3530034-D472-12EA-F143-C6B13D463120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46" creationId="{675A99BF-DC52-C9EE-B0D2-97FAD0FD10D9}"/>
          </ac:spMkLst>
        </pc:spChg>
        <pc:spChg chg="mod">
          <ac:chgData name="Kaci Luu" userId="c5c2dc7d-630c-410d-912c-2462102a0339" providerId="ADAL" clId="{5947D4F7-A750-4238-A6A0-9171F03A88B8}" dt="2025-12-07T20:09:18.163" v="3661"/>
          <ac:spMkLst>
            <pc:docMk/>
            <pc:sldMk cId="0" sldId="256"/>
            <ac:spMk id="48" creationId="{9EFD3F71-9E76-EF70-3E41-AC240CC196E4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50" creationId="{CAA4EAC1-D6D2-6D79-3C4E-C387E6221D99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51" creationId="{1EEF0E3F-E9E5-6140-EC18-398C38CE62AD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57" creationId="{4F01C0AF-69B6-7811-D284-539CAB5FE295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58" creationId="{9A0B0665-FCFD-C842-4034-5CE40B88B834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59" creationId="{9819F9D2-16E1-409B-B4CD-F2D4E0E3F62F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60" creationId="{8A9D554F-37D7-9373-3993-5D3BE353F64C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1088" creationId="{CA72DADF-59A3-27B5-8D89-F0F58ECF70D9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1092" creationId="{1B312CC4-F9F4-9798-D226-554F57A259E4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1093" creationId="{20C2C69A-F140-22E9-E8FA-DA90CF3C308D}"/>
          </ac:spMkLst>
        </pc:spChg>
        <pc:spChg chg="mod">
          <ac:chgData name="Kaci Luu" userId="c5c2dc7d-630c-410d-912c-2462102a0339" providerId="ADAL" clId="{5947D4F7-A750-4238-A6A0-9171F03A88B8}" dt="2025-12-07T20:09:24.927" v="3663"/>
          <ac:spMkLst>
            <pc:docMk/>
            <pc:sldMk cId="0" sldId="256"/>
            <ac:spMk id="1096" creationId="{4A804BC9-BFF0-7F68-7698-B05041AD4C59}"/>
          </ac:spMkLst>
        </pc:spChg>
        <pc:spChg chg="del mod">
          <ac:chgData name="Kaci Luu" userId="c5c2dc7d-630c-410d-912c-2462102a0339" providerId="ADAL" clId="{5947D4F7-A750-4238-A6A0-9171F03A88B8}" dt="2025-12-07T16:34:01.912" v="222" actId="478"/>
          <ac:spMkLst>
            <pc:docMk/>
            <pc:sldMk cId="0" sldId="256"/>
            <ac:spMk id="1114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46:44.893" v="3232" actId="1036"/>
          <ac:spMkLst>
            <pc:docMk/>
            <pc:sldMk cId="0" sldId="256"/>
            <ac:spMk id="1115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6:42:08.709" v="499" actId="1076"/>
          <ac:spMkLst>
            <pc:docMk/>
            <pc:sldMk cId="0" sldId="256"/>
            <ac:spMk id="1120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6:42:08.709" v="499" actId="1076"/>
          <ac:spMkLst>
            <pc:docMk/>
            <pc:sldMk cId="0" sldId="256"/>
            <ac:spMk id="1123" creationId="{00000000-0000-0000-0000-000000000000}"/>
          </ac:spMkLst>
        </pc:spChg>
        <pc:grpChg chg="mod">
          <ac:chgData name="Kaci Luu" userId="c5c2dc7d-630c-410d-912c-2462102a0339" providerId="ADAL" clId="{5947D4F7-A750-4238-A6A0-9171F03A88B8}" dt="2025-12-07T20:09:21.179" v="3662" actId="1076"/>
          <ac:grpSpMkLst>
            <pc:docMk/>
            <pc:sldMk cId="0" sldId="256"/>
            <ac:grpSpMk id="25" creationId="{B66B82F6-EF47-6BDC-AB1B-1B7DF9A0AE19}"/>
          </ac:grpSpMkLst>
        </pc:grpChg>
        <pc:grpChg chg="mod">
          <ac:chgData name="Kaci Luu" userId="c5c2dc7d-630c-410d-912c-2462102a0339" providerId="ADAL" clId="{5947D4F7-A750-4238-A6A0-9171F03A88B8}" dt="2025-12-07T20:09:38.446" v="3669" actId="1076"/>
          <ac:grpSpMkLst>
            <pc:docMk/>
            <pc:sldMk cId="0" sldId="256"/>
            <ac:grpSpMk id="49" creationId="{36A08552-31A3-95EE-9A8E-352C59B1B84D}"/>
          </ac:grpSpMkLst>
        </pc:grpChg>
        <pc:picChg chg="add mod modCrop">
          <ac:chgData name="Kaci Luu" userId="c5c2dc7d-630c-410d-912c-2462102a0339" providerId="ADAL" clId="{5947D4F7-A750-4238-A6A0-9171F03A88B8}" dt="2025-12-07T20:37:35.119" v="4246" actId="1036"/>
          <ac:picMkLst>
            <pc:docMk/>
            <pc:sldMk cId="0" sldId="256"/>
            <ac:picMk id="3" creationId="{85454A99-BFB3-6322-FC43-E2AC2AC79D42}"/>
          </ac:picMkLst>
        </pc:picChg>
      </pc:sldChg>
      <pc:sldChg chg="addSp delSp modSp mod modTransition">
        <pc:chgData name="Kaci Luu" userId="c5c2dc7d-630c-410d-912c-2462102a0339" providerId="ADAL" clId="{5947D4F7-A750-4238-A6A0-9171F03A88B8}" dt="2025-12-07T19:46:37.295" v="3230" actId="1076"/>
        <pc:sldMkLst>
          <pc:docMk/>
          <pc:sldMk cId="0" sldId="259"/>
        </pc:sldMkLst>
        <pc:spChg chg="add mod">
          <ac:chgData name="Kaci Luu" userId="c5c2dc7d-630c-410d-912c-2462102a0339" providerId="ADAL" clId="{5947D4F7-A750-4238-A6A0-9171F03A88B8}" dt="2025-12-07T19:14:32.776" v="2403" actId="1076"/>
          <ac:spMkLst>
            <pc:docMk/>
            <pc:sldMk cId="0" sldId="259"/>
            <ac:spMk id="2" creationId="{EFD04FA5-32D6-5E0F-268B-145244681462}"/>
          </ac:spMkLst>
        </pc:spChg>
        <pc:spChg chg="add mod">
          <ac:chgData name="Kaci Luu" userId="c5c2dc7d-630c-410d-912c-2462102a0339" providerId="ADAL" clId="{5947D4F7-A750-4238-A6A0-9171F03A88B8}" dt="2025-12-07T19:33:49.370" v="2733" actId="14100"/>
          <ac:spMkLst>
            <pc:docMk/>
            <pc:sldMk cId="0" sldId="259"/>
            <ac:spMk id="3" creationId="{448DA3A8-12D9-4298-A67B-422066D4A703}"/>
          </ac:spMkLst>
        </pc:spChg>
        <pc:spChg chg="add mod">
          <ac:chgData name="Kaci Luu" userId="c5c2dc7d-630c-410d-912c-2462102a0339" providerId="ADAL" clId="{5947D4F7-A750-4238-A6A0-9171F03A88B8}" dt="2025-12-07T18:34:01.387" v="1891" actId="688"/>
          <ac:spMkLst>
            <pc:docMk/>
            <pc:sldMk cId="0" sldId="259"/>
            <ac:spMk id="4" creationId="{C44C10DD-3404-E55A-5C56-825ABBB7EBEA}"/>
          </ac:spMkLst>
        </pc:spChg>
        <pc:spChg chg="add del mod">
          <ac:chgData name="Kaci Luu" userId="c5c2dc7d-630c-410d-912c-2462102a0339" providerId="ADAL" clId="{5947D4F7-A750-4238-A6A0-9171F03A88B8}" dt="2025-12-07T16:42:33.511" v="561" actId="478"/>
          <ac:spMkLst>
            <pc:docMk/>
            <pc:sldMk cId="0" sldId="259"/>
            <ac:spMk id="5" creationId="{70F9944F-6A92-1AA6-CFD4-660FB2BA6853}"/>
          </ac:spMkLst>
        </pc:spChg>
        <pc:spChg chg="add mod">
          <ac:chgData name="Kaci Luu" userId="c5c2dc7d-630c-410d-912c-2462102a0339" providerId="ADAL" clId="{5947D4F7-A750-4238-A6A0-9171F03A88B8}" dt="2025-12-07T16:43:03.713" v="570" actId="688"/>
          <ac:spMkLst>
            <pc:docMk/>
            <pc:sldMk cId="0" sldId="259"/>
            <ac:spMk id="6" creationId="{DC5270A6-C050-2F94-E88C-D6FBF502EEE9}"/>
          </ac:spMkLst>
        </pc:spChg>
        <pc:spChg chg="add mod">
          <ac:chgData name="Kaci Luu" userId="c5c2dc7d-630c-410d-912c-2462102a0339" providerId="ADAL" clId="{5947D4F7-A750-4238-A6A0-9171F03A88B8}" dt="2025-12-07T19:35:42.909" v="2742" actId="1076"/>
          <ac:spMkLst>
            <pc:docMk/>
            <pc:sldMk cId="0" sldId="259"/>
            <ac:spMk id="7" creationId="{02E49B43-7CEC-130C-47EB-51C5353F0758}"/>
          </ac:spMkLst>
        </pc:spChg>
        <pc:spChg chg="add mod">
          <ac:chgData name="Kaci Luu" userId="c5c2dc7d-630c-410d-912c-2462102a0339" providerId="ADAL" clId="{5947D4F7-A750-4238-A6A0-9171F03A88B8}" dt="2025-12-07T16:42:50.862" v="566" actId="688"/>
          <ac:spMkLst>
            <pc:docMk/>
            <pc:sldMk cId="0" sldId="259"/>
            <ac:spMk id="8" creationId="{F5890C25-302D-FF1B-36B5-61CB3DB3558F}"/>
          </ac:spMkLst>
        </pc:spChg>
        <pc:spChg chg="add mod">
          <ac:chgData name="Kaci Luu" userId="c5c2dc7d-630c-410d-912c-2462102a0339" providerId="ADAL" clId="{5947D4F7-A750-4238-A6A0-9171F03A88B8}" dt="2025-12-07T16:43:00.311" v="568" actId="688"/>
          <ac:spMkLst>
            <pc:docMk/>
            <pc:sldMk cId="0" sldId="259"/>
            <ac:spMk id="9" creationId="{5BFA3A5E-3706-8B5A-84B6-3BD791036796}"/>
          </ac:spMkLst>
        </pc:spChg>
        <pc:spChg chg="add mod">
          <ac:chgData name="Kaci Luu" userId="c5c2dc7d-630c-410d-912c-2462102a0339" providerId="ADAL" clId="{5947D4F7-A750-4238-A6A0-9171F03A88B8}" dt="2025-12-07T16:43:00.311" v="568" actId="688"/>
          <ac:spMkLst>
            <pc:docMk/>
            <pc:sldMk cId="0" sldId="259"/>
            <ac:spMk id="10" creationId="{77BC3D10-F909-85C2-44F9-B52F6A1F8E70}"/>
          </ac:spMkLst>
        </pc:spChg>
        <pc:spChg chg="add mod">
          <ac:chgData name="Kaci Luu" userId="c5c2dc7d-630c-410d-912c-2462102a0339" providerId="ADAL" clId="{5947D4F7-A750-4238-A6A0-9171F03A88B8}" dt="2025-12-07T16:42:47.529" v="564" actId="688"/>
          <ac:spMkLst>
            <pc:docMk/>
            <pc:sldMk cId="0" sldId="259"/>
            <ac:spMk id="11" creationId="{E35A3510-AFF7-04A6-9C4A-6F41F95B3BCC}"/>
          </ac:spMkLst>
        </pc:spChg>
        <pc:spChg chg="add mod">
          <ac:chgData name="Kaci Luu" userId="c5c2dc7d-630c-410d-912c-2462102a0339" providerId="ADAL" clId="{5947D4F7-A750-4238-A6A0-9171F03A88B8}" dt="2025-12-07T19:35:54.672" v="2745" actId="14100"/>
          <ac:spMkLst>
            <pc:docMk/>
            <pc:sldMk cId="0" sldId="259"/>
            <ac:spMk id="12" creationId="{BC4B9B90-9208-5A53-731A-E35244443EFE}"/>
          </ac:spMkLst>
        </pc:spChg>
        <pc:spChg chg="add del mod">
          <ac:chgData name="Kaci Luu" userId="c5c2dc7d-630c-410d-912c-2462102a0339" providerId="ADAL" clId="{5947D4F7-A750-4238-A6A0-9171F03A88B8}" dt="2025-12-07T16:43:40.611" v="571" actId="478"/>
          <ac:spMkLst>
            <pc:docMk/>
            <pc:sldMk cId="0" sldId="259"/>
            <ac:spMk id="16" creationId="{ED8A3E37-129C-0853-4F75-D8E0158DCE70}"/>
          </ac:spMkLst>
        </pc:spChg>
        <pc:spChg chg="mod">
          <ac:chgData name="Kaci Luu" userId="c5c2dc7d-630c-410d-912c-2462102a0339" providerId="ADAL" clId="{5947D4F7-A750-4238-A6A0-9171F03A88B8}" dt="2025-12-07T18:33:43.183" v="1884" actId="1036"/>
          <ac:spMkLst>
            <pc:docMk/>
            <pc:sldMk cId="0" sldId="259"/>
            <ac:spMk id="19" creationId="{9871CDF3-0E6E-2C0A-34FE-02B18832D8C4}"/>
          </ac:spMkLst>
        </pc:spChg>
        <pc:spChg chg="add mod">
          <ac:chgData name="Kaci Luu" userId="c5c2dc7d-630c-410d-912c-2462102a0339" providerId="ADAL" clId="{5947D4F7-A750-4238-A6A0-9171F03A88B8}" dt="2025-12-07T18:34:15.218" v="1895" actId="1076"/>
          <ac:spMkLst>
            <pc:docMk/>
            <pc:sldMk cId="0" sldId="259"/>
            <ac:spMk id="20" creationId="{73F380B0-72E9-8E4F-9DE1-FD6A9847514D}"/>
          </ac:spMkLst>
        </pc:spChg>
        <pc:spChg chg="mod">
          <ac:chgData name="Kaci Luu" userId="c5c2dc7d-630c-410d-912c-2462102a0339" providerId="ADAL" clId="{5947D4F7-A750-4238-A6A0-9171F03A88B8}" dt="2025-12-07T19:46:37.295" v="3230" actId="1076"/>
          <ac:spMkLst>
            <pc:docMk/>
            <pc:sldMk cId="0" sldId="259"/>
            <ac:spMk id="1146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14:39.646" v="2404" actId="1076"/>
          <ac:spMkLst>
            <pc:docMk/>
            <pc:sldMk cId="0" sldId="259"/>
            <ac:spMk id="1153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4:18.857" v="2738" actId="1076"/>
          <ac:spMkLst>
            <pc:docMk/>
            <pc:sldMk cId="0" sldId="259"/>
            <ac:spMk id="1155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4:23.621" v="2739" actId="1076"/>
          <ac:spMkLst>
            <pc:docMk/>
            <pc:sldMk cId="0" sldId="259"/>
            <ac:spMk id="1157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3:56.671" v="2734" actId="1076"/>
          <ac:spMkLst>
            <pc:docMk/>
            <pc:sldMk cId="0" sldId="259"/>
            <ac:spMk id="1159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4:04.643" v="2735" actId="1076"/>
          <ac:spMkLst>
            <pc:docMk/>
            <pc:sldMk cId="0" sldId="259"/>
            <ac:spMk id="1160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4:13.287" v="2737" actId="1076"/>
          <ac:spMkLst>
            <pc:docMk/>
            <pc:sldMk cId="0" sldId="259"/>
            <ac:spMk id="1161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8:33:58.961" v="1890" actId="1076"/>
          <ac:spMkLst>
            <pc:docMk/>
            <pc:sldMk cId="0" sldId="259"/>
            <ac:spMk id="1165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6:31:05.978" v="179" actId="1076"/>
          <ac:spMkLst>
            <pc:docMk/>
            <pc:sldMk cId="0" sldId="259"/>
            <ac:spMk id="1166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36:00.672" v="2746" actId="14100"/>
          <ac:spMkLst>
            <pc:docMk/>
            <pc:sldMk cId="0" sldId="259"/>
            <ac:spMk id="1168" creationId="{00000000-0000-0000-0000-000000000000}"/>
          </ac:spMkLst>
        </pc:spChg>
        <pc:picChg chg="add mod">
          <ac:chgData name="Kaci Luu" userId="c5c2dc7d-630c-410d-912c-2462102a0339" providerId="ADAL" clId="{5947D4F7-A750-4238-A6A0-9171F03A88B8}" dt="2025-12-07T16:46:40.840" v="681" actId="1036"/>
          <ac:picMkLst>
            <pc:docMk/>
            <pc:sldMk cId="0" sldId="259"/>
            <ac:picMk id="13" creationId="{109F9E23-CF1E-0B8F-7BB7-A5BC856A9CFF}"/>
          </ac:picMkLst>
        </pc:picChg>
        <pc:picChg chg="add del mod">
          <ac:chgData name="Kaci Luu" userId="c5c2dc7d-630c-410d-912c-2462102a0339" providerId="ADAL" clId="{5947D4F7-A750-4238-A6A0-9171F03A88B8}" dt="2025-12-07T16:42:28.278" v="560" actId="478"/>
          <ac:picMkLst>
            <pc:docMk/>
            <pc:sldMk cId="0" sldId="259"/>
            <ac:picMk id="14" creationId="{EAA894B5-C80C-CC42-4878-6ECDF27C60E9}"/>
          </ac:picMkLst>
        </pc:picChg>
        <pc:picChg chg="add mod">
          <ac:chgData name="Kaci Luu" userId="c5c2dc7d-630c-410d-912c-2462102a0339" providerId="ADAL" clId="{5947D4F7-A750-4238-A6A0-9171F03A88B8}" dt="2025-12-07T16:46:38.151" v="679" actId="1035"/>
          <ac:picMkLst>
            <pc:docMk/>
            <pc:sldMk cId="0" sldId="259"/>
            <ac:picMk id="17" creationId="{E84D0169-D503-63D2-66C2-B9D518D46796}"/>
          </ac:picMkLst>
        </pc:picChg>
        <pc:picChg chg="add mod ord">
          <ac:chgData name="Kaci Luu" userId="c5c2dc7d-630c-410d-912c-2462102a0339" providerId="ADAL" clId="{5947D4F7-A750-4238-A6A0-9171F03A88B8}" dt="2025-12-07T16:48:44.105" v="737" actId="29295"/>
          <ac:picMkLst>
            <pc:docMk/>
            <pc:sldMk cId="0" sldId="259"/>
            <ac:picMk id="18" creationId="{D8726A2A-1546-2DD3-4633-22B89BF6550B}"/>
          </ac:picMkLst>
        </pc:picChg>
        <pc:picChg chg="add mod ord">
          <ac:chgData name="Kaci Luu" userId="c5c2dc7d-630c-410d-912c-2462102a0339" providerId="ADAL" clId="{5947D4F7-A750-4238-A6A0-9171F03A88B8}" dt="2025-12-07T19:13:22.082" v="2396" actId="1035"/>
          <ac:picMkLst>
            <pc:docMk/>
            <pc:sldMk cId="0" sldId="259"/>
            <ac:picMk id="21" creationId="{A137974B-BE09-3624-F43F-7B77C154BD92}"/>
          </ac:picMkLst>
        </pc:picChg>
      </pc:sldChg>
      <pc:sldChg chg="del modTransition">
        <pc:chgData name="Kaci Luu" userId="c5c2dc7d-630c-410d-912c-2462102a0339" providerId="ADAL" clId="{5947D4F7-A750-4238-A6A0-9171F03A88B8}" dt="2025-12-07T18:23:55.974" v="1663" actId="2696"/>
        <pc:sldMkLst>
          <pc:docMk/>
          <pc:sldMk cId="0" sldId="261"/>
        </pc:sldMkLst>
      </pc:sldChg>
      <pc:sldChg chg="addSp delSp modSp mod modTransition">
        <pc:chgData name="Kaci Luu" userId="c5c2dc7d-630c-410d-912c-2462102a0339" providerId="ADAL" clId="{5947D4F7-A750-4238-A6A0-9171F03A88B8}" dt="2025-12-07T19:46:23.414" v="3227" actId="1036"/>
        <pc:sldMkLst>
          <pc:docMk/>
          <pc:sldMk cId="0" sldId="262"/>
        </pc:sldMkLst>
        <pc:spChg chg="add mod">
          <ac:chgData name="Kaci Luu" userId="c5c2dc7d-630c-410d-912c-2462102a0339" providerId="ADAL" clId="{5947D4F7-A750-4238-A6A0-9171F03A88B8}" dt="2025-12-07T18:36:56.841" v="1909" actId="14100"/>
          <ac:spMkLst>
            <pc:docMk/>
            <pc:sldMk cId="0" sldId="262"/>
            <ac:spMk id="2" creationId="{B019111B-6E09-68F7-5D01-363E457C9A43}"/>
          </ac:spMkLst>
        </pc:spChg>
        <pc:spChg chg="add mod">
          <ac:chgData name="Kaci Luu" userId="c5c2dc7d-630c-410d-912c-2462102a0339" providerId="ADAL" clId="{5947D4F7-A750-4238-A6A0-9171F03A88B8}" dt="2025-12-07T19:04:06.562" v="2194" actId="1076"/>
          <ac:spMkLst>
            <pc:docMk/>
            <pc:sldMk cId="0" sldId="262"/>
            <ac:spMk id="3" creationId="{4078F179-C3FF-47E2-9B6C-36CB0465FFFC}"/>
          </ac:spMkLst>
        </pc:spChg>
        <pc:spChg chg="mod">
          <ac:chgData name="Kaci Luu" userId="c5c2dc7d-630c-410d-912c-2462102a0339" providerId="ADAL" clId="{5947D4F7-A750-4238-A6A0-9171F03A88B8}" dt="2025-12-07T19:46:23.414" v="3227" actId="1036"/>
          <ac:spMkLst>
            <pc:docMk/>
            <pc:sldMk cId="0" sldId="262"/>
            <ac:spMk id="1193" creationId="{00000000-0000-0000-0000-000000000000}"/>
          </ac:spMkLst>
        </pc:spChg>
        <pc:spChg chg="mod">
          <ac:chgData name="Kaci Luu" userId="c5c2dc7d-630c-410d-912c-2462102a0339" providerId="ADAL" clId="{5947D4F7-A750-4238-A6A0-9171F03A88B8}" dt="2025-12-07T19:46:21.185" v="3224" actId="1036"/>
          <ac:spMkLst>
            <pc:docMk/>
            <pc:sldMk cId="0" sldId="262"/>
            <ac:spMk id="1194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9:04:00.050" v="2192" actId="478"/>
          <ac:spMkLst>
            <pc:docMk/>
            <pc:sldMk cId="0" sldId="262"/>
            <ac:spMk id="1196" creationId="{00000000-0000-0000-0000-000000000000}"/>
          </ac:spMkLst>
        </pc:spChg>
        <pc:picChg chg="add mod">
          <ac:chgData name="Kaci Luu" userId="c5c2dc7d-630c-410d-912c-2462102a0339" providerId="ADAL" clId="{5947D4F7-A750-4238-A6A0-9171F03A88B8}" dt="2025-12-07T19:26:46.701" v="2604" actId="1076"/>
          <ac:picMkLst>
            <pc:docMk/>
            <pc:sldMk cId="0" sldId="262"/>
            <ac:picMk id="4" creationId="{3A117CB6-7A3B-BFCF-8E1F-038E8AA0BB73}"/>
          </ac:picMkLst>
        </pc:picChg>
      </pc:sldChg>
      <pc:sldChg chg="del modTransition">
        <pc:chgData name="Kaci Luu" userId="c5c2dc7d-630c-410d-912c-2462102a0339" providerId="ADAL" clId="{5947D4F7-A750-4238-A6A0-9171F03A88B8}" dt="2025-12-07T18:25:58.202" v="1686" actId="2696"/>
        <pc:sldMkLst>
          <pc:docMk/>
          <pc:sldMk cId="0" sldId="263"/>
        </pc:sldMkLst>
      </pc:sldChg>
      <pc:sldChg chg="del modTransition">
        <pc:chgData name="Kaci Luu" userId="c5c2dc7d-630c-410d-912c-2462102a0339" providerId="ADAL" clId="{5947D4F7-A750-4238-A6A0-9171F03A88B8}" dt="2025-12-07T18:26:15.930" v="1687" actId="2696"/>
        <pc:sldMkLst>
          <pc:docMk/>
          <pc:sldMk cId="0" sldId="264"/>
        </pc:sldMkLst>
      </pc:sldChg>
      <pc:sldChg chg="del modTransition">
        <pc:chgData name="Kaci Luu" userId="c5c2dc7d-630c-410d-912c-2462102a0339" providerId="ADAL" clId="{5947D4F7-A750-4238-A6A0-9171F03A88B8}" dt="2025-12-07T18:26:15.930" v="1687" actId="2696"/>
        <pc:sldMkLst>
          <pc:docMk/>
          <pc:sldMk cId="0" sldId="265"/>
        </pc:sldMkLst>
      </pc:sldChg>
      <pc:sldChg chg="del modTransition">
        <pc:chgData name="Kaci Luu" userId="c5c2dc7d-630c-410d-912c-2462102a0339" providerId="ADAL" clId="{5947D4F7-A750-4238-A6A0-9171F03A88B8}" dt="2025-12-07T18:23:37.313" v="1649" actId="2696"/>
        <pc:sldMkLst>
          <pc:docMk/>
          <pc:sldMk cId="0" sldId="267"/>
        </pc:sldMkLst>
      </pc:sldChg>
      <pc:sldChg chg="addSp delSp modSp mod ord modTransition">
        <pc:chgData name="Kaci Luu" userId="c5c2dc7d-630c-410d-912c-2462102a0339" providerId="ADAL" clId="{5947D4F7-A750-4238-A6A0-9171F03A88B8}" dt="2025-12-07T19:05:37.933" v="2227" actId="1076"/>
        <pc:sldMkLst>
          <pc:docMk/>
          <pc:sldMk cId="0" sldId="268"/>
        </pc:sldMkLst>
        <pc:spChg chg="del">
          <ac:chgData name="Kaci Luu" userId="c5c2dc7d-630c-410d-912c-2462102a0339" providerId="ADAL" clId="{5947D4F7-A750-4238-A6A0-9171F03A88B8}" dt="2025-12-07T19:00:55.600" v="2160" actId="478"/>
          <ac:spMkLst>
            <pc:docMk/>
            <pc:sldMk cId="0" sldId="268"/>
            <ac:spMk id="4" creationId="{3DCD57CF-3793-437F-0280-883B65A1386C}"/>
          </ac:spMkLst>
        </pc:spChg>
        <pc:spChg chg="mod">
          <ac:chgData name="Kaci Luu" userId="c5c2dc7d-630c-410d-912c-2462102a0339" providerId="ADAL" clId="{5947D4F7-A750-4238-A6A0-9171F03A88B8}" dt="2025-12-07T19:05:37.933" v="2227" actId="1076"/>
          <ac:spMkLst>
            <pc:docMk/>
            <pc:sldMk cId="0" sldId="268"/>
            <ac:spMk id="5" creationId="{2F8B806C-203E-C4F3-2198-9042F0831C38}"/>
          </ac:spMkLst>
        </pc:spChg>
        <pc:spChg chg="add mod">
          <ac:chgData name="Kaci Luu" userId="c5c2dc7d-630c-410d-912c-2462102a0339" providerId="ADAL" clId="{5947D4F7-A750-4238-A6A0-9171F03A88B8}" dt="2025-12-07T19:05:23.946" v="2222" actId="1076"/>
          <ac:spMkLst>
            <pc:docMk/>
            <pc:sldMk cId="0" sldId="268"/>
            <ac:spMk id="6" creationId="{D845EB24-9FAC-9DB5-270B-B510674CDD05}"/>
          </ac:spMkLst>
        </pc:spChg>
        <pc:spChg chg="mod">
          <ac:chgData name="Kaci Luu" userId="c5c2dc7d-630c-410d-912c-2462102a0339" providerId="ADAL" clId="{5947D4F7-A750-4238-A6A0-9171F03A88B8}" dt="2025-12-07T18:23:44.421" v="1660" actId="20577"/>
          <ac:spMkLst>
            <pc:docMk/>
            <pc:sldMk cId="0" sldId="268"/>
            <ac:spMk id="1304" creationId="{00000000-0000-0000-0000-000000000000}"/>
          </ac:spMkLst>
        </pc:spChg>
        <pc:picChg chg="del mod">
          <ac:chgData name="Kaci Luu" userId="c5c2dc7d-630c-410d-912c-2462102a0339" providerId="ADAL" clId="{5947D4F7-A750-4238-A6A0-9171F03A88B8}" dt="2025-12-07T19:05:28.805" v="2224" actId="478"/>
          <ac:picMkLst>
            <pc:docMk/>
            <pc:sldMk cId="0" sldId="268"/>
            <ac:picMk id="3" creationId="{BC23261F-1AFF-7F28-B235-9D8ABCE25189}"/>
          </ac:picMkLst>
        </pc:picChg>
      </pc:sldChg>
      <pc:sldChg chg="del modTransition">
        <pc:chgData name="Kaci Luu" userId="c5c2dc7d-630c-410d-912c-2462102a0339" providerId="ADAL" clId="{5947D4F7-A750-4238-A6A0-9171F03A88B8}" dt="2025-12-07T18:23:29.548" v="1648" actId="2696"/>
        <pc:sldMkLst>
          <pc:docMk/>
          <pc:sldMk cId="0" sldId="269"/>
        </pc:sldMkLst>
      </pc:sldChg>
      <pc:sldChg chg="del modTransition">
        <pc:chgData name="Kaci Luu" userId="c5c2dc7d-630c-410d-912c-2462102a0339" providerId="ADAL" clId="{5947D4F7-A750-4238-A6A0-9171F03A88B8}" dt="2025-12-07T18:27:38.874" v="1701" actId="2696"/>
        <pc:sldMkLst>
          <pc:docMk/>
          <pc:sldMk cId="0" sldId="270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1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2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3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4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5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6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7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8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79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80"/>
        </pc:sldMkLst>
      </pc:sldChg>
      <pc:sldChg chg="addSp delSp modSp mod ord modTransition">
        <pc:chgData name="Kaci Luu" userId="c5c2dc7d-630c-410d-912c-2462102a0339" providerId="ADAL" clId="{5947D4F7-A750-4238-A6A0-9171F03A88B8}" dt="2025-12-08T00:14:38.774" v="4378"/>
        <pc:sldMkLst>
          <pc:docMk/>
          <pc:sldMk cId="0" sldId="281"/>
        </pc:sldMkLst>
        <pc:spChg chg="add mod">
          <ac:chgData name="Kaci Luu" userId="c5c2dc7d-630c-410d-912c-2462102a0339" providerId="ADAL" clId="{5947D4F7-A750-4238-A6A0-9171F03A88B8}" dt="2025-12-07T19:07:42.302" v="2285" actId="1076"/>
          <ac:spMkLst>
            <pc:docMk/>
            <pc:sldMk cId="0" sldId="281"/>
            <ac:spMk id="8" creationId="{A9E9EC97-A95D-E719-F808-B23655000D64}"/>
          </ac:spMkLst>
        </pc:spChg>
        <pc:spChg chg="mod">
          <ac:chgData name="Kaci Luu" userId="c5c2dc7d-630c-410d-912c-2462102a0339" providerId="ADAL" clId="{5947D4F7-A750-4238-A6A0-9171F03A88B8}" dt="2025-12-07T19:45:03.407" v="3186" actId="1035"/>
          <ac:spMkLst>
            <pc:docMk/>
            <pc:sldMk cId="0" sldId="281"/>
            <ac:spMk id="1681" creationId="{00000000-0000-0000-0000-000000000000}"/>
          </ac:spMkLst>
        </pc:spChg>
        <pc:spChg chg="del mod">
          <ac:chgData name="Kaci Luu" userId="c5c2dc7d-630c-410d-912c-2462102a0339" providerId="ADAL" clId="{5947D4F7-A750-4238-A6A0-9171F03A88B8}" dt="2025-12-07T16:14:42.765" v="4" actId="478"/>
          <ac:spMkLst>
            <pc:docMk/>
            <pc:sldMk cId="0" sldId="281"/>
            <ac:spMk id="1683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4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5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6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7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8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89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90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91" creationId="{00000000-0000-0000-0000-000000000000}"/>
          </ac:spMkLst>
        </pc:spChg>
        <pc:spChg chg="del">
          <ac:chgData name="Kaci Luu" userId="c5c2dc7d-630c-410d-912c-2462102a0339" providerId="ADAL" clId="{5947D4F7-A750-4238-A6A0-9171F03A88B8}" dt="2025-12-07T16:14:39.126" v="2" actId="478"/>
          <ac:spMkLst>
            <pc:docMk/>
            <pc:sldMk cId="0" sldId="281"/>
            <ac:spMk id="1692" creationId="{00000000-0000-0000-0000-000000000000}"/>
          </ac:spMkLst>
        </pc:spChg>
        <pc:graphicFrameChg chg="add mod modGraphic">
          <ac:chgData name="Kaci Luu" userId="c5c2dc7d-630c-410d-912c-2462102a0339" providerId="ADAL" clId="{5947D4F7-A750-4238-A6A0-9171F03A88B8}" dt="2025-12-08T00:13:45.206" v="4374"/>
          <ac:graphicFrameMkLst>
            <pc:docMk/>
            <pc:sldMk cId="0" sldId="281"/>
            <ac:graphicFrameMk id="2" creationId="{ED85ED6C-C990-05C7-7B0A-D2453B54EA93}"/>
          </ac:graphicFrameMkLst>
        </pc:graphicFrameChg>
        <pc:picChg chg="add mod ord">
          <ac:chgData name="Kaci Luu" userId="c5c2dc7d-630c-410d-912c-2462102a0339" providerId="ADAL" clId="{5947D4F7-A750-4238-A6A0-9171F03A88B8}" dt="2025-12-07T16:51:08.961" v="784" actId="1036"/>
          <ac:picMkLst>
            <pc:docMk/>
            <pc:sldMk cId="0" sldId="281"/>
            <ac:picMk id="3" creationId="{A969EBAB-CA5F-80A1-81B6-747A7A8EA594}"/>
          </ac:picMkLst>
        </pc:picChg>
        <pc:picChg chg="add mod">
          <ac:chgData name="Kaci Luu" userId="c5c2dc7d-630c-410d-912c-2462102a0339" providerId="ADAL" clId="{5947D4F7-A750-4238-A6A0-9171F03A88B8}" dt="2025-12-07T19:32:41.654" v="2729" actId="1076"/>
          <ac:picMkLst>
            <pc:docMk/>
            <pc:sldMk cId="0" sldId="281"/>
            <ac:picMk id="4" creationId="{99FD7A67-8FBC-2F17-99E4-D4939D51C773}"/>
          </ac:picMkLst>
        </pc:picChg>
        <pc:picChg chg="add mod">
          <ac:chgData name="Kaci Luu" userId="c5c2dc7d-630c-410d-912c-2462102a0339" providerId="ADAL" clId="{5947D4F7-A750-4238-A6A0-9171F03A88B8}" dt="2025-12-07T19:06:51.141" v="2241" actId="1076"/>
          <ac:picMkLst>
            <pc:docMk/>
            <pc:sldMk cId="0" sldId="281"/>
            <ac:picMk id="5" creationId="{BC7FB4AE-746B-1DFF-5B33-DCFA98AE8EF5}"/>
          </ac:picMkLst>
        </pc:picChg>
        <pc:picChg chg="add mod">
          <ac:chgData name="Kaci Luu" userId="c5c2dc7d-630c-410d-912c-2462102a0339" providerId="ADAL" clId="{5947D4F7-A750-4238-A6A0-9171F03A88B8}" dt="2025-12-07T19:06:52.931" v="2242" actId="1076"/>
          <ac:picMkLst>
            <pc:docMk/>
            <pc:sldMk cId="0" sldId="281"/>
            <ac:picMk id="6" creationId="{183C4DA6-DB0F-5ED0-1E14-FAEE3E407D73}"/>
          </ac:picMkLst>
        </pc:picChg>
        <pc:picChg chg="add mod">
          <ac:chgData name="Kaci Luu" userId="c5c2dc7d-630c-410d-912c-2462102a0339" providerId="ADAL" clId="{5947D4F7-A750-4238-A6A0-9171F03A88B8}" dt="2025-12-07T19:06:48.596" v="2240" actId="1076"/>
          <ac:picMkLst>
            <pc:docMk/>
            <pc:sldMk cId="0" sldId="281"/>
            <ac:picMk id="7" creationId="{39EEA9A4-EFFE-1C83-D1B9-3446590DA1C9}"/>
          </ac:picMkLst>
        </pc:picChg>
        <pc:picChg chg="add mod">
          <ac:chgData name="Kaci Luu" userId="c5c2dc7d-630c-410d-912c-2462102a0339" providerId="ADAL" clId="{5947D4F7-A750-4238-A6A0-9171F03A88B8}" dt="2025-12-07T19:16:49.230" v="2415" actId="1076"/>
          <ac:picMkLst>
            <pc:docMk/>
            <pc:sldMk cId="0" sldId="281"/>
            <ac:picMk id="9" creationId="{ACEEEE4F-67AA-FF24-3CCC-B626AD494803}"/>
          </ac:picMkLst>
        </pc:picChg>
        <pc:picChg chg="add mod">
          <ac:chgData name="Kaci Luu" userId="c5c2dc7d-630c-410d-912c-2462102a0339" providerId="ADAL" clId="{5947D4F7-A750-4238-A6A0-9171F03A88B8}" dt="2025-12-07T19:17:29.321" v="2421"/>
          <ac:picMkLst>
            <pc:docMk/>
            <pc:sldMk cId="0" sldId="281"/>
            <ac:picMk id="10" creationId="{5C9E631A-CF78-EFAE-9148-9FCA4F676760}"/>
          </ac:picMkLst>
        </pc:picChg>
        <pc:picChg chg="add mod">
          <ac:chgData name="Kaci Luu" userId="c5c2dc7d-630c-410d-912c-2462102a0339" providerId="ADAL" clId="{5947D4F7-A750-4238-A6A0-9171F03A88B8}" dt="2025-12-08T00:14:38.774" v="4378"/>
          <ac:picMkLst>
            <pc:docMk/>
            <pc:sldMk cId="0" sldId="281"/>
            <ac:picMk id="11" creationId="{5F55031F-FAF5-29A8-F521-AFDFFE42EBFD}"/>
          </ac:picMkLst>
        </pc:picChg>
        <pc:picChg chg="del">
          <ac:chgData name="Kaci Luu" userId="c5c2dc7d-630c-410d-912c-2462102a0339" providerId="ADAL" clId="{5947D4F7-A750-4238-A6A0-9171F03A88B8}" dt="2025-12-07T16:14:35.455" v="1" actId="478"/>
          <ac:picMkLst>
            <pc:docMk/>
            <pc:sldMk cId="0" sldId="281"/>
            <ac:picMk id="1682" creationId="{00000000-0000-0000-0000-000000000000}"/>
          </ac:picMkLst>
        </pc:picChg>
        <pc:picChg chg="add del mod">
          <ac:chgData name="Kaci Luu" userId="c5c2dc7d-630c-410d-912c-2462102a0339" providerId="ADAL" clId="{5947D4F7-A750-4238-A6A0-9171F03A88B8}" dt="2025-12-08T00:10:53.399" v="4351" actId="478"/>
          <ac:picMkLst>
            <pc:docMk/>
            <pc:sldMk cId="0" sldId="281"/>
            <ac:picMk id="18434" creationId="{56C3B3AA-7030-C0F4-5521-B90A4E927E05}"/>
          </ac:picMkLst>
        </pc:picChg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82"/>
        </pc:sldMkLst>
      </pc:sldChg>
      <pc:sldChg chg="del modTransition">
        <pc:chgData name="Kaci Luu" userId="c5c2dc7d-630c-410d-912c-2462102a0339" providerId="ADAL" clId="{5947D4F7-A750-4238-A6A0-9171F03A88B8}" dt="2025-12-07T18:20:50.873" v="1555" actId="2696"/>
        <pc:sldMkLst>
          <pc:docMk/>
          <pc:sldMk cId="0" sldId="283"/>
        </pc:sldMkLst>
      </pc:sldChg>
      <pc:sldChg chg="modSp del mod modTransition">
        <pc:chgData name="Kaci Luu" userId="c5c2dc7d-630c-410d-912c-2462102a0339" providerId="ADAL" clId="{5947D4F7-A750-4238-A6A0-9171F03A88B8}" dt="2025-12-07T18:22:19.957" v="1569" actId="2696"/>
        <pc:sldMkLst>
          <pc:docMk/>
          <pc:sldMk cId="0" sldId="284"/>
        </pc:sldMkLst>
        <pc:grpChg chg="mod">
          <ac:chgData name="Kaci Luu" userId="c5c2dc7d-630c-410d-912c-2462102a0339" providerId="ADAL" clId="{5947D4F7-A750-4238-A6A0-9171F03A88B8}" dt="2025-12-07T18:20:56" v="1556" actId="1076"/>
          <ac:grpSpMkLst>
            <pc:docMk/>
            <pc:sldMk cId="0" sldId="284"/>
            <ac:grpSpMk id="1823" creationId="{00000000-0000-0000-0000-000000000000}"/>
          </ac:grpSpMkLst>
        </pc:grpChg>
      </pc:sldChg>
      <pc:sldChg chg="del modTransition">
        <pc:chgData name="Kaci Luu" userId="c5c2dc7d-630c-410d-912c-2462102a0339" providerId="ADAL" clId="{5947D4F7-A750-4238-A6A0-9171F03A88B8}" dt="2025-12-07T18:21:24.730" v="1562" actId="2696"/>
        <pc:sldMkLst>
          <pc:docMk/>
          <pc:sldMk cId="0" sldId="285"/>
        </pc:sldMkLst>
      </pc:sldChg>
      <pc:sldChg chg="del modTransition">
        <pc:chgData name="Kaci Luu" userId="c5c2dc7d-630c-410d-912c-2462102a0339" providerId="ADAL" clId="{5947D4F7-A750-4238-A6A0-9171F03A88B8}" dt="2025-12-07T18:22:14.845" v="1568" actId="2696"/>
        <pc:sldMkLst>
          <pc:docMk/>
          <pc:sldMk cId="0" sldId="286"/>
        </pc:sldMkLst>
      </pc:sldChg>
      <pc:sldChg chg="del modTransition">
        <pc:chgData name="Kaci Luu" userId="c5c2dc7d-630c-410d-912c-2462102a0339" providerId="ADAL" clId="{5947D4F7-A750-4238-A6A0-9171F03A88B8}" dt="2025-12-07T18:26:23.664" v="1688" actId="2696"/>
        <pc:sldMkLst>
          <pc:docMk/>
          <pc:sldMk cId="0" sldId="287"/>
        </pc:sldMkLst>
      </pc:sldChg>
      <pc:sldChg chg="del modTransition">
        <pc:chgData name="Kaci Luu" userId="c5c2dc7d-630c-410d-912c-2462102a0339" providerId="ADAL" clId="{5947D4F7-A750-4238-A6A0-9171F03A88B8}" dt="2025-12-07T18:22:26.797" v="1570" actId="2696"/>
        <pc:sldMkLst>
          <pc:docMk/>
          <pc:sldMk cId="0" sldId="288"/>
        </pc:sldMkLst>
      </pc:sldChg>
      <pc:sldChg chg="del modTransition">
        <pc:chgData name="Kaci Luu" userId="c5c2dc7d-630c-410d-912c-2462102a0339" providerId="ADAL" clId="{5947D4F7-A750-4238-A6A0-9171F03A88B8}" dt="2025-12-07T18:27:31.114" v="1700" actId="2696"/>
        <pc:sldMkLst>
          <pc:docMk/>
          <pc:sldMk cId="0" sldId="289"/>
        </pc:sldMkLst>
      </pc:sldChg>
      <pc:sldChg chg="del modTransition">
        <pc:chgData name="Kaci Luu" userId="c5c2dc7d-630c-410d-912c-2462102a0339" providerId="ADAL" clId="{5947D4F7-A750-4238-A6A0-9171F03A88B8}" dt="2025-12-07T18:25:05.672" v="1675" actId="2696"/>
        <pc:sldMkLst>
          <pc:docMk/>
          <pc:sldMk cId="0" sldId="290"/>
        </pc:sldMkLst>
      </pc:sldChg>
      <pc:sldChg chg="addSp delSp del mod modTransition">
        <pc:chgData name="Kaci Luu" userId="c5c2dc7d-630c-410d-912c-2462102a0339" providerId="ADAL" clId="{5947D4F7-A750-4238-A6A0-9171F03A88B8}" dt="2025-12-07T18:24:56.780" v="1673" actId="2696"/>
        <pc:sldMkLst>
          <pc:docMk/>
          <pc:sldMk cId="0" sldId="291"/>
        </pc:sldMkLst>
        <pc:spChg chg="add del">
          <ac:chgData name="Kaci Luu" userId="c5c2dc7d-630c-410d-912c-2462102a0339" providerId="ADAL" clId="{5947D4F7-A750-4238-A6A0-9171F03A88B8}" dt="2025-12-07T18:24:47.560" v="1672" actId="21"/>
          <ac:spMkLst>
            <pc:docMk/>
            <pc:sldMk cId="0" sldId="291"/>
            <ac:spMk id="2006" creationId="{00000000-0000-0000-0000-000000000000}"/>
          </ac:spMkLst>
        </pc:spChg>
      </pc:sldChg>
      <pc:sldChg chg="del modTransition">
        <pc:chgData name="Kaci Luu" userId="c5c2dc7d-630c-410d-912c-2462102a0339" providerId="ADAL" clId="{5947D4F7-A750-4238-A6A0-9171F03A88B8}" dt="2025-12-07T18:25:00.835" v="1674" actId="2696"/>
        <pc:sldMkLst>
          <pc:docMk/>
          <pc:sldMk cId="0" sldId="292"/>
        </pc:sldMkLst>
      </pc:sldChg>
      <pc:sldChg chg="del modTransition">
        <pc:chgData name="Kaci Luu" userId="c5c2dc7d-630c-410d-912c-2462102a0339" providerId="ADAL" clId="{5947D4F7-A750-4238-A6A0-9171F03A88B8}" dt="2025-12-07T18:27:31.114" v="1700" actId="2696"/>
        <pc:sldMkLst>
          <pc:docMk/>
          <pc:sldMk cId="0" sldId="293"/>
        </pc:sldMkLst>
      </pc:sldChg>
      <pc:sldChg chg="del modTransition">
        <pc:chgData name="Kaci Luu" userId="c5c2dc7d-630c-410d-912c-2462102a0339" providerId="ADAL" clId="{5947D4F7-A750-4238-A6A0-9171F03A88B8}" dt="2025-12-07T18:27:31.114" v="1700" actId="2696"/>
        <pc:sldMkLst>
          <pc:docMk/>
          <pc:sldMk cId="0" sldId="294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295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296"/>
        </pc:sldMkLst>
      </pc:sldChg>
      <pc:sldChg chg="del modTransition">
        <pc:chgData name="Kaci Luu" userId="c5c2dc7d-630c-410d-912c-2462102a0339" providerId="ADAL" clId="{5947D4F7-A750-4238-A6A0-9171F03A88B8}" dt="2025-12-07T18:27:31.114" v="1700" actId="2696"/>
        <pc:sldMkLst>
          <pc:docMk/>
          <pc:sldMk cId="0" sldId="297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298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299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0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1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2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3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4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5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6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7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8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09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10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11"/>
        </pc:sldMkLst>
      </pc:sldChg>
      <pc:sldChg chg="del">
        <pc:chgData name="Kaci Luu" userId="c5c2dc7d-630c-410d-912c-2462102a0339" providerId="ADAL" clId="{5947D4F7-A750-4238-A6A0-9171F03A88B8}" dt="2025-12-07T16:14:14.876" v="0" actId="2696"/>
        <pc:sldMkLst>
          <pc:docMk/>
          <pc:sldMk cId="0" sldId="312"/>
        </pc:sldMkLst>
      </pc:sldChg>
      <pc:sldChg chg="addSp modSp mod modTransition">
        <pc:chgData name="Kaci Luu" userId="c5c2dc7d-630c-410d-912c-2462102a0339" providerId="ADAL" clId="{5947D4F7-A750-4238-A6A0-9171F03A88B8}" dt="2025-12-07T20:15:26.750" v="3824" actId="1038"/>
        <pc:sldMkLst>
          <pc:docMk/>
          <pc:sldMk cId="2291950302" sldId="313"/>
        </pc:sldMkLst>
        <pc:spChg chg="add mod">
          <ac:chgData name="Kaci Luu" userId="c5c2dc7d-630c-410d-912c-2462102a0339" providerId="ADAL" clId="{5947D4F7-A750-4238-A6A0-9171F03A88B8}" dt="2025-12-07T19:05:17.422" v="2220" actId="1076"/>
          <ac:spMkLst>
            <pc:docMk/>
            <pc:sldMk cId="2291950302" sldId="313"/>
            <ac:spMk id="2" creationId="{A2F4ACC9-C94F-C211-AD73-2BE140D5D268}"/>
          </ac:spMkLst>
        </pc:spChg>
        <pc:spChg chg="add mod">
          <ac:chgData name="Kaci Luu" userId="c5c2dc7d-630c-410d-912c-2462102a0339" providerId="ADAL" clId="{5947D4F7-A750-4238-A6A0-9171F03A88B8}" dt="2025-12-07T19:05:15.094" v="2219" actId="688"/>
          <ac:spMkLst>
            <pc:docMk/>
            <pc:sldMk cId="2291950302" sldId="313"/>
            <ac:spMk id="3" creationId="{1B86EBF2-DB3E-903C-F484-067E483C76A2}"/>
          </ac:spMkLst>
        </pc:spChg>
        <pc:spChg chg="add mod">
          <ac:chgData name="Kaci Luu" userId="c5c2dc7d-630c-410d-912c-2462102a0339" providerId="ADAL" clId="{5947D4F7-A750-4238-A6A0-9171F03A88B8}" dt="2025-12-07T19:23:59.524" v="2502" actId="1076"/>
          <ac:spMkLst>
            <pc:docMk/>
            <pc:sldMk cId="2291950302" sldId="313"/>
            <ac:spMk id="4" creationId="{D58F25B2-A1DA-5595-DE4E-FC3690578D3E}"/>
          </ac:spMkLst>
        </pc:spChg>
        <pc:spChg chg="mod">
          <ac:chgData name="Kaci Luu" userId="c5c2dc7d-630c-410d-912c-2462102a0339" providerId="ADAL" clId="{5947D4F7-A750-4238-A6A0-9171F03A88B8}" dt="2025-12-07T20:04:12.356" v="3592" actId="1036"/>
          <ac:spMkLst>
            <pc:docMk/>
            <pc:sldMk cId="2291950302" sldId="313"/>
            <ac:spMk id="1193" creationId="{C13D9BF6-F084-07D6-D92C-0833D132909D}"/>
          </ac:spMkLst>
        </pc:spChg>
        <pc:spChg chg="mod">
          <ac:chgData name="Kaci Luu" userId="c5c2dc7d-630c-410d-912c-2462102a0339" providerId="ADAL" clId="{5947D4F7-A750-4238-A6A0-9171F03A88B8}" dt="2025-12-07T20:04:08.191" v="3590" actId="1036"/>
          <ac:spMkLst>
            <pc:docMk/>
            <pc:sldMk cId="2291950302" sldId="313"/>
            <ac:spMk id="1194" creationId="{3DB8864F-92C1-529F-E3D4-1447E3B35261}"/>
          </ac:spMkLst>
        </pc:spChg>
        <pc:picChg chg="add mod">
          <ac:chgData name="Kaci Luu" userId="c5c2dc7d-630c-410d-912c-2462102a0339" providerId="ADAL" clId="{5947D4F7-A750-4238-A6A0-9171F03A88B8}" dt="2025-12-07T19:40:26.408" v="2963"/>
          <ac:picMkLst>
            <pc:docMk/>
            <pc:sldMk cId="2291950302" sldId="313"/>
            <ac:picMk id="5" creationId="{4DC7E0B8-1E46-25F1-15E9-42394DA0CA7E}"/>
          </ac:picMkLst>
        </pc:picChg>
        <pc:picChg chg="add mod">
          <ac:chgData name="Kaci Luu" userId="c5c2dc7d-630c-410d-912c-2462102a0339" providerId="ADAL" clId="{5947D4F7-A750-4238-A6A0-9171F03A88B8}" dt="2025-12-07T19:40:23.795" v="2962"/>
          <ac:picMkLst>
            <pc:docMk/>
            <pc:sldMk cId="2291950302" sldId="313"/>
            <ac:picMk id="6" creationId="{8B146157-5AA0-0E23-D6B3-409579DC6D35}"/>
          </ac:picMkLst>
        </pc:picChg>
        <pc:picChg chg="add mod">
          <ac:chgData name="Kaci Luu" userId="c5c2dc7d-630c-410d-912c-2462102a0339" providerId="ADAL" clId="{5947D4F7-A750-4238-A6A0-9171F03A88B8}" dt="2025-12-07T20:15:16.378" v="3779" actId="1037"/>
          <ac:picMkLst>
            <pc:docMk/>
            <pc:sldMk cId="2291950302" sldId="313"/>
            <ac:picMk id="7" creationId="{FC8ADC5B-F546-BC76-BDF0-46331FDE4BFB}"/>
          </ac:picMkLst>
        </pc:picChg>
        <pc:picChg chg="add mod">
          <ac:chgData name="Kaci Luu" userId="c5c2dc7d-630c-410d-912c-2462102a0339" providerId="ADAL" clId="{5947D4F7-A750-4238-A6A0-9171F03A88B8}" dt="2025-12-07T20:15:26.750" v="3824" actId="1038"/>
          <ac:picMkLst>
            <pc:docMk/>
            <pc:sldMk cId="2291950302" sldId="313"/>
            <ac:picMk id="8" creationId="{3F7EBBB5-51FA-1C7C-9AF2-4C5C5429C5F0}"/>
          </ac:picMkLst>
        </pc:picChg>
      </pc:sldChg>
      <pc:sldChg chg="addSp modSp mod modTransition">
        <pc:chgData name="Kaci Luu" userId="c5c2dc7d-630c-410d-912c-2462102a0339" providerId="ADAL" clId="{5947D4F7-A750-4238-A6A0-9171F03A88B8}" dt="2025-12-07T19:44:58.571" v="3184" actId="1036"/>
        <pc:sldMkLst>
          <pc:docMk/>
          <pc:sldMk cId="909001548" sldId="314"/>
        </pc:sldMkLst>
        <pc:spChg chg="add mod">
          <ac:chgData name="Kaci Luu" userId="c5c2dc7d-630c-410d-912c-2462102a0339" providerId="ADAL" clId="{5947D4F7-A750-4238-A6A0-9171F03A88B8}" dt="2025-12-07T18:37:26.616" v="1919" actId="14100"/>
          <ac:spMkLst>
            <pc:docMk/>
            <pc:sldMk cId="909001548" sldId="314"/>
            <ac:spMk id="6" creationId="{FD852ECF-E0C8-571B-D766-8B1466346265}"/>
          </ac:spMkLst>
        </pc:spChg>
        <pc:spChg chg="add mod">
          <ac:chgData name="Kaci Luu" userId="c5c2dc7d-630c-410d-912c-2462102a0339" providerId="ADAL" clId="{5947D4F7-A750-4238-A6A0-9171F03A88B8}" dt="2025-12-07T19:04:20.619" v="2200" actId="1076"/>
          <ac:spMkLst>
            <pc:docMk/>
            <pc:sldMk cId="909001548" sldId="314"/>
            <ac:spMk id="7" creationId="{CDA7FABB-309E-422B-75A9-97659CF06FB6}"/>
          </ac:spMkLst>
        </pc:spChg>
        <pc:spChg chg="mod">
          <ac:chgData name="Kaci Luu" userId="c5c2dc7d-630c-410d-912c-2462102a0339" providerId="ADAL" clId="{5947D4F7-A750-4238-A6A0-9171F03A88B8}" dt="2025-12-07T19:44:54.922" v="3178" actId="1036"/>
          <ac:spMkLst>
            <pc:docMk/>
            <pc:sldMk cId="909001548" sldId="314"/>
            <ac:spMk id="1193" creationId="{7C347382-836A-917C-48C5-30820CCB2C9D}"/>
          </ac:spMkLst>
        </pc:spChg>
        <pc:spChg chg="mod">
          <ac:chgData name="Kaci Luu" userId="c5c2dc7d-630c-410d-912c-2462102a0339" providerId="ADAL" clId="{5947D4F7-A750-4238-A6A0-9171F03A88B8}" dt="2025-12-07T19:44:58.571" v="3184" actId="1036"/>
          <ac:spMkLst>
            <pc:docMk/>
            <pc:sldMk cId="909001548" sldId="314"/>
            <ac:spMk id="1194" creationId="{D95BADDF-873A-9C81-85B1-46CD83D44093}"/>
          </ac:spMkLst>
        </pc:spChg>
        <pc:spChg chg="mod">
          <ac:chgData name="Kaci Luu" userId="c5c2dc7d-630c-410d-912c-2462102a0339" providerId="ADAL" clId="{5947D4F7-A750-4238-A6A0-9171F03A88B8}" dt="2025-12-07T19:03:46.484" v="2188" actId="1076"/>
          <ac:spMkLst>
            <pc:docMk/>
            <pc:sldMk cId="909001548" sldId="314"/>
            <ac:spMk id="1196" creationId="{AE777BD4-8A06-9BAE-8EA9-FCC66F7CB7C3}"/>
          </ac:spMkLst>
        </pc:spChg>
        <pc:spChg chg="mod">
          <ac:chgData name="Kaci Luu" userId="c5c2dc7d-630c-410d-912c-2462102a0339" providerId="ADAL" clId="{5947D4F7-A750-4238-A6A0-9171F03A88B8}" dt="2025-12-07T19:04:18.615" v="2199" actId="1076"/>
          <ac:spMkLst>
            <pc:docMk/>
            <pc:sldMk cId="909001548" sldId="314"/>
            <ac:spMk id="1197" creationId="{000F1C9C-11B5-6C8F-5B38-601D5C73B6BC}"/>
          </ac:spMkLst>
        </pc:spChg>
        <pc:picChg chg="add mod">
          <ac:chgData name="Kaci Luu" userId="c5c2dc7d-630c-410d-912c-2462102a0339" providerId="ADAL" clId="{5947D4F7-A750-4238-A6A0-9171F03A88B8}" dt="2025-12-07T16:34:40.205" v="224"/>
          <ac:picMkLst>
            <pc:docMk/>
            <pc:sldMk cId="909001548" sldId="314"/>
            <ac:picMk id="3" creationId="{B0CC6B9A-F78D-0202-3B2B-2DE37306BB7D}"/>
          </ac:picMkLst>
        </pc:picChg>
        <pc:picChg chg="add mod">
          <ac:chgData name="Kaci Luu" userId="c5c2dc7d-630c-410d-912c-2462102a0339" providerId="ADAL" clId="{5947D4F7-A750-4238-A6A0-9171F03A88B8}" dt="2025-12-07T16:34:50.775" v="225"/>
          <ac:picMkLst>
            <pc:docMk/>
            <pc:sldMk cId="909001548" sldId="314"/>
            <ac:picMk id="5" creationId="{32119687-A451-9958-470C-C6727F430843}"/>
          </ac:picMkLst>
        </pc:picChg>
      </pc:sldChg>
      <pc:sldChg chg="addSp modSp mod modTransition">
        <pc:chgData name="Kaci Luu" userId="c5c2dc7d-630c-410d-912c-2462102a0339" providerId="ADAL" clId="{5947D4F7-A750-4238-A6A0-9171F03A88B8}" dt="2025-12-07T20:39:39.203" v="4250"/>
        <pc:sldMkLst>
          <pc:docMk/>
          <pc:sldMk cId="1957817895" sldId="315"/>
        </pc:sldMkLst>
        <pc:spChg chg="mod">
          <ac:chgData name="Kaci Luu" userId="c5c2dc7d-630c-410d-912c-2462102a0339" providerId="ADAL" clId="{5947D4F7-A750-4238-A6A0-9171F03A88B8}" dt="2025-12-07T19:45:44.641" v="3206" actId="113"/>
          <ac:spMkLst>
            <pc:docMk/>
            <pc:sldMk cId="1957817895" sldId="315"/>
            <ac:spMk id="2" creationId="{DC310034-7FFB-E569-7152-FEDF208D98A3}"/>
          </ac:spMkLst>
        </pc:spChg>
        <pc:spChg chg="mod">
          <ac:chgData name="Kaci Luu" userId="c5c2dc7d-630c-410d-912c-2462102a0339" providerId="ADAL" clId="{5947D4F7-A750-4238-A6A0-9171F03A88B8}" dt="2025-12-07T19:46:14.417" v="3213" actId="14100"/>
          <ac:spMkLst>
            <pc:docMk/>
            <pc:sldMk cId="1957817895" sldId="315"/>
            <ac:spMk id="3" creationId="{DD732F48-6CF9-2791-3687-357541DA7BE0}"/>
          </ac:spMkLst>
        </pc:spChg>
        <pc:spChg chg="add mod">
          <ac:chgData name="Kaci Luu" userId="c5c2dc7d-630c-410d-912c-2462102a0339" providerId="ADAL" clId="{5947D4F7-A750-4238-A6A0-9171F03A88B8}" dt="2025-12-07T16:49:39.559" v="745" actId="1076"/>
          <ac:spMkLst>
            <pc:docMk/>
            <pc:sldMk cId="1957817895" sldId="315"/>
            <ac:spMk id="5" creationId="{1FBB3CC4-6140-2E5A-013B-0BB2F175DE6A}"/>
          </ac:spMkLst>
        </pc:spChg>
        <pc:spChg chg="add mod">
          <ac:chgData name="Kaci Luu" userId="c5c2dc7d-630c-410d-912c-2462102a0339" providerId="ADAL" clId="{5947D4F7-A750-4238-A6A0-9171F03A88B8}" dt="2025-12-07T16:49:42.622" v="746" actId="1076"/>
          <ac:spMkLst>
            <pc:docMk/>
            <pc:sldMk cId="1957817895" sldId="315"/>
            <ac:spMk id="6" creationId="{36491ABD-05EB-9C79-1EBF-68408F2A2D51}"/>
          </ac:spMkLst>
        </pc:spChg>
        <pc:spChg chg="add mod">
          <ac:chgData name="Kaci Luu" userId="c5c2dc7d-630c-410d-912c-2462102a0339" providerId="ADAL" clId="{5947D4F7-A750-4238-A6A0-9171F03A88B8}" dt="2025-12-07T20:11:09.363" v="3684" actId="1076"/>
          <ac:spMkLst>
            <pc:docMk/>
            <pc:sldMk cId="1957817895" sldId="315"/>
            <ac:spMk id="7" creationId="{A2F682FC-AD15-8C08-B0DE-79A6786FD54F}"/>
          </ac:spMkLst>
        </pc:spChg>
        <pc:spChg chg="add mod">
          <ac:chgData name="Kaci Luu" userId="c5c2dc7d-630c-410d-912c-2462102a0339" providerId="ADAL" clId="{5947D4F7-A750-4238-A6A0-9171F03A88B8}" dt="2025-12-07T20:11:22.349" v="3686" actId="1076"/>
          <ac:spMkLst>
            <pc:docMk/>
            <pc:sldMk cId="1957817895" sldId="315"/>
            <ac:spMk id="12" creationId="{F1B1E3C7-02CF-AFCD-E4DB-C5DE8ED68EF3}"/>
          </ac:spMkLst>
        </pc:spChg>
        <pc:picChg chg="add mod ord">
          <ac:chgData name="Kaci Luu" userId="c5c2dc7d-630c-410d-912c-2462102a0339" providerId="ADAL" clId="{5947D4F7-A750-4238-A6A0-9171F03A88B8}" dt="2025-12-07T16:49:15.540" v="742" actId="167"/>
          <ac:picMkLst>
            <pc:docMk/>
            <pc:sldMk cId="1957817895" sldId="315"/>
            <ac:picMk id="4" creationId="{715E0704-BFDF-114D-5F97-8E47F5BEB019}"/>
          </ac:picMkLst>
        </pc:picChg>
        <pc:picChg chg="add mod">
          <ac:chgData name="Kaci Luu" userId="c5c2dc7d-630c-410d-912c-2462102a0339" providerId="ADAL" clId="{5947D4F7-A750-4238-A6A0-9171F03A88B8}" dt="2025-12-07T20:39:39.203" v="4250"/>
          <ac:picMkLst>
            <pc:docMk/>
            <pc:sldMk cId="1957817895" sldId="315"/>
            <ac:picMk id="9" creationId="{5158552F-DCA3-1A76-15C6-16E44A871D41}"/>
          </ac:picMkLst>
        </pc:picChg>
        <pc:picChg chg="add mod ord">
          <ac:chgData name="Kaci Luu" userId="c5c2dc7d-630c-410d-912c-2462102a0339" providerId="ADAL" clId="{5947D4F7-A750-4238-A6A0-9171F03A88B8}" dt="2025-12-07T20:10:35.037" v="3678" actId="1076"/>
          <ac:picMkLst>
            <pc:docMk/>
            <pc:sldMk cId="1957817895" sldId="315"/>
            <ac:picMk id="10" creationId="{FE50FCD4-2B05-467A-F067-6493DA8F3F42}"/>
          </ac:picMkLst>
        </pc:picChg>
        <pc:picChg chg="add mod">
          <ac:chgData name="Kaci Luu" userId="c5c2dc7d-630c-410d-912c-2462102a0339" providerId="ADAL" clId="{5947D4F7-A750-4238-A6A0-9171F03A88B8}" dt="2025-12-07T20:11:00.047" v="3683" actId="1076"/>
          <ac:picMkLst>
            <pc:docMk/>
            <pc:sldMk cId="1957817895" sldId="315"/>
            <ac:picMk id="11" creationId="{B9E9B263-5EAF-E279-E013-A858292E3484}"/>
          </ac:picMkLst>
        </pc:picChg>
      </pc:sldChg>
      <pc:sldChg chg="addSp delSp modSp mod modTransition">
        <pc:chgData name="Kaci Luu" userId="c5c2dc7d-630c-410d-912c-2462102a0339" providerId="ADAL" clId="{5947D4F7-A750-4238-A6A0-9171F03A88B8}" dt="2025-12-07T20:25:44.521" v="4235" actId="29295"/>
        <pc:sldMkLst>
          <pc:docMk/>
          <pc:sldMk cId="398558225" sldId="316"/>
        </pc:sldMkLst>
        <pc:spChg chg="mod">
          <ac:chgData name="Kaci Luu" userId="c5c2dc7d-630c-410d-912c-2462102a0339" providerId="ADAL" clId="{5947D4F7-A750-4238-A6A0-9171F03A88B8}" dt="2025-12-07T19:44:45.256" v="3174" actId="1076"/>
          <ac:spMkLst>
            <pc:docMk/>
            <pc:sldMk cId="398558225" sldId="316"/>
            <ac:spMk id="2" creationId="{A4644090-04A0-CC92-5EF9-630FB0507C5D}"/>
          </ac:spMkLst>
        </pc:spChg>
        <pc:spChg chg="mod">
          <ac:chgData name="Kaci Luu" userId="c5c2dc7d-630c-410d-912c-2462102a0339" providerId="ADAL" clId="{5947D4F7-A750-4238-A6A0-9171F03A88B8}" dt="2025-12-07T20:01:17.372" v="3543" actId="1035"/>
          <ac:spMkLst>
            <pc:docMk/>
            <pc:sldMk cId="398558225" sldId="316"/>
            <ac:spMk id="3" creationId="{BFB873AF-CA4C-8004-38FA-1EC0788599C6}"/>
          </ac:spMkLst>
        </pc:spChg>
        <pc:spChg chg="mod">
          <ac:chgData name="Kaci Luu" userId="c5c2dc7d-630c-410d-912c-2462102a0339" providerId="ADAL" clId="{5947D4F7-A750-4238-A6A0-9171F03A88B8}" dt="2025-12-07T19:59:07.912" v="3495" actId="1038"/>
          <ac:spMkLst>
            <pc:docMk/>
            <pc:sldMk cId="398558225" sldId="316"/>
            <ac:spMk id="4" creationId="{33F5ED57-7FB1-A82E-0D9A-25E438444EBA}"/>
          </ac:spMkLst>
        </pc:spChg>
        <pc:spChg chg="del">
          <ac:chgData name="Kaci Luu" userId="c5c2dc7d-630c-410d-912c-2462102a0339" providerId="ADAL" clId="{5947D4F7-A750-4238-A6A0-9171F03A88B8}" dt="2025-12-07T18:29:17.921" v="1710" actId="478"/>
          <ac:spMkLst>
            <pc:docMk/>
            <pc:sldMk cId="398558225" sldId="316"/>
            <ac:spMk id="5" creationId="{6859423B-B987-7496-5BBE-9D44274B8848}"/>
          </ac:spMkLst>
        </pc:spChg>
        <pc:spChg chg="add mod">
          <ac:chgData name="Kaci Luu" userId="c5c2dc7d-630c-410d-912c-2462102a0339" providerId="ADAL" clId="{5947D4F7-A750-4238-A6A0-9171F03A88B8}" dt="2025-12-07T20:01:21.627" v="3555" actId="1037"/>
          <ac:spMkLst>
            <pc:docMk/>
            <pc:sldMk cId="398558225" sldId="316"/>
            <ac:spMk id="6" creationId="{1B3C756B-D305-A100-8606-D94A99749302}"/>
          </ac:spMkLst>
        </pc:spChg>
        <pc:spChg chg="add mod">
          <ac:chgData name="Kaci Luu" userId="c5c2dc7d-630c-410d-912c-2462102a0339" providerId="ADAL" clId="{5947D4F7-A750-4238-A6A0-9171F03A88B8}" dt="2025-12-07T19:58:44.009" v="3453" actId="1036"/>
          <ac:spMkLst>
            <pc:docMk/>
            <pc:sldMk cId="398558225" sldId="316"/>
            <ac:spMk id="9" creationId="{FE7C883E-9D35-5FD1-EDD2-1B358728A3F5}"/>
          </ac:spMkLst>
        </pc:spChg>
        <pc:picChg chg="add mod ord">
          <ac:chgData name="Kaci Luu" userId="c5c2dc7d-630c-410d-912c-2462102a0339" providerId="ADAL" clId="{5947D4F7-A750-4238-A6A0-9171F03A88B8}" dt="2025-12-07T18:40:26.810" v="1957" actId="167"/>
          <ac:picMkLst>
            <pc:docMk/>
            <pc:sldMk cId="398558225" sldId="316"/>
            <ac:picMk id="8" creationId="{F2A312F3-19E2-C857-0A63-7AB706A9FA6A}"/>
          </ac:picMkLst>
        </pc:picChg>
        <pc:picChg chg="add mod">
          <ac:chgData name="Kaci Luu" userId="c5c2dc7d-630c-410d-912c-2462102a0339" providerId="ADAL" clId="{5947D4F7-A750-4238-A6A0-9171F03A88B8}" dt="2025-12-07T19:16:53.973" v="2416"/>
          <ac:picMkLst>
            <pc:docMk/>
            <pc:sldMk cId="398558225" sldId="316"/>
            <ac:picMk id="10" creationId="{AB153B15-765F-749A-1689-6859436934F4}"/>
          </ac:picMkLst>
        </pc:picChg>
        <pc:picChg chg="add mod">
          <ac:chgData name="Kaci Luu" userId="c5c2dc7d-630c-410d-912c-2462102a0339" providerId="ADAL" clId="{5947D4F7-A750-4238-A6A0-9171F03A88B8}" dt="2025-12-07T19:58:39.189" v="3434" actId="1076"/>
          <ac:picMkLst>
            <pc:docMk/>
            <pc:sldMk cId="398558225" sldId="316"/>
            <ac:picMk id="11" creationId="{326676E4-FA3C-AE25-E991-75D23EAF5C9F}"/>
          </ac:picMkLst>
        </pc:picChg>
        <pc:picChg chg="add mod">
          <ac:chgData name="Kaci Luu" userId="c5c2dc7d-630c-410d-912c-2462102a0339" providerId="ADAL" clId="{5947D4F7-A750-4238-A6A0-9171F03A88B8}" dt="2025-12-07T20:25:41.254" v="4234" actId="29295"/>
          <ac:picMkLst>
            <pc:docMk/>
            <pc:sldMk cId="398558225" sldId="316"/>
            <ac:picMk id="12" creationId="{C067808F-611E-D08F-1560-02CF3046EB26}"/>
          </ac:picMkLst>
        </pc:picChg>
        <pc:picChg chg="add mod">
          <ac:chgData name="Kaci Luu" userId="c5c2dc7d-630c-410d-912c-2462102a0339" providerId="ADAL" clId="{5947D4F7-A750-4238-A6A0-9171F03A88B8}" dt="2025-12-07T20:25:44.521" v="4235" actId="29295"/>
          <ac:picMkLst>
            <pc:docMk/>
            <pc:sldMk cId="398558225" sldId="316"/>
            <ac:picMk id="13" creationId="{3BED9068-7C7E-FE05-EA8C-94A14CAA05D9}"/>
          </ac:picMkLst>
        </pc:picChg>
        <pc:picChg chg="add del mod">
          <ac:chgData name="Kaci Luu" userId="c5c2dc7d-630c-410d-912c-2462102a0339" providerId="ADAL" clId="{5947D4F7-A750-4238-A6A0-9171F03A88B8}" dt="2025-12-07T20:01:26.199" v="3556" actId="14100"/>
          <ac:picMkLst>
            <pc:docMk/>
            <pc:sldMk cId="398558225" sldId="316"/>
            <ac:picMk id="1026" creationId="{5FFBB517-1933-A5FF-659A-D3D4AB908984}"/>
          </ac:picMkLst>
        </pc:picChg>
      </pc:sldChg>
      <pc:sldChg chg="del modTransition">
        <pc:chgData name="Kaci Luu" userId="c5c2dc7d-630c-410d-912c-2462102a0339" providerId="ADAL" clId="{5947D4F7-A750-4238-A6A0-9171F03A88B8}" dt="2025-12-07T17:53:49.045" v="817" actId="2696"/>
        <pc:sldMkLst>
          <pc:docMk/>
          <pc:sldMk cId="3134051120" sldId="317"/>
        </pc:sldMkLst>
      </pc:sldChg>
      <pc:sldChg chg="add del">
        <pc:chgData name="Kaci Luu" userId="c5c2dc7d-630c-410d-912c-2462102a0339" providerId="ADAL" clId="{5947D4F7-A750-4238-A6A0-9171F03A88B8}" dt="2025-12-07T17:53:56.878" v="820"/>
        <pc:sldMkLst>
          <pc:docMk/>
          <pc:sldMk cId="3192940301" sldId="317"/>
        </pc:sldMkLst>
      </pc:sldChg>
      <pc:sldChg chg="addSp delSp modSp mod ord modTransition">
        <pc:chgData name="Kaci Luu" userId="c5c2dc7d-630c-410d-912c-2462102a0339" providerId="ADAL" clId="{5947D4F7-A750-4238-A6A0-9171F03A88B8}" dt="2025-12-07T20:24:52.932" v="4231" actId="20577"/>
        <pc:sldMkLst>
          <pc:docMk/>
          <pc:sldMk cId="1707078866" sldId="318"/>
        </pc:sldMkLst>
        <pc:spChg chg="mod">
          <ac:chgData name="Kaci Luu" userId="c5c2dc7d-630c-410d-912c-2462102a0339" providerId="ADAL" clId="{5947D4F7-A750-4238-A6A0-9171F03A88B8}" dt="2025-12-07T20:24:52.932" v="4231" actId="20577"/>
          <ac:spMkLst>
            <pc:docMk/>
            <pc:sldMk cId="1707078866" sldId="318"/>
            <ac:spMk id="2" creationId="{4450E8DB-4731-CA31-F9D9-1028F852CAB2}"/>
          </ac:spMkLst>
        </pc:spChg>
        <pc:spChg chg="mod">
          <ac:chgData name="Kaci Luu" userId="c5c2dc7d-630c-410d-912c-2462102a0339" providerId="ADAL" clId="{5947D4F7-A750-4238-A6A0-9171F03A88B8}" dt="2025-12-07T20:06:34.890" v="3626" actId="1076"/>
          <ac:spMkLst>
            <pc:docMk/>
            <pc:sldMk cId="1707078866" sldId="318"/>
            <ac:spMk id="5" creationId="{9BB943FD-C5A9-1EF9-274C-6FA7D1A5BCD8}"/>
          </ac:spMkLst>
        </pc:spChg>
        <pc:spChg chg="add mod">
          <ac:chgData name="Kaci Luu" userId="c5c2dc7d-630c-410d-912c-2462102a0339" providerId="ADAL" clId="{5947D4F7-A750-4238-A6A0-9171F03A88B8}" dt="2025-12-07T18:29:50.143" v="1721" actId="1076"/>
          <ac:spMkLst>
            <pc:docMk/>
            <pc:sldMk cId="1707078866" sldId="318"/>
            <ac:spMk id="6" creationId="{35FB3B7A-636A-CF36-2253-1C780CE3EC64}"/>
          </ac:spMkLst>
        </pc:spChg>
        <pc:spChg chg="add mod">
          <ac:chgData name="Kaci Luu" userId="c5c2dc7d-630c-410d-912c-2462102a0339" providerId="ADAL" clId="{5947D4F7-A750-4238-A6A0-9171F03A88B8}" dt="2025-12-07T18:37:43.607" v="1923" actId="688"/>
          <ac:spMkLst>
            <pc:docMk/>
            <pc:sldMk cId="1707078866" sldId="318"/>
            <ac:spMk id="8" creationId="{523DA933-2DB6-A164-5039-48DE8CEE2D8E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11" creationId="{F5B7D0C4-95EF-A3A6-217A-C38BE0F6A95E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12" creationId="{9F502EB9-0EC7-0F17-A522-25844264EA20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18" creationId="{CEE9AFF1-9017-899D-5D99-A90350EE789E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21" creationId="{F1E2E397-373F-EB14-D9B2-D7BCDCF477BB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25" creationId="{81E5CF50-0BD8-E108-9147-0715B1695747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27" creationId="{DA112F90-057E-61FA-942D-1C0041662CCD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29" creationId="{BECF0B34-F755-3540-16E6-BC63E9431016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30" creationId="{D5EF44A0-EE8A-4143-BF38-CD0D2AD0FA39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32" creationId="{3C810E85-A950-B804-43EC-B8CE64E2C53C}"/>
          </ac:spMkLst>
        </pc:spChg>
        <pc:spChg chg="mod">
          <ac:chgData name="Kaci Luu" userId="c5c2dc7d-630c-410d-912c-2462102a0339" providerId="ADAL" clId="{5947D4F7-A750-4238-A6A0-9171F03A88B8}" dt="2025-12-07T20:05:47.372" v="3611"/>
          <ac:spMkLst>
            <pc:docMk/>
            <pc:sldMk cId="1707078866" sldId="318"/>
            <ac:spMk id="33" creationId="{A498CBC5-D84D-FFA7-88DB-EA1854D0446D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38" creationId="{1C5ECFFB-A433-41C2-D9B7-97146B1B30C2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42" creationId="{02774E56-6576-0E42-6A6D-B6F880691910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44" creationId="{FF0E130F-E67F-8728-F2B9-362C9DD1F6BF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45" creationId="{F676A228-7D3B-D747-756F-77400BEDF92F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46" creationId="{76D9130D-2D27-063F-D6C1-FF6348CEAE67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51" creationId="{26530A3A-A237-FCE5-4D0F-55B4D8D21815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52" creationId="{ED178F3E-9E2C-86E8-A878-78E5A7543C0F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53" creationId="{1BBE33C7-540E-E656-0984-D1D44179246E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54" creationId="{3F9C2493-9506-D78E-F177-B5FCCE07F5C4}"/>
          </ac:spMkLst>
        </pc:spChg>
        <pc:spChg chg="mod">
          <ac:chgData name="Kaci Luu" userId="c5c2dc7d-630c-410d-912c-2462102a0339" providerId="ADAL" clId="{5947D4F7-A750-4238-A6A0-9171F03A88B8}" dt="2025-12-07T20:05:56.461" v="3615"/>
          <ac:spMkLst>
            <pc:docMk/>
            <pc:sldMk cId="1707078866" sldId="318"/>
            <ac:spMk id="57" creationId="{A3133149-45C9-6882-DA93-1F5C1A20E5CE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60" creationId="{249F755A-A6B6-327E-5E44-B51D665B1DB8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62" creationId="{7A0AD6C9-A249-47B1-E262-C7CA2A431B5F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51" creationId="{D265E0DC-40A8-9FB5-A71C-FF931B15C99D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54" creationId="{C6C0EF75-10F9-9EA9-B69D-1DE54AAD1A7B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56" creationId="{A13722F7-A987-3B32-5F7E-291727919BB0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60" creationId="{2343D172-847B-09EB-85A2-30938ECD17C7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62" creationId="{74714F3C-E5BD-FCCE-E32E-1C46651BD63A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63" creationId="{F5026132-E1FB-0CD8-F119-AA45FC3F6220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66" creationId="{25E5948F-AC3E-60BB-0C33-C635796F0AE9}"/>
          </ac:spMkLst>
        </pc:spChg>
        <pc:spChg chg="mod">
          <ac:chgData name="Kaci Luu" userId="c5c2dc7d-630c-410d-912c-2462102a0339" providerId="ADAL" clId="{5947D4F7-A750-4238-A6A0-9171F03A88B8}" dt="2025-12-07T20:06:43.297" v="3628"/>
          <ac:spMkLst>
            <pc:docMk/>
            <pc:sldMk cId="1707078866" sldId="318"/>
            <ac:spMk id="2067" creationId="{A3152663-0959-4315-DB9F-373DC9F73611}"/>
          </ac:spMkLst>
        </pc:spChg>
        <pc:grpChg chg="mod">
          <ac:chgData name="Kaci Luu" userId="c5c2dc7d-630c-410d-912c-2462102a0339" providerId="ADAL" clId="{5947D4F7-A750-4238-A6A0-9171F03A88B8}" dt="2025-12-07T20:06:38.216" v="3627" actId="1076"/>
          <ac:grpSpMkLst>
            <pc:docMk/>
            <pc:sldMk cId="1707078866" sldId="318"/>
            <ac:grpSpMk id="10" creationId="{86B0636D-FD02-D143-1BE9-8657296B737F}"/>
          </ac:grpSpMkLst>
        </pc:grpChg>
        <pc:grpChg chg="mod">
          <ac:chgData name="Kaci Luu" userId="c5c2dc7d-630c-410d-912c-2462102a0339" providerId="ADAL" clId="{5947D4F7-A750-4238-A6A0-9171F03A88B8}" dt="2025-12-07T20:06:32.912" v="3625" actId="1076"/>
          <ac:grpSpMkLst>
            <pc:docMk/>
            <pc:sldMk cId="1707078866" sldId="318"/>
            <ac:grpSpMk id="34" creationId="{7D47F3C5-596F-A7C5-D214-69B02D74B950}"/>
          </ac:grpSpMkLst>
        </pc:grpChg>
        <pc:grpChg chg="mod">
          <ac:chgData name="Kaci Luu" userId="c5c2dc7d-630c-410d-912c-2462102a0339" providerId="ADAL" clId="{5947D4F7-A750-4238-A6A0-9171F03A88B8}" dt="2025-12-07T20:06:58.269" v="3633" actId="1076"/>
          <ac:grpSpMkLst>
            <pc:docMk/>
            <pc:sldMk cId="1707078866" sldId="318"/>
            <ac:grpSpMk id="58" creationId="{A47F1F4F-3592-1C88-5431-D636AB649612}"/>
          </ac:grpSpMkLst>
        </pc:grpChg>
        <pc:picChg chg="del mod">
          <ac:chgData name="Kaci Luu" userId="c5c2dc7d-630c-410d-912c-2462102a0339" providerId="ADAL" clId="{5947D4F7-A750-4238-A6A0-9171F03A88B8}" dt="2025-12-07T20:05:17.845" v="3610" actId="478"/>
          <ac:picMkLst>
            <pc:docMk/>
            <pc:sldMk cId="1707078866" sldId="318"/>
            <ac:picMk id="3" creationId="{F63CCC08-20F5-4566-C3AA-0E6113BEB4CA}"/>
          </ac:picMkLst>
        </pc:picChg>
        <pc:picChg chg="add mod">
          <ac:chgData name="Kaci Luu" userId="c5c2dc7d-630c-410d-912c-2462102a0339" providerId="ADAL" clId="{5947D4F7-A750-4238-A6A0-9171F03A88B8}" dt="2025-12-07T19:17:34.972" v="2423"/>
          <ac:picMkLst>
            <pc:docMk/>
            <pc:sldMk cId="1707078866" sldId="318"/>
            <ac:picMk id="9" creationId="{61067DC8-0079-F771-9F78-FC05C1E60BE6}"/>
          </ac:picMkLst>
        </pc:picChg>
        <pc:picChg chg="add del mod">
          <ac:chgData name="Kaci Luu" userId="c5c2dc7d-630c-410d-912c-2462102a0339" providerId="ADAL" clId="{5947D4F7-A750-4238-A6A0-9171F03A88B8}" dt="2025-12-07T17:57:25.618" v="947" actId="478"/>
          <ac:picMkLst>
            <pc:docMk/>
            <pc:sldMk cId="1707078866" sldId="318"/>
            <ac:picMk id="2050" creationId="{815393C2-26A6-3CC2-09B5-9CBD06BC82D9}"/>
          </ac:picMkLst>
        </pc:picChg>
        <pc:picChg chg="add mod">
          <ac:chgData name="Kaci Luu" userId="c5c2dc7d-630c-410d-912c-2462102a0339" providerId="ADAL" clId="{5947D4F7-A750-4238-A6A0-9171F03A88B8}" dt="2025-12-07T20:05:09.064" v="3608" actId="1038"/>
          <ac:picMkLst>
            <pc:docMk/>
            <pc:sldMk cId="1707078866" sldId="318"/>
            <ac:picMk id="2052" creationId="{F325F3BC-D8C7-69A6-12FC-D952F8193C40}"/>
          </ac:picMkLst>
        </pc:picChg>
      </pc:sldChg>
      <pc:sldChg chg="addSp delSp modSp mod modTransition">
        <pc:chgData name="Kaci Luu" userId="c5c2dc7d-630c-410d-912c-2462102a0339" providerId="ADAL" clId="{5947D4F7-A750-4238-A6A0-9171F03A88B8}" dt="2025-12-07T20:07:46.582" v="3639" actId="1076"/>
        <pc:sldMkLst>
          <pc:docMk/>
          <pc:sldMk cId="3297911135" sldId="319"/>
        </pc:sldMkLst>
        <pc:spChg chg="mod">
          <ac:chgData name="Kaci Luu" userId="c5c2dc7d-630c-410d-912c-2462102a0339" providerId="ADAL" clId="{5947D4F7-A750-4238-A6A0-9171F03A88B8}" dt="2025-12-07T19:50:09.403" v="3353" actId="1076"/>
          <ac:spMkLst>
            <pc:docMk/>
            <pc:sldMk cId="3297911135" sldId="319"/>
            <ac:spMk id="2" creationId="{3FE6F5DB-69F5-E9FF-FDAE-56B74A5B93F2}"/>
          </ac:spMkLst>
        </pc:spChg>
        <pc:spChg chg="del">
          <ac:chgData name="Kaci Luu" userId="c5c2dc7d-630c-410d-912c-2462102a0339" providerId="ADAL" clId="{5947D4F7-A750-4238-A6A0-9171F03A88B8}" dt="2025-12-07T18:53:00.713" v="2081" actId="478"/>
          <ac:spMkLst>
            <pc:docMk/>
            <pc:sldMk cId="3297911135" sldId="319"/>
            <ac:spMk id="4" creationId="{0293FD08-09D7-FECC-D972-9C02BD01C0E9}"/>
          </ac:spMkLst>
        </pc:spChg>
        <pc:spChg chg="mod">
          <ac:chgData name="Kaci Luu" userId="c5c2dc7d-630c-410d-912c-2462102a0339" providerId="ADAL" clId="{5947D4F7-A750-4238-A6A0-9171F03A88B8}" dt="2025-12-07T19:59:52.073" v="3501" actId="1076"/>
          <ac:spMkLst>
            <pc:docMk/>
            <pc:sldMk cId="3297911135" sldId="319"/>
            <ac:spMk id="5" creationId="{2A66EC9E-E96C-356D-9606-26A775434FCC}"/>
          </ac:spMkLst>
        </pc:spChg>
        <pc:spChg chg="add mod">
          <ac:chgData name="Kaci Luu" userId="c5c2dc7d-630c-410d-912c-2462102a0339" providerId="ADAL" clId="{5947D4F7-A750-4238-A6A0-9171F03A88B8}" dt="2025-12-07T18:38:45.642" v="1940" actId="1076"/>
          <ac:spMkLst>
            <pc:docMk/>
            <pc:sldMk cId="3297911135" sldId="319"/>
            <ac:spMk id="6" creationId="{FE3F7B7B-55AE-14F3-B771-A0E077D3EC6D}"/>
          </ac:spMkLst>
        </pc:spChg>
        <pc:grpChg chg="add mod">
          <ac:chgData name="Kaci Luu" userId="c5c2dc7d-630c-410d-912c-2462102a0339" providerId="ADAL" clId="{5947D4F7-A750-4238-A6A0-9171F03A88B8}" dt="2025-12-07T18:52:31.985" v="2078" actId="1076"/>
          <ac:grpSpMkLst>
            <pc:docMk/>
            <pc:sldMk cId="3297911135" sldId="319"/>
            <ac:grpSpMk id="3" creationId="{FF674E2D-A5B7-6D4D-3F6B-4725B3B289A8}"/>
          </ac:grpSpMkLst>
        </pc:grpChg>
        <pc:picChg chg="add mod">
          <ac:chgData name="Kaci Luu" userId="c5c2dc7d-630c-410d-912c-2462102a0339" providerId="ADAL" clId="{5947D4F7-A750-4238-A6A0-9171F03A88B8}" dt="2025-12-07T20:07:46.582" v="3639" actId="1076"/>
          <ac:picMkLst>
            <pc:docMk/>
            <pc:sldMk cId="3297911135" sldId="319"/>
            <ac:picMk id="7" creationId="{9E6F1F40-C292-D819-8ACC-6C6A89A26157}"/>
          </ac:picMkLst>
        </pc:picChg>
        <pc:picChg chg="add mod">
          <ac:chgData name="Kaci Luu" userId="c5c2dc7d-630c-410d-912c-2462102a0339" providerId="ADAL" clId="{5947D4F7-A750-4238-A6A0-9171F03A88B8}" dt="2025-12-07T19:18:09.315" v="2427"/>
          <ac:picMkLst>
            <pc:docMk/>
            <pc:sldMk cId="3297911135" sldId="319"/>
            <ac:picMk id="8" creationId="{6DE6F755-1F43-848B-4B32-75590F3463CD}"/>
          </ac:picMkLst>
        </pc:picChg>
        <pc:picChg chg="add mod ord">
          <ac:chgData name="Kaci Luu" userId="c5c2dc7d-630c-410d-912c-2462102a0339" providerId="ADAL" clId="{5947D4F7-A750-4238-A6A0-9171F03A88B8}" dt="2025-12-07T20:00:11.188" v="3507" actId="1076"/>
          <ac:picMkLst>
            <pc:docMk/>
            <pc:sldMk cId="3297911135" sldId="319"/>
            <ac:picMk id="9" creationId="{2E945D39-4950-6DE0-9C1B-7459F88AA23E}"/>
          </ac:picMkLst>
        </pc:picChg>
        <pc:picChg chg="add mod">
          <ac:chgData name="Kaci Luu" userId="c5c2dc7d-630c-410d-912c-2462102a0339" providerId="ADAL" clId="{5947D4F7-A750-4238-A6A0-9171F03A88B8}" dt="2025-12-07T18:52:31.985" v="2078" actId="1076"/>
          <ac:picMkLst>
            <pc:docMk/>
            <pc:sldMk cId="3297911135" sldId="319"/>
            <ac:picMk id="5122" creationId="{0051520A-BACB-2F09-FD0F-FB82A7197711}"/>
          </ac:picMkLst>
        </pc:picChg>
        <pc:picChg chg="add mod">
          <ac:chgData name="Kaci Luu" userId="c5c2dc7d-630c-410d-912c-2462102a0339" providerId="ADAL" clId="{5947D4F7-A750-4238-A6A0-9171F03A88B8}" dt="2025-12-07T18:52:31.985" v="2078" actId="1076"/>
          <ac:picMkLst>
            <pc:docMk/>
            <pc:sldMk cId="3297911135" sldId="319"/>
            <ac:picMk id="5124" creationId="{7350F9A6-9A2A-6768-273B-CC877B8C0988}"/>
          </ac:picMkLst>
        </pc:picChg>
      </pc:sldChg>
      <pc:sldChg chg="addSp delSp modSp mod modTransition">
        <pc:chgData name="Kaci Luu" userId="c5c2dc7d-630c-410d-912c-2462102a0339" providerId="ADAL" clId="{5947D4F7-A750-4238-A6A0-9171F03A88B8}" dt="2025-12-07T20:08:57.526" v="3657" actId="1076"/>
        <pc:sldMkLst>
          <pc:docMk/>
          <pc:sldMk cId="2878788767" sldId="320"/>
        </pc:sldMkLst>
        <pc:spChg chg="mod">
          <ac:chgData name="Kaci Luu" userId="c5c2dc7d-630c-410d-912c-2462102a0339" providerId="ADAL" clId="{5947D4F7-A750-4238-A6A0-9171F03A88B8}" dt="2025-12-07T19:51:00.226" v="3375" actId="1076"/>
          <ac:spMkLst>
            <pc:docMk/>
            <pc:sldMk cId="2878788767" sldId="320"/>
            <ac:spMk id="2" creationId="{1332A10C-A876-761B-A41E-7F4C703B1E83}"/>
          </ac:spMkLst>
        </pc:spChg>
        <pc:spChg chg="add mod">
          <ac:chgData name="Kaci Luu" userId="c5c2dc7d-630c-410d-912c-2462102a0339" providerId="ADAL" clId="{5947D4F7-A750-4238-A6A0-9171F03A88B8}" dt="2025-12-07T20:03:10.610" v="3575" actId="14100"/>
          <ac:spMkLst>
            <pc:docMk/>
            <pc:sldMk cId="2878788767" sldId="320"/>
            <ac:spMk id="4" creationId="{B2D36B59-216E-E75F-6E98-2A440DE9FE22}"/>
          </ac:spMkLst>
        </pc:spChg>
        <pc:spChg chg="add mod">
          <ac:chgData name="Kaci Luu" userId="c5c2dc7d-630c-410d-912c-2462102a0339" providerId="ADAL" clId="{5947D4F7-A750-4238-A6A0-9171F03A88B8}" dt="2025-12-07T20:03:00.375" v="3571" actId="1076"/>
          <ac:spMkLst>
            <pc:docMk/>
            <pc:sldMk cId="2878788767" sldId="320"/>
            <ac:spMk id="5" creationId="{6C6F69ED-7AB4-C7B9-EDD1-00833DBFDCB7}"/>
          </ac:spMkLst>
        </pc:spChg>
        <pc:spChg chg="add mod">
          <ac:chgData name="Kaci Luu" userId="c5c2dc7d-630c-410d-912c-2462102a0339" providerId="ADAL" clId="{5947D4F7-A750-4238-A6A0-9171F03A88B8}" dt="2025-12-07T18:56:20.177" v="2122" actId="688"/>
          <ac:spMkLst>
            <pc:docMk/>
            <pc:sldMk cId="2878788767" sldId="320"/>
            <ac:spMk id="6" creationId="{D383162F-1D7B-595E-4A54-2DE9EE8EECBE}"/>
          </ac:spMkLst>
        </pc:spChg>
        <pc:spChg chg="add mod">
          <ac:chgData name="Kaci Luu" userId="c5c2dc7d-630c-410d-912c-2462102a0339" providerId="ADAL" clId="{5947D4F7-A750-4238-A6A0-9171F03A88B8}" dt="2025-12-07T20:03:04.454" v="3572" actId="1076"/>
          <ac:spMkLst>
            <pc:docMk/>
            <pc:sldMk cId="2878788767" sldId="320"/>
            <ac:spMk id="7" creationId="{978574D9-040E-B8AA-B66D-FE3F7582C54C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10" creationId="{2BA9B11A-D6BB-5EE0-99A3-A5B17A6375EF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12" creationId="{599576F2-C855-477A-421A-1316866E65AA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14" creationId="{B933EB00-5F6A-EFC6-32D4-E9A3FCAF54BC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15" creationId="{DE4087A0-2E2C-2C0D-E8C6-5E483D0CC5D7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16" creationId="{20EA292E-E14B-0E96-EB43-EF3E763E4B0F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27" creationId="{770A031D-D703-01E5-A1AC-CE06CAA4B0E2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28" creationId="{705FD7CB-C46C-B314-1F1B-0293B2571900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30" creationId="{ED09A065-FB97-9048-839D-4BA6DA4BAF82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32" creationId="{FEB9D1BA-9EB3-21C1-BA4C-5D24C0BD9A1B}"/>
          </ac:spMkLst>
        </pc:spChg>
        <pc:spChg chg="mod">
          <ac:chgData name="Kaci Luu" userId="c5c2dc7d-630c-410d-912c-2462102a0339" providerId="ADAL" clId="{5947D4F7-A750-4238-A6A0-9171F03A88B8}" dt="2025-12-07T18:57:01.765" v="2131"/>
          <ac:spMkLst>
            <pc:docMk/>
            <pc:sldMk cId="2878788767" sldId="320"/>
            <ac:spMk id="33" creationId="{533CF592-91DC-1F48-1C4B-31AC6DD8B41F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36" creationId="{014CE48A-87A5-7E5E-DB15-CCC7D1DF850F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38" creationId="{374CAD13-CEFB-EFDC-24BE-EBB4CBE5C439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41" creationId="{B28A79F8-597E-16F8-9336-BF127CAC729B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46" creationId="{CBBEF743-5287-0FE5-544F-B34BD16189D0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47" creationId="{422E9C63-C48F-F29C-CC07-92CBDEDB058B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50" creationId="{9B3FE196-0A6E-BA41-BECF-D809872AF6EC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51" creationId="{04140C76-9F99-D087-4D30-E70AE22EFEC7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55" creationId="{7E3A5C12-0F3C-565C-EC98-EFF0641B0DDE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57" creationId="{11D38E84-BEF1-7BC2-B989-B1D05FCDB2F0}"/>
          </ac:spMkLst>
        </pc:spChg>
        <pc:spChg chg="mod">
          <ac:chgData name="Kaci Luu" userId="c5c2dc7d-630c-410d-912c-2462102a0339" providerId="ADAL" clId="{5947D4F7-A750-4238-A6A0-9171F03A88B8}" dt="2025-12-07T20:08:51.313" v="3654"/>
          <ac:spMkLst>
            <pc:docMk/>
            <pc:sldMk cId="2878788767" sldId="320"/>
            <ac:spMk id="58" creationId="{FC367265-0410-7ABD-EED4-E25773917D29}"/>
          </ac:spMkLst>
        </pc:spChg>
        <pc:grpChg chg="add mod">
          <ac:chgData name="Kaci Luu" userId="c5c2dc7d-630c-410d-912c-2462102a0339" providerId="ADAL" clId="{5947D4F7-A750-4238-A6A0-9171F03A88B8}" dt="2025-12-07T20:02:56.998" v="3570" actId="14100"/>
          <ac:grpSpMkLst>
            <pc:docMk/>
            <pc:sldMk cId="2878788767" sldId="320"/>
            <ac:grpSpMk id="3" creationId="{5B998997-811A-0E9D-5770-272157D9D218}"/>
          </ac:grpSpMkLst>
        </pc:grpChg>
        <pc:grpChg chg="mod ord">
          <ac:chgData name="Kaci Luu" userId="c5c2dc7d-630c-410d-912c-2462102a0339" providerId="ADAL" clId="{5947D4F7-A750-4238-A6A0-9171F03A88B8}" dt="2025-12-07T18:57:25.427" v="2138" actId="167"/>
          <ac:grpSpMkLst>
            <pc:docMk/>
            <pc:sldMk cId="2878788767" sldId="320"/>
            <ac:grpSpMk id="9" creationId="{3009ABB5-1799-8B81-F1B6-00944A97E120}"/>
          </ac:grpSpMkLst>
        </pc:grpChg>
        <pc:grpChg chg="mod">
          <ac:chgData name="Kaci Luu" userId="c5c2dc7d-630c-410d-912c-2462102a0339" providerId="ADAL" clId="{5947D4F7-A750-4238-A6A0-9171F03A88B8}" dt="2025-12-07T20:08:57.526" v="3657" actId="1076"/>
          <ac:grpSpMkLst>
            <pc:docMk/>
            <pc:sldMk cId="2878788767" sldId="320"/>
            <ac:grpSpMk id="35" creationId="{09A35B73-40B7-A965-0F94-36A3AD7BEF5F}"/>
          </ac:grpSpMkLst>
        </pc:grpChg>
        <pc:picChg chg="add del mod">
          <ac:chgData name="Kaci Luu" userId="c5c2dc7d-630c-410d-912c-2462102a0339" providerId="ADAL" clId="{5947D4F7-A750-4238-A6A0-9171F03A88B8}" dt="2025-12-07T18:56:51.639" v="2130" actId="21"/>
          <ac:picMkLst>
            <pc:docMk/>
            <pc:sldMk cId="2878788767" sldId="320"/>
            <ac:picMk id="8" creationId="{665942F8-79B2-CC8B-278E-D940905C6B05}"/>
          </ac:picMkLst>
        </pc:picChg>
        <pc:picChg chg="add mod">
          <ac:chgData name="Kaci Luu" userId="c5c2dc7d-630c-410d-912c-2462102a0339" providerId="ADAL" clId="{5947D4F7-A750-4238-A6A0-9171F03A88B8}" dt="2025-12-07T19:18:25.027" v="2432"/>
          <ac:picMkLst>
            <pc:docMk/>
            <pc:sldMk cId="2878788767" sldId="320"/>
            <ac:picMk id="34" creationId="{F9F10AB9-ED24-9646-E5D5-E5C49C6AC25D}"/>
          </ac:picMkLst>
        </pc:picChg>
        <pc:picChg chg="add mod">
          <ac:chgData name="Kaci Luu" userId="c5c2dc7d-630c-410d-912c-2462102a0339" providerId="ADAL" clId="{5947D4F7-A750-4238-A6A0-9171F03A88B8}" dt="2025-12-07T20:02:56.998" v="3570" actId="14100"/>
          <ac:picMkLst>
            <pc:docMk/>
            <pc:sldMk cId="2878788767" sldId="320"/>
            <ac:picMk id="11266" creationId="{3189BF0D-5B35-EB9E-0F6E-DE69697C5318}"/>
          </ac:picMkLst>
        </pc:picChg>
        <pc:picChg chg="add mod">
          <ac:chgData name="Kaci Luu" userId="c5c2dc7d-630c-410d-912c-2462102a0339" providerId="ADAL" clId="{5947D4F7-A750-4238-A6A0-9171F03A88B8}" dt="2025-12-07T20:02:56.998" v="3570" actId="14100"/>
          <ac:picMkLst>
            <pc:docMk/>
            <pc:sldMk cId="2878788767" sldId="320"/>
            <ac:picMk id="11268" creationId="{55FB6BF2-9DC0-119A-1595-1DAD942E37A0}"/>
          </ac:picMkLst>
        </pc:picChg>
      </pc:sldChg>
      <pc:sldChg chg="addSp modSp add mod ord modTransition">
        <pc:chgData name="Kaci Luu" userId="c5c2dc7d-630c-410d-912c-2462102a0339" providerId="ADAL" clId="{5947D4F7-A750-4238-A6A0-9171F03A88B8}" dt="2025-12-07T20:12:14.116" v="3696" actId="1076"/>
        <pc:sldMkLst>
          <pc:docMk/>
          <pc:sldMk cId="4223430693" sldId="321"/>
        </pc:sldMkLst>
        <pc:spChg chg="add mod">
          <ac:chgData name="Kaci Luu" userId="c5c2dc7d-630c-410d-912c-2462102a0339" providerId="ADAL" clId="{5947D4F7-A750-4238-A6A0-9171F03A88B8}" dt="2025-12-07T20:11:43.892" v="3689" actId="688"/>
          <ac:spMkLst>
            <pc:docMk/>
            <pc:sldMk cId="4223430693" sldId="321"/>
            <ac:spMk id="6" creationId="{A68D019F-8D32-9403-CE97-1AAF340A7454}"/>
          </ac:spMkLst>
        </pc:spChg>
        <pc:spChg chg="add mod">
          <ac:chgData name="Kaci Luu" userId="c5c2dc7d-630c-410d-912c-2462102a0339" providerId="ADAL" clId="{5947D4F7-A750-4238-A6A0-9171F03A88B8}" dt="2025-12-07T20:11:56.737" v="3693" actId="1076"/>
          <ac:spMkLst>
            <pc:docMk/>
            <pc:sldMk cId="4223430693" sldId="321"/>
            <ac:spMk id="7" creationId="{B8EFDD2F-3EA1-E723-637B-F5DA7C00ECCD}"/>
          </ac:spMkLst>
        </pc:spChg>
        <pc:spChg chg="add mod">
          <ac:chgData name="Kaci Luu" userId="c5c2dc7d-630c-410d-912c-2462102a0339" providerId="ADAL" clId="{5947D4F7-A750-4238-A6A0-9171F03A88B8}" dt="2025-12-07T20:12:14.116" v="3696" actId="1076"/>
          <ac:spMkLst>
            <pc:docMk/>
            <pc:sldMk cId="4223430693" sldId="321"/>
            <ac:spMk id="8" creationId="{FBC63B1E-DBA5-B5A5-09DB-A4EBB1D9DC5B}"/>
          </ac:spMkLst>
        </pc:spChg>
        <pc:spChg chg="mod">
          <ac:chgData name="Kaci Luu" userId="c5c2dc7d-630c-410d-912c-2462102a0339" providerId="ADAL" clId="{5947D4F7-A750-4238-A6A0-9171F03A88B8}" dt="2025-12-07T19:45:35.430" v="3203" actId="1036"/>
          <ac:spMkLst>
            <pc:docMk/>
            <pc:sldMk cId="4223430693" sldId="321"/>
            <ac:spMk id="1193" creationId="{58487068-FF20-DDAB-B829-0E9ECB2E1681}"/>
          </ac:spMkLst>
        </pc:spChg>
        <pc:spChg chg="mod">
          <ac:chgData name="Kaci Luu" userId="c5c2dc7d-630c-410d-912c-2462102a0339" providerId="ADAL" clId="{5947D4F7-A750-4238-A6A0-9171F03A88B8}" dt="2025-12-07T19:45:36.986" v="3205" actId="1036"/>
          <ac:spMkLst>
            <pc:docMk/>
            <pc:sldMk cId="4223430693" sldId="321"/>
            <ac:spMk id="1194" creationId="{FC66DC2D-2382-8236-9773-9CA880FA713D}"/>
          </ac:spMkLst>
        </pc:spChg>
        <pc:spChg chg="mod">
          <ac:chgData name="Kaci Luu" userId="c5c2dc7d-630c-410d-912c-2462102a0339" providerId="ADAL" clId="{5947D4F7-A750-4238-A6A0-9171F03A88B8}" dt="2025-12-07T20:11:58.797" v="3694" actId="1076"/>
          <ac:spMkLst>
            <pc:docMk/>
            <pc:sldMk cId="4223430693" sldId="321"/>
            <ac:spMk id="1196" creationId="{CA834FEE-7B4A-1350-33C4-B625D4016F2C}"/>
          </ac:spMkLst>
        </pc:spChg>
        <pc:spChg chg="mod">
          <ac:chgData name="Kaci Luu" userId="c5c2dc7d-630c-410d-912c-2462102a0339" providerId="ADAL" clId="{5947D4F7-A750-4238-A6A0-9171F03A88B8}" dt="2025-12-07T18:59:50.784" v="2158" actId="1076"/>
          <ac:spMkLst>
            <pc:docMk/>
            <pc:sldMk cId="4223430693" sldId="321"/>
            <ac:spMk id="1197" creationId="{86502792-A5FA-AE3E-F44C-840E19ED1051}"/>
          </ac:spMkLst>
        </pc:spChg>
        <pc:picChg chg="add mod">
          <ac:chgData name="Kaci Luu" userId="c5c2dc7d-630c-410d-912c-2462102a0339" providerId="ADAL" clId="{5947D4F7-A750-4238-A6A0-9171F03A88B8}" dt="2025-12-07T19:06:35.354" v="2235" actId="1076"/>
          <ac:picMkLst>
            <pc:docMk/>
            <pc:sldMk cId="4223430693" sldId="321"/>
            <ac:picMk id="2" creationId="{B5106798-19BA-AE76-115B-B14988B54A24}"/>
          </ac:picMkLst>
        </pc:picChg>
        <pc:picChg chg="add mod">
          <ac:chgData name="Kaci Luu" userId="c5c2dc7d-630c-410d-912c-2462102a0339" providerId="ADAL" clId="{5947D4F7-A750-4238-A6A0-9171F03A88B8}" dt="2025-12-07T19:06:27.116" v="2231" actId="1076"/>
          <ac:picMkLst>
            <pc:docMk/>
            <pc:sldMk cId="4223430693" sldId="321"/>
            <ac:picMk id="3" creationId="{E64E6DEE-F367-FF7B-7E95-2742337F12CC}"/>
          </ac:picMkLst>
        </pc:picChg>
        <pc:picChg chg="add mod">
          <ac:chgData name="Kaci Luu" userId="c5c2dc7d-630c-410d-912c-2462102a0339" providerId="ADAL" clId="{5947D4F7-A750-4238-A6A0-9171F03A88B8}" dt="2025-12-07T19:06:37.886" v="2236" actId="1076"/>
          <ac:picMkLst>
            <pc:docMk/>
            <pc:sldMk cId="4223430693" sldId="321"/>
            <ac:picMk id="4" creationId="{E61A205B-B429-5ED3-E903-E0A58CF5565B}"/>
          </ac:picMkLst>
        </pc:picChg>
        <pc:picChg chg="add mod ord">
          <ac:chgData name="Kaci Luu" userId="c5c2dc7d-630c-410d-912c-2462102a0339" providerId="ADAL" clId="{5947D4F7-A750-4238-A6A0-9171F03A88B8}" dt="2025-12-07T19:56:43.743" v="3432" actId="1076"/>
          <ac:picMkLst>
            <pc:docMk/>
            <pc:sldMk cId="4223430693" sldId="321"/>
            <ac:picMk id="5" creationId="{99CA102E-42C1-526F-B86C-0C5B50B6CDAE}"/>
          </ac:picMkLst>
        </pc:picChg>
      </pc:sldChg>
      <pc:sldChg chg="new del ord">
        <pc:chgData name="Kaci Luu" userId="c5c2dc7d-630c-410d-912c-2462102a0339" providerId="ADAL" clId="{5947D4F7-A750-4238-A6A0-9171F03A88B8}" dt="2025-12-07T16:35:48.440" v="253" actId="2696"/>
        <pc:sldMkLst>
          <pc:docMk/>
          <pc:sldMk cId="892421835" sldId="322"/>
        </pc:sldMkLst>
      </pc:sldChg>
      <pc:sldChg chg="addSp delSp modSp new mod modTransition">
        <pc:chgData name="Kaci Luu" userId="c5c2dc7d-630c-410d-912c-2462102a0339" providerId="ADAL" clId="{5947D4F7-A750-4238-A6A0-9171F03A88B8}" dt="2025-12-07T20:13:05.148" v="3715" actId="170"/>
        <pc:sldMkLst>
          <pc:docMk/>
          <pc:sldMk cId="3722268513" sldId="323"/>
        </pc:sldMkLst>
        <pc:spChg chg="mod">
          <ac:chgData name="Kaci Luu" userId="c5c2dc7d-630c-410d-912c-2462102a0339" providerId="ADAL" clId="{5947D4F7-A750-4238-A6A0-9171F03A88B8}" dt="2025-12-07T19:45:18.404" v="3197" actId="1035"/>
          <ac:spMkLst>
            <pc:docMk/>
            <pc:sldMk cId="3722268513" sldId="323"/>
            <ac:spMk id="2" creationId="{9FD7B21D-C254-02B6-ACA2-705F39550C9C}"/>
          </ac:spMkLst>
        </pc:spChg>
        <pc:spChg chg="mod">
          <ac:chgData name="Kaci Luu" userId="c5c2dc7d-630c-410d-912c-2462102a0339" providerId="ADAL" clId="{5947D4F7-A750-4238-A6A0-9171F03A88B8}" dt="2025-12-07T16:40:18.753" v="416" actId="2710"/>
          <ac:spMkLst>
            <pc:docMk/>
            <pc:sldMk cId="3722268513" sldId="323"/>
            <ac:spMk id="3" creationId="{3085353F-60F7-3871-E9B7-43465F99B61D}"/>
          </ac:spMkLst>
        </pc:spChg>
        <pc:spChg chg="mod">
          <ac:chgData name="Kaci Luu" userId="c5c2dc7d-630c-410d-912c-2462102a0339" providerId="ADAL" clId="{5947D4F7-A750-4238-A6A0-9171F03A88B8}" dt="2025-12-07T18:40:51.647" v="1960" actId="1076"/>
          <ac:spMkLst>
            <pc:docMk/>
            <pc:sldMk cId="3722268513" sldId="323"/>
            <ac:spMk id="4" creationId="{52948A8E-B955-C211-12D5-CED6FF9754C5}"/>
          </ac:spMkLst>
        </pc:spChg>
        <pc:spChg chg="add mod">
          <ac:chgData name="Kaci Luu" userId="c5c2dc7d-630c-410d-912c-2462102a0339" providerId="ADAL" clId="{5947D4F7-A750-4238-A6A0-9171F03A88B8}" dt="2025-12-07T18:41:03.564" v="1962" actId="14100"/>
          <ac:spMkLst>
            <pc:docMk/>
            <pc:sldMk cId="3722268513" sldId="323"/>
            <ac:spMk id="7" creationId="{DB4822AA-D963-3024-4B1B-DC7B2E5ECBF3}"/>
          </ac:spMkLst>
        </pc:spChg>
        <pc:spChg chg="add del mod">
          <ac:chgData name="Kaci Luu" userId="c5c2dc7d-630c-410d-912c-2462102a0339" providerId="ADAL" clId="{5947D4F7-A750-4238-A6A0-9171F03A88B8}" dt="2025-12-07T20:12:30.080" v="3697" actId="478"/>
          <ac:spMkLst>
            <pc:docMk/>
            <pc:sldMk cId="3722268513" sldId="323"/>
            <ac:spMk id="8" creationId="{D7DC2239-B9C1-04C5-AAFF-C6670FD691B8}"/>
          </ac:spMkLst>
        </pc:spChg>
        <pc:spChg chg="add mod">
          <ac:chgData name="Kaci Luu" userId="c5c2dc7d-630c-410d-912c-2462102a0339" providerId="ADAL" clId="{5947D4F7-A750-4238-A6A0-9171F03A88B8}" dt="2025-12-07T19:07:28.384" v="2283" actId="1076"/>
          <ac:spMkLst>
            <pc:docMk/>
            <pc:sldMk cId="3722268513" sldId="323"/>
            <ac:spMk id="9" creationId="{7ED42ED2-17AE-5456-E79B-D4A121EE1C5D}"/>
          </ac:spMkLst>
        </pc:spChg>
        <pc:spChg chg="add del mod">
          <ac:chgData name="Kaci Luu" userId="c5c2dc7d-630c-410d-912c-2462102a0339" providerId="ADAL" clId="{5947D4F7-A750-4238-A6A0-9171F03A88B8}" dt="2025-12-07T20:12:32.669" v="3699" actId="478"/>
          <ac:spMkLst>
            <pc:docMk/>
            <pc:sldMk cId="3722268513" sldId="323"/>
            <ac:spMk id="12" creationId="{92241B36-BBA3-7C70-6665-E09664EDA069}"/>
          </ac:spMkLst>
        </pc:spChg>
        <pc:picChg chg="add mod">
          <ac:chgData name="Kaci Luu" userId="c5c2dc7d-630c-410d-912c-2462102a0339" providerId="ADAL" clId="{5947D4F7-A750-4238-A6A0-9171F03A88B8}" dt="2025-12-07T19:17:02.722" v="2418" actId="14100"/>
          <ac:picMkLst>
            <pc:docMk/>
            <pc:sldMk cId="3722268513" sldId="323"/>
            <ac:picMk id="10" creationId="{7E10CF2A-B7D5-0D0C-CC73-DDBB25408BB0}"/>
          </ac:picMkLst>
        </pc:picChg>
        <pc:picChg chg="add mod">
          <ac:chgData name="Kaci Luu" userId="c5c2dc7d-630c-410d-912c-2462102a0339" providerId="ADAL" clId="{5947D4F7-A750-4238-A6A0-9171F03A88B8}" dt="2025-12-07T19:17:13.360" v="2420" actId="29295"/>
          <ac:picMkLst>
            <pc:docMk/>
            <pc:sldMk cId="3722268513" sldId="323"/>
            <ac:picMk id="11" creationId="{1B90A8F1-3091-F5F0-16F7-B45B3F2DAC42}"/>
          </ac:picMkLst>
        </pc:picChg>
        <pc:picChg chg="add mod ord">
          <ac:chgData name="Kaci Luu" userId="c5c2dc7d-630c-410d-912c-2462102a0339" providerId="ADAL" clId="{5947D4F7-A750-4238-A6A0-9171F03A88B8}" dt="2025-12-07T20:13:05.148" v="3715" actId="170"/>
          <ac:picMkLst>
            <pc:docMk/>
            <pc:sldMk cId="3722268513" sldId="323"/>
            <ac:picMk id="13" creationId="{B9758CD0-FF23-C264-8DA4-6CFFCE4DACA4}"/>
          </ac:picMkLst>
        </pc:picChg>
        <pc:picChg chg="add mod">
          <ac:chgData name="Kaci Luu" userId="c5c2dc7d-630c-410d-912c-2462102a0339" providerId="ADAL" clId="{5947D4F7-A750-4238-A6A0-9171F03A88B8}" dt="2025-12-07T18:44:46.184" v="1983" actId="1076"/>
          <ac:picMkLst>
            <pc:docMk/>
            <pc:sldMk cId="3722268513" sldId="323"/>
            <ac:picMk id="16386" creationId="{3B9A4E8D-D519-26FA-D039-5C7252ECFF86}"/>
          </ac:picMkLst>
        </pc:picChg>
        <pc:picChg chg="add mod">
          <ac:chgData name="Kaci Luu" userId="c5c2dc7d-630c-410d-912c-2462102a0339" providerId="ADAL" clId="{5947D4F7-A750-4238-A6A0-9171F03A88B8}" dt="2025-12-07T18:43:20.893" v="1979"/>
          <ac:picMkLst>
            <pc:docMk/>
            <pc:sldMk cId="3722268513" sldId="323"/>
            <ac:picMk id="16388" creationId="{53C7E644-53D9-D079-3AD7-24FE7C99A761}"/>
          </ac:picMkLst>
        </pc:picChg>
        <pc:picChg chg="add mod">
          <ac:chgData name="Kaci Luu" userId="c5c2dc7d-630c-410d-912c-2462102a0339" providerId="ADAL" clId="{5947D4F7-A750-4238-A6A0-9171F03A88B8}" dt="2025-12-07T18:44:59.718" v="1985"/>
          <ac:picMkLst>
            <pc:docMk/>
            <pc:sldMk cId="3722268513" sldId="323"/>
            <ac:picMk id="16390" creationId="{26D39FEA-BF84-68E4-EAB0-9FA2E4D3FB53}"/>
          </ac:picMkLst>
        </pc:picChg>
      </pc:sldChg>
      <pc:sldChg chg="add del">
        <pc:chgData name="Kaci Luu" userId="c5c2dc7d-630c-410d-912c-2462102a0339" providerId="ADAL" clId="{5947D4F7-A750-4238-A6A0-9171F03A88B8}" dt="2025-12-07T17:57:01.111" v="939" actId="47"/>
        <pc:sldMkLst>
          <pc:docMk/>
          <pc:sldMk cId="269123830" sldId="324"/>
        </pc:sldMkLst>
      </pc:sldChg>
      <pc:sldChg chg="addSp delSp modSp add del mod modTransition">
        <pc:chgData name="Kaci Luu" userId="c5c2dc7d-630c-410d-912c-2462102a0339" providerId="ADAL" clId="{5947D4F7-A750-4238-A6A0-9171F03A88B8}" dt="2025-12-07T20:18:51.720" v="3825" actId="2696"/>
        <pc:sldMkLst>
          <pc:docMk/>
          <pc:sldMk cId="435738891" sldId="325"/>
        </pc:sldMkLst>
        <pc:spChg chg="mod">
          <ac:chgData name="Kaci Luu" userId="c5c2dc7d-630c-410d-912c-2462102a0339" providerId="ADAL" clId="{5947D4F7-A750-4238-A6A0-9171F03A88B8}" dt="2025-12-07T19:48:36.897" v="3308" actId="1035"/>
          <ac:spMkLst>
            <pc:docMk/>
            <pc:sldMk cId="435738891" sldId="325"/>
            <ac:spMk id="2" creationId="{671D57E8-E859-F34D-16F0-391C8905723B}"/>
          </ac:spMkLst>
        </pc:spChg>
        <pc:spChg chg="del">
          <ac:chgData name="Kaci Luu" userId="c5c2dc7d-630c-410d-912c-2462102a0339" providerId="ADAL" clId="{5947D4F7-A750-4238-A6A0-9171F03A88B8}" dt="2025-12-07T18:30:19.722" v="1731" actId="478"/>
          <ac:spMkLst>
            <pc:docMk/>
            <pc:sldMk cId="435738891" sldId="325"/>
            <ac:spMk id="3" creationId="{DA83545D-2C5C-EDF9-7F8B-F00C8E8FF78F}"/>
          </ac:spMkLst>
        </pc:spChg>
        <pc:spChg chg="del mod">
          <ac:chgData name="Kaci Luu" userId="c5c2dc7d-630c-410d-912c-2462102a0339" providerId="ADAL" clId="{5947D4F7-A750-4238-A6A0-9171F03A88B8}" dt="2025-12-07T19:04:45.790" v="2209" actId="478"/>
          <ac:spMkLst>
            <pc:docMk/>
            <pc:sldMk cId="435738891" sldId="325"/>
            <ac:spMk id="4" creationId="{2FB4CD6B-DAEA-BC56-6758-D49BD10EFB60}"/>
          </ac:spMkLst>
        </pc:spChg>
        <pc:spChg chg="add mod">
          <ac:chgData name="Kaci Luu" userId="c5c2dc7d-630c-410d-912c-2462102a0339" providerId="ADAL" clId="{5947D4F7-A750-4238-A6A0-9171F03A88B8}" dt="2025-12-07T19:50:02.851" v="3352" actId="1076"/>
          <ac:spMkLst>
            <pc:docMk/>
            <pc:sldMk cId="435738891" sldId="325"/>
            <ac:spMk id="5" creationId="{1159AACC-FB81-1472-B99D-53C6DF253A14}"/>
          </ac:spMkLst>
        </pc:spChg>
        <pc:spChg chg="mod">
          <ac:chgData name="Kaci Luu" userId="c5c2dc7d-630c-410d-912c-2462102a0339" providerId="ADAL" clId="{5947D4F7-A750-4238-A6A0-9171F03A88B8}" dt="2025-12-07T18:58:33.576" v="2149" actId="1076"/>
          <ac:spMkLst>
            <pc:docMk/>
            <pc:sldMk cId="435738891" sldId="325"/>
            <ac:spMk id="6" creationId="{7A8A191D-D039-CF96-2BE8-B94C36B3D2B3}"/>
          </ac:spMkLst>
        </pc:spChg>
        <pc:spChg chg="mod">
          <ac:chgData name="Kaci Luu" userId="c5c2dc7d-630c-410d-912c-2462102a0339" providerId="ADAL" clId="{5947D4F7-A750-4238-A6A0-9171F03A88B8}" dt="2025-12-07T18:58:35.989" v="2150" actId="1076"/>
          <ac:spMkLst>
            <pc:docMk/>
            <pc:sldMk cId="435738891" sldId="325"/>
            <ac:spMk id="7" creationId="{57DFBC04-4425-772D-F8E8-4AF5F744851F}"/>
          </ac:spMkLst>
        </pc:spChg>
        <pc:spChg chg="add del mod ord">
          <ac:chgData name="Kaci Luu" userId="c5c2dc7d-630c-410d-912c-2462102a0339" providerId="ADAL" clId="{5947D4F7-A750-4238-A6A0-9171F03A88B8}" dt="2025-12-07T19:08:47.499" v="2286" actId="478"/>
          <ac:spMkLst>
            <pc:docMk/>
            <pc:sldMk cId="435738891" sldId="325"/>
            <ac:spMk id="8" creationId="{102A6F1E-59F8-7F52-A06C-383CD887F2C0}"/>
          </ac:spMkLst>
        </pc:spChg>
        <pc:spChg chg="add mod">
          <ac:chgData name="Kaci Luu" userId="c5c2dc7d-630c-410d-912c-2462102a0339" providerId="ADAL" clId="{5947D4F7-A750-4238-A6A0-9171F03A88B8}" dt="2025-12-07T19:04:48.887" v="2211" actId="14100"/>
          <ac:spMkLst>
            <pc:docMk/>
            <pc:sldMk cId="435738891" sldId="325"/>
            <ac:spMk id="10" creationId="{83AFF739-37D1-0FF5-C79E-747158537C17}"/>
          </ac:spMkLst>
        </pc:spChg>
        <pc:picChg chg="add mod ord">
          <ac:chgData name="Kaci Luu" userId="c5c2dc7d-630c-410d-912c-2462102a0339" providerId="ADAL" clId="{5947D4F7-A750-4238-A6A0-9171F03A88B8}" dt="2025-12-07T19:02:23.639" v="2175" actId="1076"/>
          <ac:picMkLst>
            <pc:docMk/>
            <pc:sldMk cId="435738891" sldId="325"/>
            <ac:picMk id="9" creationId="{AAC3BA3A-0586-F5B4-AF9A-971AFC7179B2}"/>
          </ac:picMkLst>
        </pc:picChg>
        <pc:picChg chg="add mod ord">
          <ac:chgData name="Kaci Luu" userId="c5c2dc7d-630c-410d-912c-2462102a0339" providerId="ADAL" clId="{5947D4F7-A750-4238-A6A0-9171F03A88B8}" dt="2025-12-07T19:09:01.113" v="2289" actId="167"/>
          <ac:picMkLst>
            <pc:docMk/>
            <pc:sldMk cId="435738891" sldId="325"/>
            <ac:picMk id="11" creationId="{CFDCD285-1FB7-7D7D-A1B2-BB1EDAC410AA}"/>
          </ac:picMkLst>
        </pc:picChg>
        <pc:picChg chg="add mod">
          <ac:chgData name="Kaci Luu" userId="c5c2dc7d-630c-410d-912c-2462102a0339" providerId="ADAL" clId="{5947D4F7-A750-4238-A6A0-9171F03A88B8}" dt="2025-12-07T19:17:58.629" v="2426"/>
          <ac:picMkLst>
            <pc:docMk/>
            <pc:sldMk cId="435738891" sldId="325"/>
            <ac:picMk id="12" creationId="{F1669D7D-7E34-4B02-BDCB-F428CAA86444}"/>
          </ac:picMkLst>
        </pc:picChg>
        <pc:picChg chg="del">
          <ac:chgData name="Kaci Luu" userId="c5c2dc7d-630c-410d-912c-2462102a0339" providerId="ADAL" clId="{5947D4F7-A750-4238-A6A0-9171F03A88B8}" dt="2025-12-07T17:56:57.305" v="938" actId="478"/>
          <ac:picMkLst>
            <pc:docMk/>
            <pc:sldMk cId="435738891" sldId="325"/>
            <ac:picMk id="2050" creationId="{17957FDE-CB09-51A1-0FF0-56477D7CAB4B}"/>
          </ac:picMkLst>
        </pc:picChg>
        <pc:picChg chg="add mod">
          <ac:chgData name="Kaci Luu" userId="c5c2dc7d-630c-410d-912c-2462102a0339" providerId="ADAL" clId="{5947D4F7-A750-4238-A6A0-9171F03A88B8}" dt="2025-12-07T20:02:24.026" v="3559" actId="14100"/>
          <ac:picMkLst>
            <pc:docMk/>
            <pc:sldMk cId="435738891" sldId="325"/>
            <ac:picMk id="3074" creationId="{AC20085A-4558-66FB-6890-6F36484B26A7}"/>
          </ac:picMkLst>
        </pc:picChg>
      </pc:sldChg>
      <pc:sldChg chg="addSp delSp modSp add mod modTransition">
        <pc:chgData name="Kaci Luu" userId="c5c2dc7d-630c-410d-912c-2462102a0339" providerId="ADAL" clId="{5947D4F7-A750-4238-A6A0-9171F03A88B8}" dt="2025-12-07T20:25:54.480" v="4237" actId="29295"/>
        <pc:sldMkLst>
          <pc:docMk/>
          <pc:sldMk cId="1800261370" sldId="326"/>
        </pc:sldMkLst>
        <pc:spChg chg="mod">
          <ac:chgData name="Kaci Luu" userId="c5c2dc7d-630c-410d-912c-2462102a0339" providerId="ADAL" clId="{5947D4F7-A750-4238-A6A0-9171F03A88B8}" dt="2025-12-07T20:25:10.614" v="4233" actId="1035"/>
          <ac:spMkLst>
            <pc:docMk/>
            <pc:sldMk cId="1800261370" sldId="326"/>
            <ac:spMk id="2" creationId="{7FECF074-65DA-DEA7-3B90-C920944B1A8D}"/>
          </ac:spMkLst>
        </pc:spChg>
        <pc:spChg chg="mod">
          <ac:chgData name="Kaci Luu" userId="c5c2dc7d-630c-410d-912c-2462102a0339" providerId="ADAL" clId="{5947D4F7-A750-4238-A6A0-9171F03A88B8}" dt="2025-12-07T19:12:28.825" v="2332" actId="14100"/>
          <ac:spMkLst>
            <pc:docMk/>
            <pc:sldMk cId="1800261370" sldId="326"/>
            <ac:spMk id="5" creationId="{85761DEE-D264-B55B-0222-1FD6F3CCF045}"/>
          </ac:spMkLst>
        </pc:spChg>
        <pc:spChg chg="del">
          <ac:chgData name="Kaci Luu" userId="c5c2dc7d-630c-410d-912c-2462102a0339" providerId="ADAL" clId="{5947D4F7-A750-4238-A6A0-9171F03A88B8}" dt="2025-12-07T18:29:55.748" v="1722" actId="478"/>
          <ac:spMkLst>
            <pc:docMk/>
            <pc:sldMk cId="1800261370" sldId="326"/>
            <ac:spMk id="6" creationId="{08BE7B81-C203-6FE9-9C1B-8993E522D66A}"/>
          </ac:spMkLst>
        </pc:spChg>
        <pc:spChg chg="del mod">
          <ac:chgData name="Kaci Luu" userId="c5c2dc7d-630c-410d-912c-2462102a0339" providerId="ADAL" clId="{5947D4F7-A750-4238-A6A0-9171F03A88B8}" dt="2025-12-07T18:37:51.306" v="1926" actId="478"/>
          <ac:spMkLst>
            <pc:docMk/>
            <pc:sldMk cId="1800261370" sldId="326"/>
            <ac:spMk id="7" creationId="{458DEDA1-FE61-4A0E-EBF8-A95C936776E3}"/>
          </ac:spMkLst>
        </pc:spChg>
        <pc:spChg chg="add mod">
          <ac:chgData name="Kaci Luu" userId="c5c2dc7d-630c-410d-912c-2462102a0339" providerId="ADAL" clId="{5947D4F7-A750-4238-A6A0-9171F03A88B8}" dt="2025-12-07T18:51:22.598" v="2059" actId="1076"/>
          <ac:spMkLst>
            <pc:docMk/>
            <pc:sldMk cId="1800261370" sldId="326"/>
            <ac:spMk id="8" creationId="{DB8E657C-05CF-CE54-86C8-5312B196243F}"/>
          </ac:spMkLst>
        </pc:spChg>
        <pc:spChg chg="mod">
          <ac:chgData name="Kaci Luu" userId="c5c2dc7d-630c-410d-912c-2462102a0339" providerId="ADAL" clId="{5947D4F7-A750-4238-A6A0-9171F03A88B8}" dt="2025-12-07T18:59:13.528" v="2154" actId="1076"/>
          <ac:spMkLst>
            <pc:docMk/>
            <pc:sldMk cId="1800261370" sldId="326"/>
            <ac:spMk id="9" creationId="{F6DD7D0D-A4DA-0C3B-CD87-B92346A58FEC}"/>
          </ac:spMkLst>
        </pc:spChg>
        <pc:spChg chg="add mod">
          <ac:chgData name="Kaci Luu" userId="c5c2dc7d-630c-410d-912c-2462102a0339" providerId="ADAL" clId="{5947D4F7-A750-4238-A6A0-9171F03A88B8}" dt="2025-12-07T18:37:55.245" v="1927" actId="1076"/>
          <ac:spMkLst>
            <pc:docMk/>
            <pc:sldMk cId="1800261370" sldId="326"/>
            <ac:spMk id="10" creationId="{74DD5A2B-8501-A3D8-0AA8-9DB3D9139AE5}"/>
          </ac:spMkLst>
        </pc:spChg>
        <pc:spChg chg="add mod ord">
          <ac:chgData name="Kaci Luu" userId="c5c2dc7d-630c-410d-912c-2462102a0339" providerId="ADAL" clId="{5947D4F7-A750-4238-A6A0-9171F03A88B8}" dt="2025-12-07T18:59:20.104" v="2156" actId="167"/>
          <ac:spMkLst>
            <pc:docMk/>
            <pc:sldMk cId="1800261370" sldId="326"/>
            <ac:spMk id="11" creationId="{2520B252-97F0-286C-F72F-C2B963E47A81}"/>
          </ac:spMkLst>
        </pc:spChg>
        <pc:spChg chg="add mod">
          <ac:chgData name="Kaci Luu" userId="c5c2dc7d-630c-410d-912c-2462102a0339" providerId="ADAL" clId="{5947D4F7-A750-4238-A6A0-9171F03A88B8}" dt="2025-12-07T19:12:21.777" v="2328" actId="1076"/>
          <ac:spMkLst>
            <pc:docMk/>
            <pc:sldMk cId="1800261370" sldId="326"/>
            <ac:spMk id="12" creationId="{7172C5C4-6C13-4D17-C7CA-A54F3BD5836F}"/>
          </ac:spMkLst>
        </pc:spChg>
        <pc:picChg chg="del mod">
          <ac:chgData name="Kaci Luu" userId="c5c2dc7d-630c-410d-912c-2462102a0339" providerId="ADAL" clId="{5947D4F7-A750-4238-A6A0-9171F03A88B8}" dt="2025-12-07T18:59:03.658" v="2151" actId="478"/>
          <ac:picMkLst>
            <pc:docMk/>
            <pc:sldMk cId="1800261370" sldId="326"/>
            <ac:picMk id="3" creationId="{A9C4809A-10A6-4332-FB4D-7FFB8B2C890B}"/>
          </ac:picMkLst>
        </pc:picChg>
        <pc:picChg chg="add mod">
          <ac:chgData name="Kaci Luu" userId="c5c2dc7d-630c-410d-912c-2462102a0339" providerId="ADAL" clId="{5947D4F7-A750-4238-A6A0-9171F03A88B8}" dt="2025-12-07T19:17:39.728" v="2425"/>
          <ac:picMkLst>
            <pc:docMk/>
            <pc:sldMk cId="1800261370" sldId="326"/>
            <ac:picMk id="13" creationId="{B2C75527-BE4A-5724-1B68-0B40C70D56A4}"/>
          </ac:picMkLst>
        </pc:picChg>
        <pc:picChg chg="add mod">
          <ac:chgData name="Kaci Luu" userId="c5c2dc7d-630c-410d-912c-2462102a0339" providerId="ADAL" clId="{5947D4F7-A750-4238-A6A0-9171F03A88B8}" dt="2025-12-07T20:07:21.409" v="3637" actId="1076"/>
          <ac:picMkLst>
            <pc:docMk/>
            <pc:sldMk cId="1800261370" sldId="326"/>
            <ac:picMk id="14" creationId="{6321FAA1-5859-3006-E678-FC69AE7D51FF}"/>
          </ac:picMkLst>
        </pc:picChg>
        <pc:picChg chg="add mod">
          <ac:chgData name="Kaci Luu" userId="c5c2dc7d-630c-410d-912c-2462102a0339" providerId="ADAL" clId="{5947D4F7-A750-4238-A6A0-9171F03A88B8}" dt="2025-12-07T20:25:50.980" v="4236" actId="29295"/>
          <ac:picMkLst>
            <pc:docMk/>
            <pc:sldMk cId="1800261370" sldId="326"/>
            <ac:picMk id="15" creationId="{E347BA09-60B6-1D48-BB60-1E62A59F13B5}"/>
          </ac:picMkLst>
        </pc:picChg>
        <pc:picChg chg="add mod">
          <ac:chgData name="Kaci Luu" userId="c5c2dc7d-630c-410d-912c-2462102a0339" providerId="ADAL" clId="{5947D4F7-A750-4238-A6A0-9171F03A88B8}" dt="2025-12-07T20:25:54.480" v="4237" actId="29295"/>
          <ac:picMkLst>
            <pc:docMk/>
            <pc:sldMk cId="1800261370" sldId="326"/>
            <ac:picMk id="16" creationId="{6B49AB09-8C8B-E859-FF39-8863246121D9}"/>
          </ac:picMkLst>
        </pc:picChg>
        <pc:picChg chg="mod">
          <ac:chgData name="Kaci Luu" userId="c5c2dc7d-630c-410d-912c-2462102a0339" providerId="ADAL" clId="{5947D4F7-A750-4238-A6A0-9171F03A88B8}" dt="2025-12-07T20:02:11.309" v="3558" actId="1076"/>
          <ac:picMkLst>
            <pc:docMk/>
            <pc:sldMk cId="1800261370" sldId="326"/>
            <ac:picMk id="2050" creationId="{276A534E-B98A-4F6C-272C-F67926A79776}"/>
          </ac:picMkLst>
        </pc:picChg>
      </pc:sldChg>
      <pc:sldChg chg="addSp delSp modSp add mod modTransition">
        <pc:chgData name="Kaci Luu" userId="c5c2dc7d-630c-410d-912c-2462102a0339" providerId="ADAL" clId="{5947D4F7-A750-4238-A6A0-9171F03A88B8}" dt="2025-12-07T19:54:40.997" v="3428" actId="1038"/>
        <pc:sldMkLst>
          <pc:docMk/>
          <pc:sldMk cId="3149838128" sldId="327"/>
        </pc:sldMkLst>
        <pc:spChg chg="mod">
          <ac:chgData name="Kaci Luu" userId="c5c2dc7d-630c-410d-912c-2462102a0339" providerId="ADAL" clId="{5947D4F7-A750-4238-A6A0-9171F03A88B8}" dt="2025-12-07T19:42:59.347" v="3113" actId="1076"/>
          <ac:spMkLst>
            <pc:docMk/>
            <pc:sldMk cId="3149838128" sldId="327"/>
            <ac:spMk id="2" creationId="{4542B5F7-A5A9-CDE3-A3A7-B387BAAEB337}"/>
          </ac:spMkLst>
        </pc:spChg>
        <pc:spChg chg="add del mod ord">
          <ac:chgData name="Kaci Luu" userId="c5c2dc7d-630c-410d-912c-2462102a0339" providerId="ADAL" clId="{5947D4F7-A750-4238-A6A0-9171F03A88B8}" dt="2025-12-07T19:19:16.521" v="2436" actId="478"/>
          <ac:spMkLst>
            <pc:docMk/>
            <pc:sldMk cId="3149838128" sldId="327"/>
            <ac:spMk id="4" creationId="{74F6A14C-71C7-8186-286C-15F82B4AD574}"/>
          </ac:spMkLst>
        </pc:spChg>
        <pc:spChg chg="add mod">
          <ac:chgData name="Kaci Luu" userId="c5c2dc7d-630c-410d-912c-2462102a0339" providerId="ADAL" clId="{5947D4F7-A750-4238-A6A0-9171F03A88B8}" dt="2025-12-07T19:09:36.845" v="2291" actId="1076"/>
          <ac:spMkLst>
            <pc:docMk/>
            <pc:sldMk cId="3149838128" sldId="327"/>
            <ac:spMk id="8" creationId="{A0095FB2-647D-E237-34D4-4924D5EE07D1}"/>
          </ac:spMkLst>
        </pc:spChg>
        <pc:spChg chg="add mod">
          <ac:chgData name="Kaci Luu" userId="c5c2dc7d-630c-410d-912c-2462102a0339" providerId="ADAL" clId="{5947D4F7-A750-4238-A6A0-9171F03A88B8}" dt="2025-12-07T19:09:36.845" v="2291" actId="1076"/>
          <ac:spMkLst>
            <pc:docMk/>
            <pc:sldMk cId="3149838128" sldId="327"/>
            <ac:spMk id="9" creationId="{AE47A953-CA61-980D-5757-9895E137E914}"/>
          </ac:spMkLst>
        </pc:spChg>
        <pc:grpChg chg="del">
          <ac:chgData name="Kaci Luu" userId="c5c2dc7d-630c-410d-912c-2462102a0339" providerId="ADAL" clId="{5947D4F7-A750-4238-A6A0-9171F03A88B8}" dt="2025-12-07T18:00:58.512" v="1008" actId="478"/>
          <ac:grpSpMkLst>
            <pc:docMk/>
            <pc:sldMk cId="3149838128" sldId="327"/>
            <ac:grpSpMk id="3" creationId="{4BB25A3A-F018-141F-5F4F-F18B2DC3FB26}"/>
          </ac:grpSpMkLst>
        </pc:grpChg>
        <pc:picChg chg="add mod">
          <ac:chgData name="Kaci Luu" userId="c5c2dc7d-630c-410d-912c-2462102a0339" providerId="ADAL" clId="{5947D4F7-A750-4238-A6A0-9171F03A88B8}" dt="2025-12-07T19:18:17.626" v="2429"/>
          <ac:picMkLst>
            <pc:docMk/>
            <pc:sldMk cId="3149838128" sldId="327"/>
            <ac:picMk id="10" creationId="{8AC9F189-7496-A3BF-D3B6-0C6C89E4C402}"/>
          </ac:picMkLst>
        </pc:picChg>
        <pc:picChg chg="add mod ord">
          <ac:chgData name="Kaci Luu" userId="c5c2dc7d-630c-410d-912c-2462102a0339" providerId="ADAL" clId="{5947D4F7-A750-4238-A6A0-9171F03A88B8}" dt="2025-12-07T19:19:42.431" v="2443" actId="167"/>
          <ac:picMkLst>
            <pc:docMk/>
            <pc:sldMk cId="3149838128" sldId="327"/>
            <ac:picMk id="11" creationId="{C7960DE8-4E6E-CBC7-668A-40B85FA13E2F}"/>
          </ac:picMkLst>
        </pc:picChg>
        <pc:picChg chg="add mod">
          <ac:chgData name="Kaci Luu" userId="c5c2dc7d-630c-410d-912c-2462102a0339" providerId="ADAL" clId="{5947D4F7-A750-4238-A6A0-9171F03A88B8}" dt="2025-12-07T19:41:30.717" v="3042"/>
          <ac:picMkLst>
            <pc:docMk/>
            <pc:sldMk cId="3149838128" sldId="327"/>
            <ac:picMk id="12" creationId="{3A350A73-21BB-4679-6189-E8F45B4EC6AA}"/>
          </ac:picMkLst>
        </pc:picChg>
        <pc:picChg chg="add mod">
          <ac:chgData name="Kaci Luu" userId="c5c2dc7d-630c-410d-912c-2462102a0339" providerId="ADAL" clId="{5947D4F7-A750-4238-A6A0-9171F03A88B8}" dt="2025-12-07T19:41:47.481" v="3112"/>
          <ac:picMkLst>
            <pc:docMk/>
            <pc:sldMk cId="3149838128" sldId="327"/>
            <ac:picMk id="13" creationId="{85815E99-EB73-959E-8C80-48E0E19FC7F6}"/>
          </ac:picMkLst>
        </pc:picChg>
        <pc:picChg chg="add mod">
          <ac:chgData name="Kaci Luu" userId="c5c2dc7d-630c-410d-912c-2462102a0339" providerId="ADAL" clId="{5947D4F7-A750-4238-A6A0-9171F03A88B8}" dt="2025-12-07T19:54:40.997" v="3428" actId="1038"/>
          <ac:picMkLst>
            <pc:docMk/>
            <pc:sldMk cId="3149838128" sldId="327"/>
            <ac:picMk id="6146" creationId="{20D82543-BD9F-4FD2-B51E-B186E1B950B6}"/>
          </ac:picMkLst>
        </pc:picChg>
      </pc:sldChg>
      <pc:sldChg chg="addSp modSp add del mod">
        <pc:chgData name="Kaci Luu" userId="c5c2dc7d-630c-410d-912c-2462102a0339" providerId="ADAL" clId="{5947D4F7-A750-4238-A6A0-9171F03A88B8}" dt="2025-12-07T18:53:13.697" v="2083" actId="2696"/>
        <pc:sldMkLst>
          <pc:docMk/>
          <pc:sldMk cId="3792290149" sldId="328"/>
        </pc:sldMkLst>
        <pc:spChg chg="add mod">
          <ac:chgData name="Kaci Luu" userId="c5c2dc7d-630c-410d-912c-2462102a0339" providerId="ADAL" clId="{5947D4F7-A750-4238-A6A0-9171F03A88B8}" dt="2025-12-07T18:39:18.952" v="1947" actId="1076"/>
          <ac:spMkLst>
            <pc:docMk/>
            <pc:sldMk cId="3792290149" sldId="328"/>
            <ac:spMk id="6" creationId="{4C6CBA03-2BA3-7566-7B19-CA01D6152A43}"/>
          </ac:spMkLst>
        </pc:spChg>
        <pc:picChg chg="add mod ord">
          <ac:chgData name="Kaci Luu" userId="c5c2dc7d-630c-410d-912c-2462102a0339" providerId="ADAL" clId="{5947D4F7-A750-4238-A6A0-9171F03A88B8}" dt="2025-12-07T18:24:38.060" v="1670" actId="1076"/>
          <ac:picMkLst>
            <pc:docMk/>
            <pc:sldMk cId="3792290149" sldId="328"/>
            <ac:picMk id="4" creationId="{8D3DB1CA-CF5F-21F0-30DB-ED3C09079306}"/>
          </ac:picMkLst>
        </pc:picChg>
      </pc:sldChg>
      <pc:sldChg chg="addSp delSp modSp add mod modTransition">
        <pc:chgData name="Kaci Luu" userId="c5c2dc7d-630c-410d-912c-2462102a0339" providerId="ADAL" clId="{5947D4F7-A750-4238-A6A0-9171F03A88B8}" dt="2025-12-07T20:22:02.125" v="3930" actId="1076"/>
        <pc:sldMkLst>
          <pc:docMk/>
          <pc:sldMk cId="1624299096" sldId="329"/>
        </pc:sldMkLst>
        <pc:spChg chg="mod">
          <ac:chgData name="Kaci Luu" userId="c5c2dc7d-630c-410d-912c-2462102a0339" providerId="ADAL" clId="{5947D4F7-A750-4238-A6A0-9171F03A88B8}" dt="2025-12-07T19:48:51.182" v="3313" actId="1037"/>
          <ac:spMkLst>
            <pc:docMk/>
            <pc:sldMk cId="1624299096" sldId="329"/>
            <ac:spMk id="2" creationId="{EF16FB01-BCE2-1F2A-2455-425063E6804D}"/>
          </ac:spMkLst>
        </pc:spChg>
        <pc:spChg chg="del mod">
          <ac:chgData name="Kaci Luu" userId="c5c2dc7d-630c-410d-912c-2462102a0339" providerId="ADAL" clId="{5947D4F7-A750-4238-A6A0-9171F03A88B8}" dt="2025-12-07T19:10:28.107" v="2303" actId="478"/>
          <ac:spMkLst>
            <pc:docMk/>
            <pc:sldMk cId="1624299096" sldId="329"/>
            <ac:spMk id="3" creationId="{5BEB5325-B390-6408-BF1D-E6567537F11A}"/>
          </ac:spMkLst>
        </pc:spChg>
        <pc:spChg chg="add mod">
          <ac:chgData name="Kaci Luu" userId="c5c2dc7d-630c-410d-912c-2462102a0339" providerId="ADAL" clId="{5947D4F7-A750-4238-A6A0-9171F03A88B8}" dt="2025-12-07T19:49:23.448" v="3328" actId="1037"/>
          <ac:spMkLst>
            <pc:docMk/>
            <pc:sldMk cId="1624299096" sldId="329"/>
            <ac:spMk id="4" creationId="{EA70B47B-2C97-5DDE-6C51-58018FC99A88}"/>
          </ac:spMkLst>
        </pc:spChg>
        <pc:spChg chg="add mod">
          <ac:chgData name="Kaci Luu" userId="c5c2dc7d-630c-410d-912c-2462102a0339" providerId="ADAL" clId="{5947D4F7-A750-4238-A6A0-9171F03A88B8}" dt="2025-12-07T19:49:00.413" v="3314" actId="1076"/>
          <ac:spMkLst>
            <pc:docMk/>
            <pc:sldMk cId="1624299096" sldId="329"/>
            <ac:spMk id="5" creationId="{1B6EB0C5-F6CE-448A-249F-F5C5FE405023}"/>
          </ac:spMkLst>
        </pc:spChg>
        <pc:spChg chg="add mod">
          <ac:chgData name="Kaci Luu" userId="c5c2dc7d-630c-410d-912c-2462102a0339" providerId="ADAL" clId="{5947D4F7-A750-4238-A6A0-9171F03A88B8}" dt="2025-12-07T18:05:47.214" v="1129" actId="1076"/>
          <ac:spMkLst>
            <pc:docMk/>
            <pc:sldMk cId="1624299096" sldId="329"/>
            <ac:spMk id="6" creationId="{38FB2548-DB98-48CC-D8B1-DC2B2BE4C154}"/>
          </ac:spMkLst>
        </pc:spChg>
        <pc:spChg chg="add mod">
          <ac:chgData name="Kaci Luu" userId="c5c2dc7d-630c-410d-912c-2462102a0339" providerId="ADAL" clId="{5947D4F7-A750-4238-A6A0-9171F03A88B8}" dt="2025-12-07T19:10:10.423" v="2297" actId="688"/>
          <ac:spMkLst>
            <pc:docMk/>
            <pc:sldMk cId="1624299096" sldId="329"/>
            <ac:spMk id="8" creationId="{430F3DDD-D1A7-54DB-E8B9-0584D7478297}"/>
          </ac:spMkLst>
        </pc:spChg>
        <pc:spChg chg="add mod">
          <ac:chgData name="Kaci Luu" userId="c5c2dc7d-630c-410d-912c-2462102a0339" providerId="ADAL" clId="{5947D4F7-A750-4238-A6A0-9171F03A88B8}" dt="2025-12-07T19:10:10.423" v="2297" actId="688"/>
          <ac:spMkLst>
            <pc:docMk/>
            <pc:sldMk cId="1624299096" sldId="329"/>
            <ac:spMk id="9" creationId="{AAAE2EB2-736F-78C1-2457-4136123AD155}"/>
          </ac:spMkLst>
        </pc:spChg>
        <pc:spChg chg="add mod">
          <ac:chgData name="Kaci Luu" userId="c5c2dc7d-630c-410d-912c-2462102a0339" providerId="ADAL" clId="{5947D4F7-A750-4238-A6A0-9171F03A88B8}" dt="2025-12-07T20:22:02.125" v="3930" actId="1076"/>
          <ac:spMkLst>
            <pc:docMk/>
            <pc:sldMk cId="1624299096" sldId="329"/>
            <ac:spMk id="10" creationId="{96C5579A-63A9-349D-98D9-57400410FDFD}"/>
          </ac:spMkLst>
        </pc:spChg>
        <pc:spChg chg="add mod">
          <ac:chgData name="Kaci Luu" userId="c5c2dc7d-630c-410d-912c-2462102a0339" providerId="ADAL" clId="{5947D4F7-A750-4238-A6A0-9171F03A88B8}" dt="2025-12-07T19:10:40.343" v="2308" actId="1076"/>
          <ac:spMkLst>
            <pc:docMk/>
            <pc:sldMk cId="1624299096" sldId="329"/>
            <ac:spMk id="11" creationId="{A9CE5334-67FA-5190-356D-3D6939092A67}"/>
          </ac:spMkLst>
        </pc:spChg>
        <pc:grpChg chg="del">
          <ac:chgData name="Kaci Luu" userId="c5c2dc7d-630c-410d-912c-2462102a0339" providerId="ADAL" clId="{5947D4F7-A750-4238-A6A0-9171F03A88B8}" dt="2025-12-07T18:01:48.161" v="1018" actId="478"/>
          <ac:grpSpMkLst>
            <pc:docMk/>
            <pc:sldMk cId="1624299096" sldId="329"/>
            <ac:grpSpMk id="3" creationId="{493C63D3-DF49-A636-0278-20637756E4F2}"/>
          </ac:grpSpMkLst>
        </pc:grpChg>
        <pc:picChg chg="add mod">
          <ac:chgData name="Kaci Luu" userId="c5c2dc7d-630c-410d-912c-2462102a0339" providerId="ADAL" clId="{5947D4F7-A750-4238-A6A0-9171F03A88B8}" dt="2025-12-07T19:18:14.249" v="2428"/>
          <ac:picMkLst>
            <pc:docMk/>
            <pc:sldMk cId="1624299096" sldId="329"/>
            <ac:picMk id="12" creationId="{339F1FD0-3B78-6B4F-EFB9-434880C39396}"/>
          </ac:picMkLst>
        </pc:picChg>
        <pc:picChg chg="add mod">
          <ac:chgData name="Kaci Luu" userId="c5c2dc7d-630c-410d-912c-2462102a0339" providerId="ADAL" clId="{5947D4F7-A750-4238-A6A0-9171F03A88B8}" dt="2025-12-07T19:49:16.850" v="3319" actId="1037"/>
          <ac:picMkLst>
            <pc:docMk/>
            <pc:sldMk cId="1624299096" sldId="329"/>
            <ac:picMk id="8194" creationId="{D9976C0A-5C18-F651-D174-5D3F8712DACE}"/>
          </ac:picMkLst>
        </pc:picChg>
        <pc:picChg chg="add mod">
          <ac:chgData name="Kaci Luu" userId="c5c2dc7d-630c-410d-912c-2462102a0339" providerId="ADAL" clId="{5947D4F7-A750-4238-A6A0-9171F03A88B8}" dt="2025-12-07T18:53:29.579" v="2086" actId="1076"/>
          <ac:picMkLst>
            <pc:docMk/>
            <pc:sldMk cId="1624299096" sldId="329"/>
            <ac:picMk id="8196" creationId="{D70041F7-73CB-6299-E5FD-DDA0674BBB8B}"/>
          </ac:picMkLst>
        </pc:picChg>
        <pc:picChg chg="add mod">
          <ac:chgData name="Kaci Luu" userId="c5c2dc7d-630c-410d-912c-2462102a0339" providerId="ADAL" clId="{5947D4F7-A750-4238-A6A0-9171F03A88B8}" dt="2025-12-07T18:05:43.208" v="1128" actId="1076"/>
          <ac:picMkLst>
            <pc:docMk/>
            <pc:sldMk cId="1624299096" sldId="329"/>
            <ac:picMk id="8198" creationId="{A957D8A4-8D70-A709-9C32-A4EDF5A87231}"/>
          </ac:picMkLst>
        </pc:picChg>
      </pc:sldChg>
      <pc:sldChg chg="addSp delSp modSp add mod ord modTransition">
        <pc:chgData name="Kaci Luu" userId="c5c2dc7d-630c-410d-912c-2462102a0339" providerId="ADAL" clId="{5947D4F7-A750-4238-A6A0-9171F03A88B8}" dt="2025-12-07T20:31:18.944" v="4240" actId="478"/>
        <pc:sldMkLst>
          <pc:docMk/>
          <pc:sldMk cId="1248948409" sldId="330"/>
        </pc:sldMkLst>
        <pc:spChg chg="mod">
          <ac:chgData name="Kaci Luu" userId="c5c2dc7d-630c-410d-912c-2462102a0339" providerId="ADAL" clId="{5947D4F7-A750-4238-A6A0-9171F03A88B8}" dt="2025-12-07T19:19:56.828" v="2444" actId="1076"/>
          <ac:spMkLst>
            <pc:docMk/>
            <pc:sldMk cId="1248948409" sldId="330"/>
            <ac:spMk id="2" creationId="{75318C24-E5FC-FEC9-3862-332560C2FBA5}"/>
          </ac:spMkLst>
        </pc:spChg>
        <pc:spChg chg="add mod">
          <ac:chgData name="Kaci Luu" userId="c5c2dc7d-630c-410d-912c-2462102a0339" providerId="ADAL" clId="{5947D4F7-A750-4238-A6A0-9171F03A88B8}" dt="2025-12-07T18:11:08.198" v="1304" actId="14100"/>
          <ac:spMkLst>
            <pc:docMk/>
            <pc:sldMk cId="1248948409" sldId="330"/>
            <ac:spMk id="4" creationId="{D4190693-143D-4C35-9E64-F8853C7E245C}"/>
          </ac:spMkLst>
        </pc:spChg>
        <pc:spChg chg="add mod">
          <ac:chgData name="Kaci Luu" userId="c5c2dc7d-630c-410d-912c-2462102a0339" providerId="ADAL" clId="{5947D4F7-A750-4238-A6A0-9171F03A88B8}" dt="2025-12-07T19:20:05.583" v="2446" actId="1076"/>
          <ac:spMkLst>
            <pc:docMk/>
            <pc:sldMk cId="1248948409" sldId="330"/>
            <ac:spMk id="5" creationId="{F67CB3B3-C700-07D7-1F66-B70F21C5424C}"/>
          </ac:spMkLst>
        </pc:spChg>
        <pc:spChg chg="add del mod">
          <ac:chgData name="Kaci Luu" userId="c5c2dc7d-630c-410d-912c-2462102a0339" providerId="ADAL" clId="{5947D4F7-A750-4238-A6A0-9171F03A88B8}" dt="2025-12-07T20:31:18.944" v="4240" actId="478"/>
          <ac:spMkLst>
            <pc:docMk/>
            <pc:sldMk cId="1248948409" sldId="330"/>
            <ac:spMk id="6" creationId="{06A12C9C-0A7D-55BD-F6E7-D63209F6A71F}"/>
          </ac:spMkLst>
        </pc:spChg>
        <pc:spChg chg="add mod">
          <ac:chgData name="Kaci Luu" userId="c5c2dc7d-630c-410d-912c-2462102a0339" providerId="ADAL" clId="{5947D4F7-A750-4238-A6A0-9171F03A88B8}" dt="2025-12-07T19:11:57.139" v="2324" actId="1076"/>
          <ac:spMkLst>
            <pc:docMk/>
            <pc:sldMk cId="1248948409" sldId="330"/>
            <ac:spMk id="7" creationId="{1A65AFD8-AB29-0EC2-D37D-F19CEE46ED7C}"/>
          </ac:spMkLst>
        </pc:spChg>
        <pc:spChg chg="add mod">
          <ac:chgData name="Kaci Luu" userId="c5c2dc7d-630c-410d-912c-2462102a0339" providerId="ADAL" clId="{5947D4F7-A750-4238-A6A0-9171F03A88B8}" dt="2025-12-07T19:20:24.741" v="2449" actId="688"/>
          <ac:spMkLst>
            <pc:docMk/>
            <pc:sldMk cId="1248948409" sldId="330"/>
            <ac:spMk id="9" creationId="{11AB9B65-687C-EF9B-A968-CADB4E7A9406}"/>
          </ac:spMkLst>
        </pc:spChg>
        <pc:grpChg chg="del">
          <ac:chgData name="Kaci Luu" userId="c5c2dc7d-630c-410d-912c-2462102a0339" providerId="ADAL" clId="{5947D4F7-A750-4238-A6A0-9171F03A88B8}" dt="2025-12-07T18:06:40.227" v="1169" actId="478"/>
          <ac:grpSpMkLst>
            <pc:docMk/>
            <pc:sldMk cId="1248948409" sldId="330"/>
            <ac:grpSpMk id="3" creationId="{185C5845-74BC-1023-F0AE-7D39448C452B}"/>
          </ac:grpSpMkLst>
        </pc:grpChg>
        <pc:picChg chg="add mod">
          <ac:chgData name="Kaci Luu" userId="c5c2dc7d-630c-410d-912c-2462102a0339" providerId="ADAL" clId="{5947D4F7-A750-4238-A6A0-9171F03A88B8}" dt="2025-12-07T19:18:19.716" v="2430"/>
          <ac:picMkLst>
            <pc:docMk/>
            <pc:sldMk cId="1248948409" sldId="330"/>
            <ac:picMk id="8" creationId="{B013A4BE-2AAC-E354-4BC2-DE3D8F145804}"/>
          </ac:picMkLst>
        </pc:picChg>
        <pc:picChg chg="add mod">
          <ac:chgData name="Kaci Luu" userId="c5c2dc7d-630c-410d-912c-2462102a0339" providerId="ADAL" clId="{5947D4F7-A750-4238-A6A0-9171F03A88B8}" dt="2025-12-07T19:50:33.161" v="3361" actId="1036"/>
          <ac:picMkLst>
            <pc:docMk/>
            <pc:sldMk cId="1248948409" sldId="330"/>
            <ac:picMk id="7170" creationId="{EC5C2266-8D24-1108-77F7-B8DCF9E7AE08}"/>
          </ac:picMkLst>
        </pc:picChg>
        <pc:picChg chg="add mod">
          <ac:chgData name="Kaci Luu" userId="c5c2dc7d-630c-410d-912c-2462102a0339" providerId="ADAL" clId="{5947D4F7-A750-4238-A6A0-9171F03A88B8}" dt="2025-12-07T18:11:10.146" v="1305" actId="1076"/>
          <ac:picMkLst>
            <pc:docMk/>
            <pc:sldMk cId="1248948409" sldId="330"/>
            <ac:picMk id="7172" creationId="{3C20F96C-93D5-0D72-0EE0-F974DABA7F55}"/>
          </ac:picMkLst>
        </pc:picChg>
        <pc:picChg chg="add mod">
          <ac:chgData name="Kaci Luu" userId="c5c2dc7d-630c-410d-912c-2462102a0339" providerId="ADAL" clId="{5947D4F7-A750-4238-A6A0-9171F03A88B8}" dt="2025-12-07T18:11:11.184" v="1306" actId="1076"/>
          <ac:picMkLst>
            <pc:docMk/>
            <pc:sldMk cId="1248948409" sldId="330"/>
            <ac:picMk id="7174" creationId="{86BEF79F-48C2-9677-1B5E-7C3A732A11E5}"/>
          </ac:picMkLst>
        </pc:picChg>
      </pc:sldChg>
      <pc:sldChg chg="addSp delSp modSp add mod modTransition">
        <pc:chgData name="Kaci Luu" userId="c5c2dc7d-630c-410d-912c-2462102a0339" providerId="ADAL" clId="{5947D4F7-A750-4238-A6A0-9171F03A88B8}" dt="2025-12-07T19:49:47.101" v="3336" actId="1036"/>
        <pc:sldMkLst>
          <pc:docMk/>
          <pc:sldMk cId="1903806733" sldId="331"/>
        </pc:sldMkLst>
        <pc:spChg chg="mod">
          <ac:chgData name="Kaci Luu" userId="c5c2dc7d-630c-410d-912c-2462102a0339" providerId="ADAL" clId="{5947D4F7-A750-4238-A6A0-9171F03A88B8}" dt="2025-12-07T19:49:44.376" v="3335" actId="1035"/>
          <ac:spMkLst>
            <pc:docMk/>
            <pc:sldMk cId="1903806733" sldId="331"/>
            <ac:spMk id="2" creationId="{4CBDB555-128F-0DEA-EBDB-017EE95D1354}"/>
          </ac:spMkLst>
        </pc:spChg>
        <pc:spChg chg="mod">
          <ac:chgData name="Kaci Luu" userId="c5c2dc7d-630c-410d-912c-2462102a0339" providerId="ADAL" clId="{5947D4F7-A750-4238-A6A0-9171F03A88B8}" dt="2025-12-07T18:50:44.603" v="2050" actId="1036"/>
          <ac:spMkLst>
            <pc:docMk/>
            <pc:sldMk cId="1903806733" sldId="331"/>
            <ac:spMk id="3" creationId="{A61DC22B-15C8-41C5-84FE-C4FCA3E1886C}"/>
          </ac:spMkLst>
        </pc:spChg>
        <pc:spChg chg="del mod">
          <ac:chgData name="Kaci Luu" userId="c5c2dc7d-630c-410d-912c-2462102a0339" providerId="ADAL" clId="{5947D4F7-A750-4238-A6A0-9171F03A88B8}" dt="2025-12-07T18:39:55.077" v="1951" actId="478"/>
          <ac:spMkLst>
            <pc:docMk/>
            <pc:sldMk cId="1903806733" sldId="331"/>
            <ac:spMk id="4" creationId="{5CDC749A-8FF5-184B-24B5-364D06CFD592}"/>
          </ac:spMkLst>
        </pc:spChg>
        <pc:spChg chg="add mod">
          <ac:chgData name="Kaci Luu" userId="c5c2dc7d-630c-410d-912c-2462102a0339" providerId="ADAL" clId="{5947D4F7-A750-4238-A6A0-9171F03A88B8}" dt="2025-12-07T18:50:21.619" v="2018" actId="688"/>
          <ac:spMkLst>
            <pc:docMk/>
            <pc:sldMk cId="1903806733" sldId="331"/>
            <ac:spMk id="5" creationId="{76262FB8-6575-0002-A913-9813DCDD2090}"/>
          </ac:spMkLst>
        </pc:spChg>
        <pc:spChg chg="add mod">
          <ac:chgData name="Kaci Luu" userId="c5c2dc7d-630c-410d-912c-2462102a0339" providerId="ADAL" clId="{5947D4F7-A750-4238-A6A0-9171F03A88B8}" dt="2025-12-07T18:50:52.856" v="2053" actId="14100"/>
          <ac:spMkLst>
            <pc:docMk/>
            <pc:sldMk cId="1903806733" sldId="331"/>
            <ac:spMk id="6" creationId="{5168EB7B-E538-FCB7-EA3D-61E74B4D9DBF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9" creationId="{0B3A2106-9F97-7405-0FC2-157584F7A5B3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11" creationId="{9C1B9189-EBC4-77FA-23D7-6384E9423141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12" creationId="{DEC116C9-B782-A4F3-57D4-4FAD3B925D03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13" creationId="{635B52DA-011F-1F2B-527B-8E8F088A0DEF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14" creationId="{916CDF46-EE95-5344-FBD6-9ADE58314F09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18" creationId="{6567401A-CDB9-F4EF-4A9B-C3068144D68E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22" creationId="{94971858-A7FE-CF66-5E25-C9D76251EC4E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25" creationId="{E9FD9D25-CD62-3552-4ABD-DCC3C340BC82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26" creationId="{13A7CBEB-AE4B-0413-4C5B-C88E463322A3}"/>
          </ac:spMkLst>
        </pc:spChg>
        <pc:spChg chg="mod">
          <ac:chgData name="Kaci Luu" userId="c5c2dc7d-630c-410d-912c-2462102a0339" providerId="ADAL" clId="{5947D4F7-A750-4238-A6A0-9171F03A88B8}" dt="2025-12-07T19:03:31.790" v="2185"/>
          <ac:spMkLst>
            <pc:docMk/>
            <pc:sldMk cId="1903806733" sldId="331"/>
            <ac:spMk id="27" creationId="{A993530D-BE1D-44AA-69BF-DF36B7CFA5FA}"/>
          </ac:spMkLst>
        </pc:spChg>
        <pc:spChg chg="add mod">
          <ac:chgData name="Kaci Luu" userId="c5c2dc7d-630c-410d-912c-2462102a0339" providerId="ADAL" clId="{5947D4F7-A750-4238-A6A0-9171F03A88B8}" dt="2025-12-07T19:04:37.817" v="2206" actId="1076"/>
          <ac:spMkLst>
            <pc:docMk/>
            <pc:sldMk cId="1903806733" sldId="331"/>
            <ac:spMk id="32" creationId="{F41C8774-6790-1567-D4AE-95C07233D5FF}"/>
          </ac:spMkLst>
        </pc:spChg>
        <pc:grpChg chg="mod ord">
          <ac:chgData name="Kaci Luu" userId="c5c2dc7d-630c-410d-912c-2462102a0339" providerId="ADAL" clId="{5947D4F7-A750-4238-A6A0-9171F03A88B8}" dt="2025-12-07T19:03:38.933" v="2187" actId="167"/>
          <ac:grpSpMkLst>
            <pc:docMk/>
            <pc:sldMk cId="1903806733" sldId="331"/>
            <ac:grpSpMk id="7" creationId="{830A2042-7D28-BDF3-C0BF-CA8546CBD119}"/>
          </ac:grpSpMkLst>
        </pc:grpChg>
        <pc:picChg chg="add mod">
          <ac:chgData name="Kaci Luu" userId="c5c2dc7d-630c-410d-912c-2462102a0339" providerId="ADAL" clId="{5947D4F7-A750-4238-A6A0-9171F03A88B8}" dt="2025-12-07T19:17:37.070" v="2424"/>
          <ac:picMkLst>
            <pc:docMk/>
            <pc:sldMk cId="1903806733" sldId="331"/>
            <ac:picMk id="33" creationId="{3F432A09-FB61-336D-8855-00102CD17C08}"/>
          </ac:picMkLst>
        </pc:picChg>
        <pc:picChg chg="del">
          <ac:chgData name="Kaci Luu" userId="c5c2dc7d-630c-410d-912c-2462102a0339" providerId="ADAL" clId="{5947D4F7-A750-4238-A6A0-9171F03A88B8}" dt="2025-12-07T18:08:12.443" v="1207" actId="478"/>
          <ac:picMkLst>
            <pc:docMk/>
            <pc:sldMk cId="1903806733" sldId="331"/>
            <ac:picMk id="2052" creationId="{FAB04ED8-0114-4DAD-CFB0-86056248940F}"/>
          </ac:picMkLst>
        </pc:picChg>
        <pc:picChg chg="add mod">
          <ac:chgData name="Kaci Luu" userId="c5c2dc7d-630c-410d-912c-2462102a0339" providerId="ADAL" clId="{5947D4F7-A750-4238-A6A0-9171F03A88B8}" dt="2025-12-07T19:49:47.101" v="3336" actId="1036"/>
          <ac:picMkLst>
            <pc:docMk/>
            <pc:sldMk cId="1903806733" sldId="331"/>
            <ac:picMk id="10242" creationId="{44AD7A7B-38D9-1DDE-809F-410CB92C73A0}"/>
          </ac:picMkLst>
        </pc:picChg>
      </pc:sldChg>
      <pc:sldChg chg="addSp delSp modSp add mod ord modTransition">
        <pc:chgData name="Kaci Luu" userId="c5c2dc7d-630c-410d-912c-2462102a0339" providerId="ADAL" clId="{5947D4F7-A750-4238-A6A0-9171F03A88B8}" dt="2025-12-07T20:48:12.820" v="4350" actId="1036"/>
        <pc:sldMkLst>
          <pc:docMk/>
          <pc:sldMk cId="2281903491" sldId="332"/>
        </pc:sldMkLst>
        <pc:spChg chg="mod">
          <ac:chgData name="Kaci Luu" userId="c5c2dc7d-630c-410d-912c-2462102a0339" providerId="ADAL" clId="{5947D4F7-A750-4238-A6A0-9171F03A88B8}" dt="2025-12-07T19:43:53.695" v="3146" actId="1036"/>
          <ac:spMkLst>
            <pc:docMk/>
            <pc:sldMk cId="2281903491" sldId="332"/>
            <ac:spMk id="2" creationId="{30DEF1C0-CC90-DA72-66DF-C9BB095F781A}"/>
          </ac:spMkLst>
        </pc:spChg>
        <pc:spChg chg="add mod">
          <ac:chgData name="Kaci Luu" userId="c5c2dc7d-630c-410d-912c-2462102a0339" providerId="ADAL" clId="{5947D4F7-A750-4238-A6A0-9171F03A88B8}" dt="2025-12-07T18:28:15.930" v="1704"/>
          <ac:spMkLst>
            <pc:docMk/>
            <pc:sldMk cId="2281903491" sldId="332"/>
            <ac:spMk id="5" creationId="{EB80E6EC-8813-DAD1-64EE-57621F4B6040}"/>
          </ac:spMkLst>
        </pc:spChg>
        <pc:spChg chg="add del mod">
          <ac:chgData name="Kaci Luu" userId="c5c2dc7d-630c-410d-912c-2462102a0339" providerId="ADAL" clId="{5947D4F7-A750-4238-A6A0-9171F03A88B8}" dt="2025-12-07T20:31:38.123" v="4241" actId="478"/>
          <ac:spMkLst>
            <pc:docMk/>
            <pc:sldMk cId="2281903491" sldId="332"/>
            <ac:spMk id="6" creationId="{84C0E5DF-30AA-3E7D-7095-8C4F9E6E61B8}"/>
          </ac:spMkLst>
        </pc:spChg>
        <pc:spChg chg="add mod">
          <ac:chgData name="Kaci Luu" userId="c5c2dc7d-630c-410d-912c-2462102a0339" providerId="ADAL" clId="{5947D4F7-A750-4238-A6A0-9171F03A88B8}" dt="2025-12-07T19:11:13.654" v="2313" actId="1076"/>
          <ac:spMkLst>
            <pc:docMk/>
            <pc:sldMk cId="2281903491" sldId="332"/>
            <ac:spMk id="7" creationId="{960B3EE2-F83F-997C-F85D-97B158C9418D}"/>
          </ac:spMkLst>
        </pc:spChg>
        <pc:spChg chg="add mod">
          <ac:chgData name="Kaci Luu" userId="c5c2dc7d-630c-410d-912c-2462102a0339" providerId="ADAL" clId="{5947D4F7-A750-4238-A6A0-9171F03A88B8}" dt="2025-12-07T19:11:11.822" v="2312" actId="1076"/>
          <ac:spMkLst>
            <pc:docMk/>
            <pc:sldMk cId="2281903491" sldId="332"/>
            <ac:spMk id="8" creationId="{323B0BBC-56E1-DB4E-2AA3-3012E582EF3D}"/>
          </ac:spMkLst>
        </pc:spChg>
        <pc:spChg chg="add mod">
          <ac:chgData name="Kaci Luu" userId="c5c2dc7d-630c-410d-912c-2462102a0339" providerId="ADAL" clId="{5947D4F7-A750-4238-A6A0-9171F03A88B8}" dt="2025-12-07T19:12:11.579" v="2326" actId="1076"/>
          <ac:spMkLst>
            <pc:docMk/>
            <pc:sldMk cId="2281903491" sldId="332"/>
            <ac:spMk id="9" creationId="{0F7DA55A-CFEF-64D7-1601-9038DD9D8658}"/>
          </ac:spMkLst>
        </pc:spChg>
        <pc:picChg chg="add mod">
          <ac:chgData name="Kaci Luu" userId="c5c2dc7d-630c-410d-912c-2462102a0339" providerId="ADAL" clId="{5947D4F7-A750-4238-A6A0-9171F03A88B8}" dt="2025-12-07T20:02:45.850" v="3568" actId="1038"/>
          <ac:picMkLst>
            <pc:docMk/>
            <pc:sldMk cId="2281903491" sldId="332"/>
            <ac:picMk id="4" creationId="{D3F2BCA8-BB82-C0A3-7FBE-5BD1BC97FE70}"/>
          </ac:picMkLst>
        </pc:picChg>
        <pc:picChg chg="add mod">
          <ac:chgData name="Kaci Luu" userId="c5c2dc7d-630c-410d-912c-2462102a0339" providerId="ADAL" clId="{5947D4F7-A750-4238-A6A0-9171F03A88B8}" dt="2025-12-07T19:18:22.371" v="2431"/>
          <ac:picMkLst>
            <pc:docMk/>
            <pc:sldMk cId="2281903491" sldId="332"/>
            <ac:picMk id="10" creationId="{688FEF40-B2CE-FB96-1F16-96E33927C79C}"/>
          </ac:picMkLst>
        </pc:picChg>
        <pc:picChg chg="add del mod">
          <ac:chgData name="Kaci Luu" userId="c5c2dc7d-630c-410d-912c-2462102a0339" providerId="ADAL" clId="{5947D4F7-A750-4238-A6A0-9171F03A88B8}" dt="2025-12-07T20:24:03.676" v="4228" actId="478"/>
          <ac:picMkLst>
            <pc:docMk/>
            <pc:sldMk cId="2281903491" sldId="332"/>
            <ac:picMk id="11" creationId="{C5379ACD-681A-0F7C-6E4E-7F648A167B2F}"/>
          </ac:picMkLst>
        </pc:picChg>
        <pc:picChg chg="add del mod">
          <ac:chgData name="Kaci Luu" userId="c5c2dc7d-630c-410d-912c-2462102a0339" providerId="ADAL" clId="{5947D4F7-A750-4238-A6A0-9171F03A88B8}" dt="2025-12-07T20:24:03.676" v="4228" actId="478"/>
          <ac:picMkLst>
            <pc:docMk/>
            <pc:sldMk cId="2281903491" sldId="332"/>
            <ac:picMk id="12" creationId="{A03A13D5-C340-17AD-B1F7-B24D76C3405D}"/>
          </ac:picMkLst>
        </pc:picChg>
        <pc:picChg chg="add mod">
          <ac:chgData name="Kaci Luu" userId="c5c2dc7d-630c-410d-912c-2462102a0339" providerId="ADAL" clId="{5947D4F7-A750-4238-A6A0-9171F03A88B8}" dt="2025-12-07T20:26:07.310" v="4239" actId="29295"/>
          <ac:picMkLst>
            <pc:docMk/>
            <pc:sldMk cId="2281903491" sldId="332"/>
            <ac:picMk id="13" creationId="{E20D0759-8F57-1F6B-F550-FDA83ED2ECC5}"/>
          </ac:picMkLst>
        </pc:picChg>
        <pc:picChg chg="add mod">
          <ac:chgData name="Kaci Luu" userId="c5c2dc7d-630c-410d-912c-2462102a0339" providerId="ADAL" clId="{5947D4F7-A750-4238-A6A0-9171F03A88B8}" dt="2025-12-07T20:26:02.447" v="4238" actId="29295"/>
          <ac:picMkLst>
            <pc:docMk/>
            <pc:sldMk cId="2281903491" sldId="332"/>
            <ac:picMk id="14" creationId="{6A984492-EF98-020D-26A2-55BB4EC11836}"/>
          </ac:picMkLst>
        </pc:picChg>
        <pc:picChg chg="add mod">
          <ac:chgData name="Kaci Luu" userId="c5c2dc7d-630c-410d-912c-2462102a0339" providerId="ADAL" clId="{5947D4F7-A750-4238-A6A0-9171F03A88B8}" dt="2025-12-07T20:31:44.629" v="4243" actId="1076"/>
          <ac:picMkLst>
            <pc:docMk/>
            <pc:sldMk cId="2281903491" sldId="332"/>
            <ac:picMk id="15" creationId="{F09732D1-EBDB-1F5E-ECD2-E9CD6AF08FC9}"/>
          </ac:picMkLst>
        </pc:picChg>
        <pc:picChg chg="add mod">
          <ac:chgData name="Kaci Luu" userId="c5c2dc7d-630c-410d-912c-2462102a0339" providerId="ADAL" clId="{5947D4F7-A750-4238-A6A0-9171F03A88B8}" dt="2025-12-07T20:48:03.125" v="4298" actId="1035"/>
          <ac:picMkLst>
            <pc:docMk/>
            <pc:sldMk cId="2281903491" sldId="332"/>
            <ac:picMk id="16" creationId="{B3069826-551D-6C49-C5A2-A472E28A9D36}"/>
          </ac:picMkLst>
        </pc:picChg>
        <pc:picChg chg="add mod">
          <ac:chgData name="Kaci Luu" userId="c5c2dc7d-630c-410d-912c-2462102a0339" providerId="ADAL" clId="{5947D4F7-A750-4238-A6A0-9171F03A88B8}" dt="2025-12-07T20:48:12.820" v="4350" actId="1036"/>
          <ac:picMkLst>
            <pc:docMk/>
            <pc:sldMk cId="2281903491" sldId="332"/>
            <ac:picMk id="17" creationId="{AE6EB3DD-083D-60F7-7118-AD41CD32D21C}"/>
          </ac:picMkLst>
        </pc:picChg>
        <pc:picChg chg="del">
          <ac:chgData name="Kaci Luu" userId="c5c2dc7d-630c-410d-912c-2462102a0339" providerId="ADAL" clId="{5947D4F7-A750-4238-A6A0-9171F03A88B8}" dt="2025-12-07T18:13:08.073" v="1311" actId="478"/>
          <ac:picMkLst>
            <pc:docMk/>
            <pc:sldMk cId="2281903491" sldId="332"/>
            <ac:picMk id="6146" creationId="{1DFA7572-F82E-9435-AA50-9ED7EC968656}"/>
          </ac:picMkLst>
        </pc:picChg>
      </pc:sldChg>
      <pc:sldChg chg="add del">
        <pc:chgData name="Kaci Luu" userId="c5c2dc7d-630c-410d-912c-2462102a0339" providerId="ADAL" clId="{5947D4F7-A750-4238-A6A0-9171F03A88B8}" dt="2025-12-07T18:13:12.296" v="1313"/>
        <pc:sldMkLst>
          <pc:docMk/>
          <pc:sldMk cId="2689577412" sldId="333"/>
        </pc:sldMkLst>
      </pc:sldChg>
      <pc:sldChg chg="addSp delSp modSp add mod modTransition">
        <pc:chgData name="Kaci Luu" userId="c5c2dc7d-630c-410d-912c-2462102a0339" providerId="ADAL" clId="{5947D4F7-A750-4238-A6A0-9171F03A88B8}" dt="2025-12-07T20:13:53.197" v="3719" actId="1076"/>
        <pc:sldMkLst>
          <pc:docMk/>
          <pc:sldMk cId="4249209108" sldId="333"/>
        </pc:sldMkLst>
        <pc:spChg chg="mod">
          <ac:chgData name="Kaci Luu" userId="c5c2dc7d-630c-410d-912c-2462102a0339" providerId="ADAL" clId="{5947D4F7-A750-4238-A6A0-9171F03A88B8}" dt="2025-12-07T19:51:33.923" v="3386" actId="1035"/>
          <ac:spMkLst>
            <pc:docMk/>
            <pc:sldMk cId="4249209108" sldId="333"/>
            <ac:spMk id="2" creationId="{43D8D450-26A6-0845-7280-0F745C2B9DAD}"/>
          </ac:spMkLst>
        </pc:spChg>
        <pc:spChg chg="del">
          <ac:chgData name="Kaci Luu" userId="c5c2dc7d-630c-410d-912c-2462102a0339" providerId="ADAL" clId="{5947D4F7-A750-4238-A6A0-9171F03A88B8}" dt="2025-12-07T19:05:03.517" v="2214" actId="478"/>
          <ac:spMkLst>
            <pc:docMk/>
            <pc:sldMk cId="4249209108" sldId="333"/>
            <ac:spMk id="5" creationId="{7CAC2F38-7E78-243D-AFEE-683E843A9513}"/>
          </ac:spMkLst>
        </pc:spChg>
        <pc:spChg chg="mod">
          <ac:chgData name="Kaci Luu" userId="c5c2dc7d-630c-410d-912c-2462102a0339" providerId="ADAL" clId="{5947D4F7-A750-4238-A6A0-9171F03A88B8}" dt="2025-12-07T20:13:53.197" v="3719" actId="1076"/>
          <ac:spMkLst>
            <pc:docMk/>
            <pc:sldMk cId="4249209108" sldId="333"/>
            <ac:spMk id="6" creationId="{8E8F2700-FC7E-B71A-E506-8182B8DDAA8F}"/>
          </ac:spMkLst>
        </pc:spChg>
        <pc:spChg chg="mod">
          <ac:chgData name="Kaci Luu" userId="c5c2dc7d-630c-410d-912c-2462102a0339" providerId="ADAL" clId="{5947D4F7-A750-4238-A6A0-9171F03A88B8}" dt="2025-12-07T19:21:16.657" v="2460" actId="1076"/>
          <ac:spMkLst>
            <pc:docMk/>
            <pc:sldMk cId="4249209108" sldId="333"/>
            <ac:spMk id="7" creationId="{92E1D89A-95FE-5C73-F530-48EE9883E2A4}"/>
          </ac:spMkLst>
        </pc:spChg>
        <pc:spChg chg="add mod">
          <ac:chgData name="Kaci Luu" userId="c5c2dc7d-630c-410d-912c-2462102a0339" providerId="ADAL" clId="{5947D4F7-A750-4238-A6A0-9171F03A88B8}" dt="2025-12-07T20:03:43.223" v="3583" actId="1076"/>
          <ac:spMkLst>
            <pc:docMk/>
            <pc:sldMk cId="4249209108" sldId="333"/>
            <ac:spMk id="8" creationId="{4EABC0ED-23CF-C1E2-1134-E01E12984ECE}"/>
          </ac:spMkLst>
        </pc:spChg>
        <pc:spChg chg="add mod">
          <ac:chgData name="Kaci Luu" userId="c5c2dc7d-630c-410d-912c-2462102a0339" providerId="ADAL" clId="{5947D4F7-A750-4238-A6A0-9171F03A88B8}" dt="2025-12-07T20:03:46.267" v="3584" actId="1076"/>
          <ac:spMkLst>
            <pc:docMk/>
            <pc:sldMk cId="4249209108" sldId="333"/>
            <ac:spMk id="10" creationId="{1F72631A-7CF9-F664-1457-CC1BBDF4663B}"/>
          </ac:spMkLst>
        </pc:spChg>
        <pc:spChg chg="add mod">
          <ac:chgData name="Kaci Luu" userId="c5c2dc7d-630c-410d-912c-2462102a0339" providerId="ADAL" clId="{5947D4F7-A750-4238-A6A0-9171F03A88B8}" dt="2025-12-07T20:03:30.681" v="3579" actId="1076"/>
          <ac:spMkLst>
            <pc:docMk/>
            <pc:sldMk cId="4249209108" sldId="333"/>
            <ac:spMk id="11" creationId="{423BB2DA-FC18-54E2-BCBC-30F850C22AA6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18" creationId="{02EF7A6A-133E-EEEA-A3C6-28078DD37E49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19" creationId="{43A40329-F5AA-7F20-305E-0F9D874D7556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20" creationId="{59487B3E-C7DF-F689-5911-94EC6AA643A3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22" creationId="{54791965-F109-04EB-7D49-B2DF6D65BAA3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23" creationId="{B7E4EA61-2172-D542-DF91-9B06478FC923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28" creationId="{75B957F7-AEB3-B04B-F562-2F87812238B6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29" creationId="{D14456D9-D8BE-F5AE-79A6-7A672DDA1D02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30" creationId="{95C57024-D638-9F92-9412-C28D4C8D2929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32" creationId="{247E7F9A-B5FE-55DD-0D6F-7C73842EC901}"/>
          </ac:spMkLst>
        </pc:spChg>
        <pc:spChg chg="mod">
          <ac:chgData name="Kaci Luu" userId="c5c2dc7d-630c-410d-912c-2462102a0339" providerId="ADAL" clId="{5947D4F7-A750-4238-A6A0-9171F03A88B8}" dt="2025-12-07T20:07:55.180" v="3640"/>
          <ac:spMkLst>
            <pc:docMk/>
            <pc:sldMk cId="4249209108" sldId="333"/>
            <ac:spMk id="35" creationId="{04E4D137-A1A3-3916-D04B-F241DA90CDDA}"/>
          </ac:spMkLst>
        </pc:spChg>
        <pc:grpChg chg="del">
          <ac:chgData name="Kaci Luu" userId="c5c2dc7d-630c-410d-912c-2462102a0339" providerId="ADAL" clId="{5947D4F7-A750-4238-A6A0-9171F03A88B8}" dt="2025-12-07T18:16:14.911" v="1424" actId="478"/>
          <ac:grpSpMkLst>
            <pc:docMk/>
            <pc:sldMk cId="4249209108" sldId="333"/>
            <ac:grpSpMk id="3" creationId="{73D6AA3A-7D88-00E3-7E01-97415C07FCCE}"/>
          </ac:grpSpMkLst>
        </pc:grpChg>
        <pc:grpChg chg="mod">
          <ac:chgData name="Kaci Luu" userId="c5c2dc7d-630c-410d-912c-2462102a0339" providerId="ADAL" clId="{5947D4F7-A750-4238-A6A0-9171F03A88B8}" dt="2025-12-07T20:13:49.344" v="3718" actId="1076"/>
          <ac:grpSpMkLst>
            <pc:docMk/>
            <pc:sldMk cId="4249209108" sldId="333"/>
            <ac:grpSpMk id="12" creationId="{C67BE4DA-6229-A83F-0A6B-87751843EEEC}"/>
          </ac:grpSpMkLst>
        </pc:grpChg>
        <pc:picChg chg="add mod">
          <ac:chgData name="Kaci Luu" userId="c5c2dc7d-630c-410d-912c-2462102a0339" providerId="ADAL" clId="{5947D4F7-A750-4238-A6A0-9171F03A88B8}" dt="2025-12-07T19:18:27.513" v="2433"/>
          <ac:picMkLst>
            <pc:docMk/>
            <pc:sldMk cId="4249209108" sldId="333"/>
            <ac:picMk id="9" creationId="{70595B95-2E0F-F049-54C3-1CC605DFCD1B}"/>
          </ac:picMkLst>
        </pc:picChg>
        <pc:picChg chg="add mod">
          <ac:chgData name="Kaci Luu" userId="c5c2dc7d-630c-410d-912c-2462102a0339" providerId="ADAL" clId="{5947D4F7-A750-4238-A6A0-9171F03A88B8}" dt="2025-12-07T20:03:27.427" v="3578" actId="1076"/>
          <ac:picMkLst>
            <pc:docMk/>
            <pc:sldMk cId="4249209108" sldId="333"/>
            <ac:picMk id="13314" creationId="{2DB6CC19-DB5B-1A85-58E6-CCE4C6417F0B}"/>
          </ac:picMkLst>
        </pc:picChg>
      </pc:sldChg>
      <pc:sldChg chg="addSp delSp modSp add mod modTransition">
        <pc:chgData name="Kaci Luu" userId="c5c2dc7d-630c-410d-912c-2462102a0339" providerId="ADAL" clId="{5947D4F7-A750-4238-A6A0-9171F03A88B8}" dt="2025-12-07T20:03:55.011" v="3587" actId="1038"/>
        <pc:sldMkLst>
          <pc:docMk/>
          <pc:sldMk cId="1250279023" sldId="334"/>
        </pc:sldMkLst>
        <pc:spChg chg="mod">
          <ac:chgData name="Kaci Luu" userId="c5c2dc7d-630c-410d-912c-2462102a0339" providerId="ADAL" clId="{5947D4F7-A750-4238-A6A0-9171F03A88B8}" dt="2025-12-07T19:52:04.900" v="3400" actId="1076"/>
          <ac:spMkLst>
            <pc:docMk/>
            <pc:sldMk cId="1250279023" sldId="334"/>
            <ac:spMk id="2" creationId="{CA00D85F-CC7B-990A-BCC8-62640D6D174E}"/>
          </ac:spMkLst>
        </pc:spChg>
        <pc:spChg chg="add mod">
          <ac:chgData name="Kaci Luu" userId="c5c2dc7d-630c-410d-912c-2462102a0339" providerId="ADAL" clId="{5947D4F7-A750-4238-A6A0-9171F03A88B8}" dt="2025-12-07T19:52:19.053" v="3417" actId="1038"/>
          <ac:spMkLst>
            <pc:docMk/>
            <pc:sldMk cId="1250279023" sldId="334"/>
            <ac:spMk id="4" creationId="{DEEEDEA4-E656-302F-B010-5149E53F3E28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8" creationId="{D0483EEA-6433-4FD9-BD19-B174E2888799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0" creationId="{410D5E4A-1332-04E4-DBC7-44208ACE53EB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3" creationId="{12CC7BE4-D16F-A569-84B8-C078778F47E4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5" creationId="{0F30AEA5-6427-4575-98CC-60B631D843E9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6" creationId="{0B7BF477-41FE-9AA3-8E55-766972AB05D8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8" creationId="{73167249-7E92-7628-DD23-6E711CD19E21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19" creationId="{836CE91F-A75A-878A-6F46-60C3FE0CC8BE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20" creationId="{9BC6FFF6-8B44-7681-7993-AB5A268FDFE4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28" creationId="{211FA7D5-FBCD-232A-BAB6-ACB0634DE373}"/>
          </ac:spMkLst>
        </pc:spChg>
        <pc:spChg chg="mod">
          <ac:chgData name="Kaci Luu" userId="c5c2dc7d-630c-410d-912c-2462102a0339" providerId="ADAL" clId="{5947D4F7-A750-4238-A6A0-9171F03A88B8}" dt="2025-12-07T18:21:02.189" v="1557"/>
          <ac:spMkLst>
            <pc:docMk/>
            <pc:sldMk cId="1250279023" sldId="334"/>
            <ac:spMk id="29" creationId="{EF1453BB-1033-60F8-409C-4A77F04F2B56}"/>
          </ac:spMkLst>
        </pc:spChg>
        <pc:spChg chg="add del mod ord">
          <ac:chgData name="Kaci Luu" userId="c5c2dc7d-630c-410d-912c-2462102a0339" providerId="ADAL" clId="{5947D4F7-A750-4238-A6A0-9171F03A88B8}" dt="2025-12-07T19:21:32.697" v="2461" actId="478"/>
          <ac:spMkLst>
            <pc:docMk/>
            <pc:sldMk cId="1250279023" sldId="334"/>
            <ac:spMk id="30" creationId="{B906AD65-10F8-EBE2-B755-E845AC5D32A4}"/>
          </ac:spMkLst>
        </pc:spChg>
        <pc:spChg chg="add mod">
          <ac:chgData name="Kaci Luu" userId="c5c2dc7d-630c-410d-912c-2462102a0339" providerId="ADAL" clId="{5947D4F7-A750-4238-A6A0-9171F03A88B8}" dt="2025-12-07T19:23:22.509" v="2494" actId="1076"/>
          <ac:spMkLst>
            <pc:docMk/>
            <pc:sldMk cId="1250279023" sldId="334"/>
            <ac:spMk id="31" creationId="{5068A641-4D95-8221-F767-2E9A644E6C84}"/>
          </ac:spMkLst>
        </pc:spChg>
        <pc:spChg chg="add mod">
          <ac:chgData name="Kaci Luu" userId="c5c2dc7d-630c-410d-912c-2462102a0339" providerId="ADAL" clId="{5947D4F7-A750-4238-A6A0-9171F03A88B8}" dt="2025-12-07T19:11:41.957" v="2319" actId="1076"/>
          <ac:spMkLst>
            <pc:docMk/>
            <pc:sldMk cId="1250279023" sldId="334"/>
            <ac:spMk id="33" creationId="{B7772A21-585E-5B5D-2180-72154918FF82}"/>
          </ac:spMkLst>
        </pc:spChg>
        <pc:spChg chg="add mod">
          <ac:chgData name="Kaci Luu" userId="c5c2dc7d-630c-410d-912c-2462102a0339" providerId="ADAL" clId="{5947D4F7-A750-4238-A6A0-9171F03A88B8}" dt="2025-12-07T19:23:27.954" v="2496" actId="688"/>
          <ac:spMkLst>
            <pc:docMk/>
            <pc:sldMk cId="1250279023" sldId="334"/>
            <ac:spMk id="36" creationId="{A87B60EF-1005-5078-4E9F-C80D16B59659}"/>
          </ac:spMkLst>
        </pc:spChg>
        <pc:spChg chg="add mod">
          <ac:chgData name="Kaci Luu" userId="c5c2dc7d-630c-410d-912c-2462102a0339" providerId="ADAL" clId="{5947D4F7-A750-4238-A6A0-9171F03A88B8}" dt="2025-12-07T19:23:45.524" v="2498" actId="1076"/>
          <ac:spMkLst>
            <pc:docMk/>
            <pc:sldMk cId="1250279023" sldId="334"/>
            <ac:spMk id="37" creationId="{E2D899D6-5733-4BCD-EC4C-F592A0C77304}"/>
          </ac:spMkLst>
        </pc:spChg>
        <pc:grpChg chg="mod ord">
          <ac:chgData name="Kaci Luu" userId="c5c2dc7d-630c-410d-912c-2462102a0339" providerId="ADAL" clId="{5947D4F7-A750-4238-A6A0-9171F03A88B8}" dt="2025-12-07T18:31:09.402" v="1747" actId="1076"/>
          <ac:grpSpMkLst>
            <pc:docMk/>
            <pc:sldMk cId="1250279023" sldId="334"/>
            <ac:grpSpMk id="5" creationId="{E4479744-4786-DE82-1963-7953C9A5669B}"/>
          </ac:grpSpMkLst>
        </pc:grpChg>
        <pc:picChg chg="add mod">
          <ac:chgData name="Kaci Luu" userId="c5c2dc7d-630c-410d-912c-2462102a0339" providerId="ADAL" clId="{5947D4F7-A750-4238-A6A0-9171F03A88B8}" dt="2025-12-07T18:17:38.077" v="1480"/>
          <ac:picMkLst>
            <pc:docMk/>
            <pc:sldMk cId="1250279023" sldId="334"/>
            <ac:picMk id="3" creationId="{D7D3417C-92FC-1472-F75A-2D85F59863E0}"/>
          </ac:picMkLst>
        </pc:picChg>
        <pc:picChg chg="add mod ord">
          <ac:chgData name="Kaci Luu" userId="c5c2dc7d-630c-410d-912c-2462102a0339" providerId="ADAL" clId="{5947D4F7-A750-4238-A6A0-9171F03A88B8}" dt="2025-12-07T19:01:53.502" v="2168" actId="167"/>
          <ac:picMkLst>
            <pc:docMk/>
            <pc:sldMk cId="1250279023" sldId="334"/>
            <ac:picMk id="32" creationId="{3F0B564D-8D82-7519-C9F1-1609D62C3AAB}"/>
          </ac:picMkLst>
        </pc:picChg>
        <pc:picChg chg="add mod">
          <ac:chgData name="Kaci Luu" userId="c5c2dc7d-630c-410d-912c-2462102a0339" providerId="ADAL" clId="{5947D4F7-A750-4238-A6A0-9171F03A88B8}" dt="2025-12-07T19:18:32.881" v="2435"/>
          <ac:picMkLst>
            <pc:docMk/>
            <pc:sldMk cId="1250279023" sldId="334"/>
            <ac:picMk id="34" creationId="{1103257B-2E62-9FE8-FA22-B26E2621FBD2}"/>
          </ac:picMkLst>
        </pc:picChg>
        <pc:picChg chg="add mod ord">
          <ac:chgData name="Kaci Luu" userId="c5c2dc7d-630c-410d-912c-2462102a0339" providerId="ADAL" clId="{5947D4F7-A750-4238-A6A0-9171F03A88B8}" dt="2025-12-07T19:21:40.867" v="2464" actId="167"/>
          <ac:picMkLst>
            <pc:docMk/>
            <pc:sldMk cId="1250279023" sldId="334"/>
            <ac:picMk id="35" creationId="{91B3F011-69D3-0975-5FEE-4948A307AD64}"/>
          </ac:picMkLst>
        </pc:picChg>
        <pc:picChg chg="del">
          <ac:chgData name="Kaci Luu" userId="c5c2dc7d-630c-410d-912c-2462102a0339" providerId="ADAL" clId="{5947D4F7-A750-4238-A6A0-9171F03A88B8}" dt="2025-12-07T18:16:44.638" v="1450" actId="478"/>
          <ac:picMkLst>
            <pc:docMk/>
            <pc:sldMk cId="1250279023" sldId="334"/>
            <ac:picMk id="13314" creationId="{74A06810-DCFA-AC72-246E-4DCD508DB53B}"/>
          </ac:picMkLst>
        </pc:picChg>
        <pc:picChg chg="add del mod">
          <ac:chgData name="Kaci Luu" userId="c5c2dc7d-630c-410d-912c-2462102a0339" providerId="ADAL" clId="{5947D4F7-A750-4238-A6A0-9171F03A88B8}" dt="2025-12-07T18:17:52.185" v="1482" actId="478"/>
          <ac:picMkLst>
            <pc:docMk/>
            <pc:sldMk cId="1250279023" sldId="334"/>
            <ac:picMk id="14338" creationId="{527CEA6E-6944-F1AF-09E3-4D52AA6C3463}"/>
          </ac:picMkLst>
        </pc:picChg>
        <pc:picChg chg="add mod">
          <ac:chgData name="Kaci Luu" userId="c5c2dc7d-630c-410d-912c-2462102a0339" providerId="ADAL" clId="{5947D4F7-A750-4238-A6A0-9171F03A88B8}" dt="2025-12-07T18:19:37.071" v="1548" actId="1076"/>
          <ac:picMkLst>
            <pc:docMk/>
            <pc:sldMk cId="1250279023" sldId="334"/>
            <ac:picMk id="14340" creationId="{DB5F6572-030F-330E-DA81-D4B983E933FD}"/>
          </ac:picMkLst>
        </pc:picChg>
        <pc:picChg chg="add mod">
          <ac:chgData name="Kaci Luu" userId="c5c2dc7d-630c-410d-912c-2462102a0339" providerId="ADAL" clId="{5947D4F7-A750-4238-A6A0-9171F03A88B8}" dt="2025-12-07T20:03:55.011" v="3587" actId="1038"/>
          <ac:picMkLst>
            <pc:docMk/>
            <pc:sldMk cId="1250279023" sldId="334"/>
            <ac:picMk id="14342" creationId="{AF076B9E-F5CA-D03B-BD5D-A080BDD2EF5F}"/>
          </ac:picMkLst>
        </pc:picChg>
      </pc:sldChg>
      <pc:sldChg chg="addSp delSp modSp add mod ord modTransition">
        <pc:chgData name="Kaci Luu" userId="c5c2dc7d-630c-410d-912c-2462102a0339" providerId="ADAL" clId="{5947D4F7-A750-4238-A6A0-9171F03A88B8}" dt="2025-12-07T20:14:45.047" v="3729" actId="1076"/>
        <pc:sldMkLst>
          <pc:docMk/>
          <pc:sldMk cId="1842187946" sldId="335"/>
        </pc:sldMkLst>
        <pc:spChg chg="mod">
          <ac:chgData name="Kaci Luu" userId="c5c2dc7d-630c-410d-912c-2462102a0339" providerId="ADAL" clId="{5947D4F7-A750-4238-A6A0-9171F03A88B8}" dt="2025-12-07T19:51:52.504" v="3399" actId="1076"/>
          <ac:spMkLst>
            <pc:docMk/>
            <pc:sldMk cId="1842187946" sldId="335"/>
            <ac:spMk id="2" creationId="{DE72771D-F5C6-5B46-D239-E40EFA99E03B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4" creationId="{68BDD034-6DA1-FAD9-CCFA-5BFDCB56DFFD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6" creationId="{FE3BE55D-2486-08ED-5E1D-C965D1E67F59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8" creationId="{8700DE36-99D4-A03F-5E85-88C22969746B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9" creationId="{9E06B606-9D2B-A2AB-39EE-93744FE2C385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13" creationId="{5F59DEDB-1DC9-6E18-6817-AF612718E731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16" creationId="{6453A2AA-873D-363E-069E-81653C495B91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20" creationId="{F6B92DA3-7F5A-7769-8041-47B2F410D8EC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21" creationId="{D4584363-9F06-D059-FE2A-AF5EBFD66099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22" creationId="{7585C0CB-F026-C6C1-9A3E-C00119984277}"/>
          </ac:spMkLst>
        </pc:spChg>
        <pc:spChg chg="mod">
          <ac:chgData name="Kaci Luu" userId="c5c2dc7d-630c-410d-912c-2462102a0339" providerId="ADAL" clId="{5947D4F7-A750-4238-A6A0-9171F03A88B8}" dt="2025-12-07T18:22:34.212" v="1571"/>
          <ac:spMkLst>
            <pc:docMk/>
            <pc:sldMk cId="1842187946" sldId="335"/>
            <ac:spMk id="26" creationId="{16AEF49A-35CC-9AE9-2D37-73BF37550FCF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28" creationId="{906625E6-77A4-BA1E-EF7F-5F3ED3E6F49E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31" creationId="{B36B8569-A0D9-B6BC-D41E-5461AED6CA44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34" creationId="{818ADE8B-35BF-9401-4CDF-D9B6D724B9D5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35" creationId="{CD0D36CA-59EC-282B-BAF6-39ABFD609A69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38" creationId="{A3B92A46-7DC7-57F6-21FA-B16A6D414DF4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39" creationId="{AEFAF276-15D2-D921-AAAD-FC2D10902412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40" creationId="{7C2E6BDB-70BE-7B3D-B41C-7742E77E91DE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41" creationId="{47C39CF0-3BD7-8702-6C16-8BB861038E66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42" creationId="{17F35B78-98DC-B7F0-AB9F-EF619EC66B13}"/>
          </ac:spMkLst>
        </pc:spChg>
        <pc:spChg chg="mod">
          <ac:chgData name="Kaci Luu" userId="c5c2dc7d-630c-410d-912c-2462102a0339" providerId="ADAL" clId="{5947D4F7-A750-4238-A6A0-9171F03A88B8}" dt="2025-12-07T18:22:50.098" v="1578"/>
          <ac:spMkLst>
            <pc:docMk/>
            <pc:sldMk cId="1842187946" sldId="335"/>
            <ac:spMk id="45" creationId="{03AE22E8-82FB-4B83-6B44-F0E693499A59}"/>
          </ac:spMkLst>
        </pc:spChg>
        <pc:spChg chg="add mod">
          <ac:chgData name="Kaci Luu" userId="c5c2dc7d-630c-410d-912c-2462102a0339" providerId="ADAL" clId="{5947D4F7-A750-4238-A6A0-9171F03A88B8}" dt="2025-12-07T19:21:51.142" v="2465" actId="1076"/>
          <ac:spMkLst>
            <pc:docMk/>
            <pc:sldMk cId="1842187946" sldId="335"/>
            <ac:spMk id="52" creationId="{447B72B0-AF2D-3FF6-670D-78417754CDE2}"/>
          </ac:spMkLst>
        </pc:spChg>
        <pc:spChg chg="add mod">
          <ac:chgData name="Kaci Luu" userId="c5c2dc7d-630c-410d-912c-2462102a0339" providerId="ADAL" clId="{5947D4F7-A750-4238-A6A0-9171F03A88B8}" dt="2025-12-07T19:22:03.748" v="2469" actId="1076"/>
          <ac:spMkLst>
            <pc:docMk/>
            <pc:sldMk cId="1842187946" sldId="335"/>
            <ac:spMk id="53" creationId="{59E1B4EA-A712-A881-43BF-177516C4BB8F}"/>
          </ac:spMkLst>
        </pc:spChg>
        <pc:spChg chg="add del mod">
          <ac:chgData name="Kaci Luu" userId="c5c2dc7d-630c-410d-912c-2462102a0339" providerId="ADAL" clId="{5947D4F7-A750-4238-A6A0-9171F03A88B8}" dt="2025-12-07T19:11:29.362" v="2317" actId="478"/>
          <ac:spMkLst>
            <pc:docMk/>
            <pc:sldMk cId="1842187946" sldId="335"/>
            <ac:spMk id="54" creationId="{1051C5A8-03F4-E9D4-3082-94757A5DBC7B}"/>
          </ac:spMkLst>
        </pc:spChg>
        <pc:spChg chg="add mod">
          <ac:chgData name="Kaci Luu" userId="c5c2dc7d-630c-410d-912c-2462102a0339" providerId="ADAL" clId="{5947D4F7-A750-4238-A6A0-9171F03A88B8}" dt="2025-12-07T19:11:22.989" v="2315" actId="1076"/>
          <ac:spMkLst>
            <pc:docMk/>
            <pc:sldMk cId="1842187946" sldId="335"/>
            <ac:spMk id="55" creationId="{D46FDCC1-F7EE-9D91-B5C3-1A5C66146882}"/>
          </ac:spMkLst>
        </pc:spChg>
        <pc:spChg chg="add mod">
          <ac:chgData name="Kaci Luu" userId="c5c2dc7d-630c-410d-912c-2462102a0339" providerId="ADAL" clId="{5947D4F7-A750-4238-A6A0-9171F03A88B8}" dt="2025-12-07T19:22:01.302" v="2468" actId="688"/>
          <ac:spMkLst>
            <pc:docMk/>
            <pc:sldMk cId="1842187946" sldId="335"/>
            <ac:spMk id="57" creationId="{6C016AF1-787B-627C-35D1-3F46951112C4}"/>
          </ac:spMkLst>
        </pc:spChg>
        <pc:spChg chg="add mod">
          <ac:chgData name="Kaci Luu" userId="c5c2dc7d-630c-410d-912c-2462102a0339" providerId="ADAL" clId="{5947D4F7-A750-4238-A6A0-9171F03A88B8}" dt="2025-12-07T19:22:44.702" v="2480" actId="688"/>
          <ac:spMkLst>
            <pc:docMk/>
            <pc:sldMk cId="1842187946" sldId="335"/>
            <ac:spMk id="58" creationId="{F886B063-5E91-23AC-AA84-284611A55366}"/>
          </ac:spMkLst>
        </pc:spChg>
        <pc:spChg chg="add mod">
          <ac:chgData name="Kaci Luu" userId="c5c2dc7d-630c-410d-912c-2462102a0339" providerId="ADAL" clId="{5947D4F7-A750-4238-A6A0-9171F03A88B8}" dt="2025-12-07T19:23:07.305" v="2487" actId="1076"/>
          <ac:spMkLst>
            <pc:docMk/>
            <pc:sldMk cId="1842187946" sldId="335"/>
            <ac:spMk id="59" creationId="{079F11FC-9DDA-350A-C0DA-190742AA8ADC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36" creationId="{01E22D8C-BF43-6A15-A360-67DD0CC8C0D0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37" creationId="{EBB69929-19AF-65BD-2CF7-628B7957C02D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43" creationId="{83946402-A0E5-9FCB-C8AB-0637F15AF23B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47" creationId="{A52F0F9E-187A-05A8-06DB-9594F385C5B6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48" creationId="{726E7626-EB4E-4168-856A-8AC8485DD793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49" creationId="{C1BC556A-AD44-B2E7-6B4F-574CAA29073F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50" creationId="{2DEDCEB9-AD48-DDDE-209F-A6653F0B379F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52" creationId="{F7BF0F27-9EB0-BA44-3E10-255C4950330C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53" creationId="{91B7EE22-292B-CCE4-8E85-45B5C2602949}"/>
          </ac:spMkLst>
        </pc:spChg>
        <pc:spChg chg="mod">
          <ac:chgData name="Kaci Luu" userId="c5c2dc7d-630c-410d-912c-2462102a0339" providerId="ADAL" clId="{5947D4F7-A750-4238-A6A0-9171F03A88B8}" dt="2025-12-07T20:08:10.156" v="3643"/>
          <ac:spMkLst>
            <pc:docMk/>
            <pc:sldMk cId="1842187946" sldId="335"/>
            <ac:spMk id="14358" creationId="{68574D35-D21B-2135-156A-CFA689BFEE32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63" creationId="{DBCF5EDA-1B2C-DACB-BC8D-40905CB4BF78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64" creationId="{0E5D688D-6E16-1D74-E48B-1C2EFA060CBC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66" creationId="{0DEB8DB1-5B95-DA6B-062E-7AFF379A6270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69" creationId="{B56A757F-9A65-CAD7-1B71-8DDF5EFC7BDF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72" creationId="{2C73D30C-B070-3A5B-150C-478C05ABD590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73" creationId="{04A550C2-016E-45AE-B218-9D90DFAD3C8F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75" creationId="{037E7042-D2D8-7C25-09CA-D93E0AFF1E3F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76" creationId="{C25FC547-AE5B-8699-F494-72392C91FA0B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78" creationId="{EB94EA64-6AAB-A35A-685C-972701878DBF}"/>
          </ac:spMkLst>
        </pc:spChg>
        <pc:spChg chg="mod">
          <ac:chgData name="Kaci Luu" userId="c5c2dc7d-630c-410d-912c-2462102a0339" providerId="ADAL" clId="{5947D4F7-A750-4238-A6A0-9171F03A88B8}" dt="2025-12-07T20:08:20.591" v="3646"/>
          <ac:spMkLst>
            <pc:docMk/>
            <pc:sldMk cId="1842187946" sldId="335"/>
            <ac:spMk id="14381" creationId="{5CEB7FB7-52F5-9315-958C-96079B40AAC0}"/>
          </ac:spMkLst>
        </pc:spChg>
        <pc:grpChg chg="del mod ord">
          <ac:chgData name="Kaci Luu" userId="c5c2dc7d-630c-410d-912c-2462102a0339" providerId="ADAL" clId="{5947D4F7-A750-4238-A6A0-9171F03A88B8}" dt="2025-12-07T20:14:06.836" v="3720" actId="478"/>
          <ac:grpSpMkLst>
            <pc:docMk/>
            <pc:sldMk cId="1842187946" sldId="335"/>
            <ac:grpSpMk id="27" creationId="{3F0F6B92-D84D-D845-99C8-176C798D2F7E}"/>
          </ac:grpSpMkLst>
        </pc:grpChg>
        <pc:grpChg chg="del mod ord">
          <ac:chgData name="Kaci Luu" userId="c5c2dc7d-630c-410d-912c-2462102a0339" providerId="ADAL" clId="{5947D4F7-A750-4238-A6A0-9171F03A88B8}" dt="2025-12-07T20:14:25.760" v="3723" actId="478"/>
          <ac:grpSpMkLst>
            <pc:docMk/>
            <pc:sldMk cId="1842187946" sldId="335"/>
            <ac:grpSpMk id="14359" creationId="{D58815BB-9C4F-B317-19B0-20E2E5C8480D}"/>
          </ac:grpSpMkLst>
        </pc:grpChg>
        <pc:picChg chg="add mod ord">
          <ac:chgData name="Kaci Luu" userId="c5c2dc7d-630c-410d-912c-2462102a0339" providerId="ADAL" clId="{5947D4F7-A750-4238-A6A0-9171F03A88B8}" dt="2025-12-07T18:27:06.447" v="1699" actId="167"/>
          <ac:picMkLst>
            <pc:docMk/>
            <pc:sldMk cId="1842187946" sldId="335"/>
            <ac:picMk id="51" creationId="{72E8B448-FCC2-FFC8-37CC-4E2E7750FC12}"/>
          </ac:picMkLst>
        </pc:picChg>
        <pc:picChg chg="add mod">
          <ac:chgData name="Kaci Luu" userId="c5c2dc7d-630c-410d-912c-2462102a0339" providerId="ADAL" clId="{5947D4F7-A750-4238-A6A0-9171F03A88B8}" dt="2025-12-07T19:18:30.338" v="2434"/>
          <ac:picMkLst>
            <pc:docMk/>
            <pc:sldMk cId="1842187946" sldId="335"/>
            <ac:picMk id="56" creationId="{748A822C-9608-DE32-8A43-F2659F861E6D}"/>
          </ac:picMkLst>
        </pc:picChg>
        <pc:picChg chg="add mod">
          <ac:chgData name="Kaci Luu" userId="c5c2dc7d-630c-410d-912c-2462102a0339" providerId="ADAL" clId="{5947D4F7-A750-4238-A6A0-9171F03A88B8}" dt="2025-12-07T19:40:34.168" v="2965"/>
          <ac:picMkLst>
            <pc:docMk/>
            <pc:sldMk cId="1842187946" sldId="335"/>
            <ac:picMk id="60" creationId="{1E673820-E3A6-6AA0-56BF-EB17A5CFD9E4}"/>
          </ac:picMkLst>
        </pc:picChg>
        <pc:picChg chg="add mod">
          <ac:chgData name="Kaci Luu" userId="c5c2dc7d-630c-410d-912c-2462102a0339" providerId="ADAL" clId="{5947D4F7-A750-4238-A6A0-9171F03A88B8}" dt="2025-12-07T19:40:37.347" v="2966"/>
          <ac:picMkLst>
            <pc:docMk/>
            <pc:sldMk cId="1842187946" sldId="335"/>
            <ac:picMk id="61" creationId="{86AEE7AF-5EBB-63C7-5A04-1759898EF7C0}"/>
          </ac:picMkLst>
        </pc:picChg>
        <pc:picChg chg="mod">
          <ac:chgData name="Kaci Luu" userId="c5c2dc7d-630c-410d-912c-2462102a0339" providerId="ADAL" clId="{5947D4F7-A750-4238-A6A0-9171F03A88B8}" dt="2025-12-07T20:08:22.905" v="3648" actId="1076"/>
          <ac:picMkLst>
            <pc:docMk/>
            <pc:sldMk cId="1842187946" sldId="335"/>
            <ac:picMk id="14338" creationId="{2CC28614-AE2D-9165-57B0-3FB9ED16894C}"/>
          </ac:picMkLst>
        </pc:picChg>
        <pc:picChg chg="add mod">
          <ac:chgData name="Kaci Luu" userId="c5c2dc7d-630c-410d-912c-2462102a0339" providerId="ADAL" clId="{5947D4F7-A750-4238-A6A0-9171F03A88B8}" dt="2025-12-07T20:14:14.038" v="3722" actId="1076"/>
          <ac:picMkLst>
            <pc:docMk/>
            <pc:sldMk cId="1842187946" sldId="335"/>
            <ac:picMk id="14383" creationId="{3C633618-E052-E4E8-8FF7-4D4103C33FC4}"/>
          </ac:picMkLst>
        </pc:picChg>
        <pc:picChg chg="add mod ord">
          <ac:chgData name="Kaci Luu" userId="c5c2dc7d-630c-410d-912c-2462102a0339" providerId="ADAL" clId="{5947D4F7-A750-4238-A6A0-9171F03A88B8}" dt="2025-12-07T20:14:45.047" v="3729" actId="1076"/>
          <ac:picMkLst>
            <pc:docMk/>
            <pc:sldMk cId="1842187946" sldId="335"/>
            <ac:picMk id="14384" creationId="{72FA83BC-FB25-CFA3-417B-874ECAB19F2D}"/>
          </ac:picMkLst>
        </pc:picChg>
      </pc:sldChg>
      <pc:sldChg chg="addSp delSp modSp add mod ord">
        <pc:chgData name="Kaci Luu" userId="c5c2dc7d-630c-410d-912c-2462102a0339" providerId="ADAL" clId="{5947D4F7-A750-4238-A6A0-9171F03A88B8}" dt="2025-12-07T20:38:47.448" v="4247"/>
        <pc:sldMkLst>
          <pc:docMk/>
          <pc:sldMk cId="184125159" sldId="336"/>
        </pc:sldMkLst>
        <pc:spChg chg="mod">
          <ac:chgData name="Kaci Luu" userId="c5c2dc7d-630c-410d-912c-2462102a0339" providerId="ADAL" clId="{5947D4F7-A750-4238-A6A0-9171F03A88B8}" dt="2025-12-07T20:20:38.840" v="3869" actId="688"/>
          <ac:spMkLst>
            <pc:docMk/>
            <pc:sldMk cId="184125159" sldId="336"/>
            <ac:spMk id="6" creationId="{F44921B0-86E0-5C5A-8617-A446F1CE4A51}"/>
          </ac:spMkLst>
        </pc:spChg>
        <pc:spChg chg="mod">
          <ac:chgData name="Kaci Luu" userId="c5c2dc7d-630c-410d-912c-2462102a0339" providerId="ADAL" clId="{5947D4F7-A750-4238-A6A0-9171F03A88B8}" dt="2025-12-07T20:19:53.556" v="3852" actId="1076"/>
          <ac:spMkLst>
            <pc:docMk/>
            <pc:sldMk cId="184125159" sldId="336"/>
            <ac:spMk id="1193" creationId="{E179EF7A-57F0-933F-ECB5-4276681195CC}"/>
          </ac:spMkLst>
        </pc:spChg>
        <pc:spChg chg="del mod">
          <ac:chgData name="Kaci Luu" userId="c5c2dc7d-630c-410d-912c-2462102a0339" providerId="ADAL" clId="{5947D4F7-A750-4238-A6A0-9171F03A88B8}" dt="2025-12-07T20:19:33.906" v="3830" actId="21"/>
          <ac:spMkLst>
            <pc:docMk/>
            <pc:sldMk cId="184125159" sldId="336"/>
            <ac:spMk id="1194" creationId="{28BE1400-700A-0E4A-1072-CE87191A2CCB}"/>
          </ac:spMkLst>
        </pc:spChg>
        <pc:spChg chg="mod">
          <ac:chgData name="Kaci Luu" userId="c5c2dc7d-630c-410d-912c-2462102a0339" providerId="ADAL" clId="{5947D4F7-A750-4238-A6A0-9171F03A88B8}" dt="2025-12-07T20:20:21.934" v="3863" actId="1076"/>
          <ac:spMkLst>
            <pc:docMk/>
            <pc:sldMk cId="184125159" sldId="336"/>
            <ac:spMk id="1196" creationId="{B73F7578-CC15-B475-0628-32ACE01DFB45}"/>
          </ac:spMkLst>
        </pc:spChg>
        <pc:spChg chg="mod">
          <ac:chgData name="Kaci Luu" userId="c5c2dc7d-630c-410d-912c-2462102a0339" providerId="ADAL" clId="{5947D4F7-A750-4238-A6A0-9171F03A88B8}" dt="2025-12-07T20:20:30.514" v="3866" actId="1076"/>
          <ac:spMkLst>
            <pc:docMk/>
            <pc:sldMk cId="184125159" sldId="336"/>
            <ac:spMk id="1197" creationId="{EFBEF137-3F8A-9D13-E712-646436452CF3}"/>
          </ac:spMkLst>
        </pc:spChg>
        <pc:picChg chg="add mod">
          <ac:chgData name="Kaci Luu" userId="c5c2dc7d-630c-410d-912c-2462102a0339" providerId="ADAL" clId="{5947D4F7-A750-4238-A6A0-9171F03A88B8}" dt="2025-12-07T20:20:13.647" v="3858" actId="1076"/>
          <ac:picMkLst>
            <pc:docMk/>
            <pc:sldMk cId="184125159" sldId="336"/>
            <ac:picMk id="2" creationId="{F2A61890-886F-33A8-4C27-F0A417A70720}"/>
          </ac:picMkLst>
        </pc:picChg>
        <pc:picChg chg="add mod">
          <ac:chgData name="Kaci Luu" userId="c5c2dc7d-630c-410d-912c-2462102a0339" providerId="ADAL" clId="{5947D4F7-A750-4238-A6A0-9171F03A88B8}" dt="2025-12-07T20:38:47.448" v="4247"/>
          <ac:picMkLst>
            <pc:docMk/>
            <pc:sldMk cId="184125159" sldId="336"/>
            <ac:picMk id="3" creationId="{AAC698C5-AFF8-40D7-E11F-4CAE6836C031}"/>
          </ac:picMkLst>
        </pc:picChg>
        <pc:picChg chg="mod">
          <ac:chgData name="Kaci Luu" userId="c5c2dc7d-630c-410d-912c-2462102a0339" providerId="ADAL" clId="{5947D4F7-A750-4238-A6A0-9171F03A88B8}" dt="2025-12-07T20:23:05.275" v="4038" actId="1076"/>
          <ac:picMkLst>
            <pc:docMk/>
            <pc:sldMk cId="184125159" sldId="336"/>
            <ac:picMk id="1198" creationId="{903F138A-1250-D5CD-EE10-4D9A98559877}"/>
          </ac:picMkLst>
        </pc:picChg>
      </pc:sldChg>
      <pc:sldChg chg="add del">
        <pc:chgData name="Kaci Luu" userId="c5c2dc7d-630c-410d-912c-2462102a0339" providerId="ADAL" clId="{5947D4F7-A750-4238-A6A0-9171F03A88B8}" dt="2025-12-07T18:28:36.752" v="1706" actId="2696"/>
        <pc:sldMkLst>
          <pc:docMk/>
          <pc:sldMk cId="3777564105" sldId="336"/>
        </pc:sldMkLst>
      </pc:sldChg>
      <pc:sldChg chg="addSp modSp add mod ord">
        <pc:chgData name="Kaci Luu" userId="c5c2dc7d-630c-410d-912c-2462102a0339" providerId="ADAL" clId="{5947D4F7-A750-4238-A6A0-9171F03A88B8}" dt="2025-12-07T20:38:50.205" v="4248"/>
        <pc:sldMkLst>
          <pc:docMk/>
          <pc:sldMk cId="1463799921" sldId="337"/>
        </pc:sldMkLst>
        <pc:spChg chg="add mod">
          <ac:chgData name="Kaci Luu" userId="c5c2dc7d-630c-410d-912c-2462102a0339" providerId="ADAL" clId="{5947D4F7-A750-4238-A6A0-9171F03A88B8}" dt="2025-12-07T20:22:09.449" v="3932" actId="1076"/>
          <ac:spMkLst>
            <pc:docMk/>
            <pc:sldMk cId="1463799921" sldId="337"/>
            <ac:spMk id="3" creationId="{E12B7C54-B9C0-3F2C-E56E-5382E05137C9}"/>
          </ac:spMkLst>
        </pc:spChg>
        <pc:spChg chg="mod">
          <ac:chgData name="Kaci Luu" userId="c5c2dc7d-630c-410d-912c-2462102a0339" providerId="ADAL" clId="{5947D4F7-A750-4238-A6A0-9171F03A88B8}" dt="2025-12-07T20:22:20.510" v="3936" actId="1076"/>
          <ac:spMkLst>
            <pc:docMk/>
            <pc:sldMk cId="1463799921" sldId="337"/>
            <ac:spMk id="6" creationId="{432D1CE7-46F3-319E-F3AF-DBD6DEA1EA05}"/>
          </ac:spMkLst>
        </pc:spChg>
        <pc:spChg chg="mod">
          <ac:chgData name="Kaci Luu" userId="c5c2dc7d-630c-410d-912c-2462102a0339" providerId="ADAL" clId="{5947D4F7-A750-4238-A6A0-9171F03A88B8}" dt="2025-12-07T20:22:33.605" v="3943" actId="14100"/>
          <ac:spMkLst>
            <pc:docMk/>
            <pc:sldMk cId="1463799921" sldId="337"/>
            <ac:spMk id="7" creationId="{26AFE770-F233-F1EB-AB49-14877A52C34B}"/>
          </ac:spMkLst>
        </pc:spChg>
        <pc:spChg chg="mod">
          <ac:chgData name="Kaci Luu" userId="c5c2dc7d-630c-410d-912c-2462102a0339" providerId="ADAL" clId="{5947D4F7-A750-4238-A6A0-9171F03A88B8}" dt="2025-12-07T20:21:19.637" v="3906" actId="20577"/>
          <ac:spMkLst>
            <pc:docMk/>
            <pc:sldMk cId="1463799921" sldId="337"/>
            <ac:spMk id="1193" creationId="{63EF9D60-98A1-2A6B-B126-346FE106F303}"/>
          </ac:spMkLst>
        </pc:spChg>
        <pc:spChg chg="mod">
          <ac:chgData name="Kaci Luu" userId="c5c2dc7d-630c-410d-912c-2462102a0339" providerId="ADAL" clId="{5947D4F7-A750-4238-A6A0-9171F03A88B8}" dt="2025-12-07T20:22:14.291" v="3934" actId="1076"/>
          <ac:spMkLst>
            <pc:docMk/>
            <pc:sldMk cId="1463799921" sldId="337"/>
            <ac:spMk id="1196" creationId="{38FD5E93-14A5-3394-8BBC-5DAFBB73A986}"/>
          </ac:spMkLst>
        </pc:spChg>
        <pc:spChg chg="mod">
          <ac:chgData name="Kaci Luu" userId="c5c2dc7d-630c-410d-912c-2462102a0339" providerId="ADAL" clId="{5947D4F7-A750-4238-A6A0-9171F03A88B8}" dt="2025-12-07T20:22:31.371" v="3942" actId="1076"/>
          <ac:spMkLst>
            <pc:docMk/>
            <pc:sldMk cId="1463799921" sldId="337"/>
            <ac:spMk id="1197" creationId="{B08CFF96-4F86-2891-60D7-89A01F175611}"/>
          </ac:spMkLst>
        </pc:spChg>
        <pc:picChg chg="add mod">
          <ac:chgData name="Kaci Luu" userId="c5c2dc7d-630c-410d-912c-2462102a0339" providerId="ADAL" clId="{5947D4F7-A750-4238-A6A0-9171F03A88B8}" dt="2025-12-07T20:38:50.205" v="4248"/>
          <ac:picMkLst>
            <pc:docMk/>
            <pc:sldMk cId="1463799921" sldId="337"/>
            <ac:picMk id="4" creationId="{6878DA57-D483-FABD-769A-582214323306}"/>
          </ac:picMkLst>
        </pc:picChg>
        <pc:picChg chg="mod">
          <ac:chgData name="Kaci Luu" userId="c5c2dc7d-630c-410d-912c-2462102a0339" providerId="ADAL" clId="{5947D4F7-A750-4238-A6A0-9171F03A88B8}" dt="2025-12-07T20:22:50.827" v="3991" actId="1076"/>
          <ac:picMkLst>
            <pc:docMk/>
            <pc:sldMk cId="1463799921" sldId="337"/>
            <ac:picMk id="1198" creationId="{D15074DA-D2D2-1023-003E-E9B84751FA9A}"/>
          </ac:picMkLst>
        </pc:picChg>
      </pc:sldChg>
      <pc:sldChg chg="addSp modSp add mod ord">
        <pc:chgData name="Kaci Luu" userId="c5c2dc7d-630c-410d-912c-2462102a0339" providerId="ADAL" clId="{5947D4F7-A750-4238-A6A0-9171F03A88B8}" dt="2025-12-07T20:38:54.341" v="4249"/>
        <pc:sldMkLst>
          <pc:docMk/>
          <pc:sldMk cId="1564301570" sldId="338"/>
        </pc:sldMkLst>
        <pc:spChg chg="add mod">
          <ac:chgData name="Kaci Luu" userId="c5c2dc7d-630c-410d-912c-2462102a0339" providerId="ADAL" clId="{5947D4F7-A750-4238-A6A0-9171F03A88B8}" dt="2025-12-07T20:21:42.896" v="3925" actId="1076"/>
          <ac:spMkLst>
            <pc:docMk/>
            <pc:sldMk cId="1564301570" sldId="338"/>
            <ac:spMk id="3" creationId="{7C576A14-2360-86AE-9F79-94276D74AF81}"/>
          </ac:spMkLst>
        </pc:spChg>
        <pc:spChg chg="add mod">
          <ac:chgData name="Kaci Luu" userId="c5c2dc7d-630c-410d-912c-2462102a0339" providerId="ADAL" clId="{5947D4F7-A750-4238-A6A0-9171F03A88B8}" dt="2025-12-07T20:21:44.668" v="3926"/>
          <ac:spMkLst>
            <pc:docMk/>
            <pc:sldMk cId="1564301570" sldId="338"/>
            <ac:spMk id="4" creationId="{1370F859-71DD-8057-B6C7-97AEF51319B6}"/>
          </ac:spMkLst>
        </pc:spChg>
        <pc:spChg chg="add mod">
          <ac:chgData name="Kaci Luu" userId="c5c2dc7d-630c-410d-912c-2462102a0339" providerId="ADAL" clId="{5947D4F7-A750-4238-A6A0-9171F03A88B8}" dt="2025-12-07T20:21:48.285" v="3927"/>
          <ac:spMkLst>
            <pc:docMk/>
            <pc:sldMk cId="1564301570" sldId="338"/>
            <ac:spMk id="5" creationId="{9B2ED197-A3C0-FFE0-0E8C-9AECB74C528C}"/>
          </ac:spMkLst>
        </pc:spChg>
        <pc:spChg chg="mod">
          <ac:chgData name="Kaci Luu" userId="c5c2dc7d-630c-410d-912c-2462102a0339" providerId="ADAL" clId="{5947D4F7-A750-4238-A6A0-9171F03A88B8}" dt="2025-12-07T20:21:33.013" v="3919" actId="1076"/>
          <ac:spMkLst>
            <pc:docMk/>
            <pc:sldMk cId="1564301570" sldId="338"/>
            <ac:spMk id="7" creationId="{B9CA5808-5CC7-43C1-214E-96D5F7DF311A}"/>
          </ac:spMkLst>
        </pc:spChg>
        <pc:spChg chg="add mod">
          <ac:chgData name="Kaci Luu" userId="c5c2dc7d-630c-410d-912c-2462102a0339" providerId="ADAL" clId="{5947D4F7-A750-4238-A6A0-9171F03A88B8}" dt="2025-12-07T20:21:55.297" v="3929" actId="1076"/>
          <ac:spMkLst>
            <pc:docMk/>
            <pc:sldMk cId="1564301570" sldId="338"/>
            <ac:spMk id="8" creationId="{56CBFE35-FF24-0705-0F94-37CA002ECFCA}"/>
          </ac:spMkLst>
        </pc:spChg>
        <pc:spChg chg="mod">
          <ac:chgData name="Kaci Luu" userId="c5c2dc7d-630c-410d-912c-2462102a0339" providerId="ADAL" clId="{5947D4F7-A750-4238-A6A0-9171F03A88B8}" dt="2025-12-07T20:21:29.593" v="3918" actId="20577"/>
          <ac:spMkLst>
            <pc:docMk/>
            <pc:sldMk cId="1564301570" sldId="338"/>
            <ac:spMk id="1193" creationId="{3784E848-4CF1-E806-20BB-50D096794BAC}"/>
          </ac:spMkLst>
        </pc:spChg>
        <pc:picChg chg="add mod">
          <ac:chgData name="Kaci Luu" userId="c5c2dc7d-630c-410d-912c-2462102a0339" providerId="ADAL" clId="{5947D4F7-A750-4238-A6A0-9171F03A88B8}" dt="2025-12-07T20:38:54.341" v="4249"/>
          <ac:picMkLst>
            <pc:docMk/>
            <pc:sldMk cId="1564301570" sldId="338"/>
            <ac:picMk id="9" creationId="{6FCEEE2F-99DE-988F-73E7-CBBD45BCBE2D}"/>
          </ac:picMkLst>
        </pc:picChg>
        <pc:picChg chg="mod">
          <ac:chgData name="Kaci Luu" userId="c5c2dc7d-630c-410d-912c-2462102a0339" providerId="ADAL" clId="{5947D4F7-A750-4238-A6A0-9171F03A88B8}" dt="2025-12-07T20:23:42.115" v="4179" actId="1076"/>
          <ac:picMkLst>
            <pc:docMk/>
            <pc:sldMk cId="1564301570" sldId="338"/>
            <ac:picMk id="1198" creationId="{588BFD63-870A-306B-6631-BC457FDC6728}"/>
          </ac:picMkLst>
        </pc:picChg>
      </pc:sldChg>
      <pc:sldMasterChg chg="delSldLayout">
        <pc:chgData name="Kaci Luu" userId="c5c2dc7d-630c-410d-912c-2462102a0339" providerId="ADAL" clId="{5947D4F7-A750-4238-A6A0-9171F03A88B8}" dt="2025-12-07T18:27:38.874" v="1701" actId="2696"/>
        <pc:sldMasterMkLst>
          <pc:docMk/>
          <pc:sldMasterMk cId="0" sldId="2147483682"/>
        </pc:sldMasterMkLst>
        <pc:sldLayoutChg chg="del">
          <pc:chgData name="Kaci Luu" userId="c5c2dc7d-630c-410d-912c-2462102a0339" providerId="ADAL" clId="{5947D4F7-A750-4238-A6A0-9171F03A88B8}" dt="2025-12-07T18:27:31.114" v="1700" actId="2696"/>
          <pc:sldLayoutMkLst>
            <pc:docMk/>
            <pc:sldMasterMk cId="0" sldId="2147483682"/>
            <pc:sldLayoutMk cId="0" sldId="2147483650"/>
          </pc:sldLayoutMkLst>
        </pc:sldLayoutChg>
        <pc:sldLayoutChg chg="del">
          <pc:chgData name="Kaci Luu" userId="c5c2dc7d-630c-410d-912c-2462102a0339" providerId="ADAL" clId="{5947D4F7-A750-4238-A6A0-9171F03A88B8}" dt="2025-12-07T18:22:26.797" v="1570" actId="2696"/>
          <pc:sldLayoutMkLst>
            <pc:docMk/>
            <pc:sldMasterMk cId="0" sldId="2147483682"/>
            <pc:sldLayoutMk cId="0" sldId="2147483651"/>
          </pc:sldLayoutMkLst>
        </pc:sldLayoutChg>
        <pc:sldLayoutChg chg="del">
          <pc:chgData name="Kaci Luu" userId="c5c2dc7d-630c-410d-912c-2462102a0339" providerId="ADAL" clId="{5947D4F7-A750-4238-A6A0-9171F03A88B8}" dt="2025-12-07T18:25:00.835" v="1674" actId="2696"/>
          <pc:sldLayoutMkLst>
            <pc:docMk/>
            <pc:sldMasterMk cId="0" sldId="2147483682"/>
            <pc:sldLayoutMk cId="0" sldId="2147483652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56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57"/>
          </pc:sldLayoutMkLst>
        </pc:sldLayoutChg>
        <pc:sldLayoutChg chg="del">
          <pc:chgData name="Kaci Luu" userId="c5c2dc7d-630c-410d-912c-2462102a0339" providerId="ADAL" clId="{5947D4F7-A750-4238-A6A0-9171F03A88B8}" dt="2025-12-07T18:27:38.874" v="1701" actId="2696"/>
          <pc:sldLayoutMkLst>
            <pc:docMk/>
            <pc:sldMasterMk cId="0" sldId="2147483682"/>
            <pc:sldLayoutMk cId="0" sldId="2147483661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62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63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64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65"/>
          </pc:sldLayoutMkLst>
        </pc:sldLayoutChg>
        <pc:sldLayoutChg chg="del">
          <pc:chgData name="Kaci Luu" userId="c5c2dc7d-630c-410d-912c-2462102a0339" providerId="ADAL" clId="{5947D4F7-A750-4238-A6A0-9171F03A88B8}" dt="2025-12-07T18:25:05.672" v="1675" actId="2696"/>
          <pc:sldLayoutMkLst>
            <pc:docMk/>
            <pc:sldMasterMk cId="0" sldId="2147483682"/>
            <pc:sldLayoutMk cId="0" sldId="2147483666"/>
          </pc:sldLayoutMkLst>
        </pc:sldLayoutChg>
        <pc:sldLayoutChg chg="del">
          <pc:chgData name="Kaci Luu" userId="c5c2dc7d-630c-410d-912c-2462102a0339" providerId="ADAL" clId="{5947D4F7-A750-4238-A6A0-9171F03A88B8}" dt="2025-12-07T18:26:15.930" v="1687" actId="2696"/>
          <pc:sldLayoutMkLst>
            <pc:docMk/>
            <pc:sldMasterMk cId="0" sldId="2147483682"/>
            <pc:sldLayoutMk cId="0" sldId="2147483667"/>
          </pc:sldLayoutMkLst>
        </pc:sldLayoutChg>
        <pc:sldLayoutChg chg="del">
          <pc:chgData name="Kaci Luu" userId="c5c2dc7d-630c-410d-912c-2462102a0339" providerId="ADAL" clId="{5947D4F7-A750-4238-A6A0-9171F03A88B8}" dt="2025-12-07T18:23:55.974" v="1663" actId="2696"/>
          <pc:sldLayoutMkLst>
            <pc:docMk/>
            <pc:sldMasterMk cId="0" sldId="2147483682"/>
            <pc:sldLayoutMk cId="0" sldId="2147483668"/>
          </pc:sldLayoutMkLst>
        </pc:sldLayoutChg>
        <pc:sldLayoutChg chg="del">
          <pc:chgData name="Kaci Luu" userId="c5c2dc7d-630c-410d-912c-2462102a0339" providerId="ADAL" clId="{5947D4F7-A750-4238-A6A0-9171F03A88B8}" dt="2025-12-07T18:27:31.114" v="1700" actId="2696"/>
          <pc:sldLayoutMkLst>
            <pc:docMk/>
            <pc:sldMasterMk cId="0" sldId="2147483682"/>
            <pc:sldLayoutMk cId="0" sldId="2147483669"/>
          </pc:sldLayoutMkLst>
        </pc:sldLayoutChg>
        <pc:sldLayoutChg chg="del">
          <pc:chgData name="Kaci Luu" userId="c5c2dc7d-630c-410d-912c-2462102a0339" providerId="ADAL" clId="{5947D4F7-A750-4238-A6A0-9171F03A88B8}" dt="2025-12-07T18:26:15.930" v="1687" actId="2696"/>
          <pc:sldLayoutMkLst>
            <pc:docMk/>
            <pc:sldMasterMk cId="0" sldId="2147483682"/>
            <pc:sldLayoutMk cId="0" sldId="2147483670"/>
          </pc:sldLayoutMkLst>
        </pc:sldLayoutChg>
        <pc:sldLayoutChg chg="del">
          <pc:chgData name="Kaci Luu" userId="c5c2dc7d-630c-410d-912c-2462102a0339" providerId="ADAL" clId="{5947D4F7-A750-4238-A6A0-9171F03A88B8}" dt="2025-12-07T18:23:37.313" v="1649" actId="2696"/>
          <pc:sldLayoutMkLst>
            <pc:docMk/>
            <pc:sldMasterMk cId="0" sldId="2147483682"/>
            <pc:sldLayoutMk cId="0" sldId="2147483671"/>
          </pc:sldLayoutMkLst>
        </pc:sldLayoutChg>
        <pc:sldLayoutChg chg="del">
          <pc:chgData name="Kaci Luu" userId="c5c2dc7d-630c-410d-912c-2462102a0339" providerId="ADAL" clId="{5947D4F7-A750-4238-A6A0-9171F03A88B8}" dt="2025-12-07T18:23:29.548" v="1648" actId="2696"/>
          <pc:sldLayoutMkLst>
            <pc:docMk/>
            <pc:sldMasterMk cId="0" sldId="2147483682"/>
            <pc:sldLayoutMk cId="0" sldId="2147483672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Kaci Luu" userId="c5c2dc7d-630c-410d-912c-2462102a0339" providerId="ADAL" clId="{5947D4F7-A750-4238-A6A0-9171F03A88B8}" dt="2025-12-07T18:20:50.873" v="1555" actId="2696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Kaci Luu" userId="c5c2dc7d-630c-410d-912c-2462102a0339" providerId="ADAL" clId="{5947D4F7-A750-4238-A6A0-9171F03A88B8}" dt="2025-12-07T18:24:56.780" v="1673" actId="2696"/>
          <pc:sldLayoutMkLst>
            <pc:docMk/>
            <pc:sldMasterMk cId="0" sldId="2147483682"/>
            <pc:sldLayoutMk cId="0" sldId="2147483677"/>
          </pc:sldLayoutMkLst>
        </pc:sldLayoutChg>
      </pc:sldMasterChg>
      <pc:sldMasterChg chg="del delSldLayout">
        <pc:chgData name="Kaci Luu" userId="c5c2dc7d-630c-410d-912c-2462102a0339" providerId="ADAL" clId="{5947D4F7-A750-4238-A6A0-9171F03A88B8}" dt="2025-12-07T18:27:31.114" v="1700" actId="2696"/>
        <pc:sldMasterMkLst>
          <pc:docMk/>
          <pc:sldMasterMk cId="0" sldId="2147483683"/>
        </pc:sldMasterMkLst>
        <pc:sldLayoutChg chg="del">
          <pc:chgData name="Kaci Luu" userId="c5c2dc7d-630c-410d-912c-2462102a0339" providerId="ADAL" clId="{5947D4F7-A750-4238-A6A0-9171F03A88B8}" dt="2025-12-07T16:14:14.876" v="0" actId="2696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Kaci Luu" userId="c5c2dc7d-630c-410d-912c-2462102a0339" providerId="ADAL" clId="{5947D4F7-A750-4238-A6A0-9171F03A88B8}" dt="2025-12-07T18:27:31.114" v="1700" actId="2696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dd1e8665e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1dd1e8665e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658294AB-BEE1-76A3-8BCF-3C26EE20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51482D09-3CD9-299A-E473-6ADBD18A5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B0C3BCB2-6840-0082-645C-C43044A40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759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dd1e8665e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dd1e8665e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DCD27B9F-81E1-589E-3D22-0C62F739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A33398F0-8549-0E8E-AD81-584605A5CD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A464AF60-8B30-4145-0F81-93EF7FBA5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107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1b64b39fd2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1b64b39fd2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C871AE02-EFDE-D167-A30E-B6E714F8C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62CB7925-8A22-D171-653E-FDB808669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FAA427F7-4E8E-AB22-93AD-10CE77619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90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14A4E212-C4AF-1720-410D-A1BB0A20B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1DE83C01-DDF9-B7DA-E9EA-E53496B84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5D465E7D-96A8-3722-4DDC-3389D3988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87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BB1FE601-40DA-E990-B0E8-72F323C8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6F97160E-A029-A6B5-7B57-1A4CFCAA6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E4EE25B2-01DD-0473-34FE-D687ED765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73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>
          <a:extLst>
            <a:ext uri="{FF2B5EF4-FFF2-40B4-BE49-F238E27FC236}">
              <a16:creationId xmlns:a16="http://schemas.microsoft.com/office/drawing/2014/main" id="{BEFF9521-D99D-B404-72CC-EF818618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dda1946d_6_308:notes">
            <a:extLst>
              <a:ext uri="{FF2B5EF4-FFF2-40B4-BE49-F238E27FC236}">
                <a16:creationId xmlns:a16="http://schemas.microsoft.com/office/drawing/2014/main" id="{D6BACC8C-6B2F-BBEC-3208-3C434143E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dda1946d_6_308:notes">
            <a:extLst>
              <a:ext uri="{FF2B5EF4-FFF2-40B4-BE49-F238E27FC236}">
                <a16:creationId xmlns:a16="http://schemas.microsoft.com/office/drawing/2014/main" id="{9A4D1284-D528-B222-1283-CE8F0794C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61950" y="-526900"/>
            <a:ext cx="3203200" cy="990350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05114" y="1225324"/>
            <a:ext cx="6350100" cy="215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05114" y="3442375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-559375">
            <a:off x="6795389" y="4331653"/>
            <a:ext cx="3203229" cy="990359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2488" y="1964538"/>
            <a:ext cx="271525" cy="672850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33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33"/>
          <p:cNvGrpSpPr/>
          <p:nvPr/>
        </p:nvGrpSpPr>
        <p:grpSpPr>
          <a:xfrm rot="2700000">
            <a:off x="-124208" y="3580544"/>
            <a:ext cx="2730015" cy="1441936"/>
            <a:chOff x="5742000" y="1283675"/>
            <a:chExt cx="1427925" cy="754200"/>
          </a:xfrm>
        </p:grpSpPr>
        <p:sp>
          <p:nvSpPr>
            <p:cNvPr id="1038" name="Google Shape;1038;p33"/>
            <p:cNvSpPr/>
            <p:nvPr/>
          </p:nvSpPr>
          <p:spPr>
            <a:xfrm>
              <a:off x="5742000" y="1536400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1" y="4424"/>
                  </a:moveTo>
                  <a:cubicBezTo>
                    <a:pt x="29227" y="4734"/>
                    <a:pt x="29747" y="5080"/>
                    <a:pt x="30242" y="5465"/>
                  </a:cubicBezTo>
                  <a:cubicBezTo>
                    <a:pt x="31409" y="6373"/>
                    <a:pt x="32439" y="7501"/>
                    <a:pt x="33181" y="8824"/>
                  </a:cubicBezTo>
                  <a:cubicBezTo>
                    <a:pt x="33921" y="10142"/>
                    <a:pt x="34362" y="11657"/>
                    <a:pt x="34372" y="13196"/>
                  </a:cubicBezTo>
                  <a:cubicBezTo>
                    <a:pt x="34379" y="13581"/>
                    <a:pt x="34349" y="13964"/>
                    <a:pt x="34299" y="14347"/>
                  </a:cubicBezTo>
                  <a:cubicBezTo>
                    <a:pt x="34249" y="14727"/>
                    <a:pt x="34167" y="15105"/>
                    <a:pt x="34055" y="15473"/>
                  </a:cubicBezTo>
                  <a:cubicBezTo>
                    <a:pt x="33836" y="16211"/>
                    <a:pt x="33496" y="16913"/>
                    <a:pt x="33026" y="17522"/>
                  </a:cubicBezTo>
                  <a:cubicBezTo>
                    <a:pt x="32562" y="18130"/>
                    <a:pt x="31967" y="18643"/>
                    <a:pt x="31281" y="18978"/>
                  </a:cubicBezTo>
                  <a:cubicBezTo>
                    <a:pt x="30634" y="19299"/>
                    <a:pt x="29910" y="19467"/>
                    <a:pt x="29181" y="19467"/>
                  </a:cubicBezTo>
                  <a:cubicBezTo>
                    <a:pt x="29143" y="19467"/>
                    <a:pt x="29105" y="19467"/>
                    <a:pt x="29067" y="19466"/>
                  </a:cubicBezTo>
                  <a:cubicBezTo>
                    <a:pt x="29051" y="19466"/>
                    <a:pt x="29035" y="19466"/>
                    <a:pt x="29019" y="19466"/>
                  </a:cubicBezTo>
                  <a:cubicBezTo>
                    <a:pt x="28938" y="19466"/>
                    <a:pt x="28859" y="19463"/>
                    <a:pt x="28779" y="19456"/>
                  </a:cubicBezTo>
                  <a:lnTo>
                    <a:pt x="28636" y="19444"/>
                  </a:lnTo>
                  <a:lnTo>
                    <a:pt x="28571" y="19441"/>
                  </a:lnTo>
                  <a:lnTo>
                    <a:pt x="28495" y="19431"/>
                  </a:lnTo>
                  <a:lnTo>
                    <a:pt x="27900" y="19353"/>
                  </a:lnTo>
                  <a:lnTo>
                    <a:pt x="27330" y="19242"/>
                  </a:lnTo>
                  <a:lnTo>
                    <a:pt x="26765" y="19094"/>
                  </a:lnTo>
                  <a:cubicBezTo>
                    <a:pt x="26019" y="18873"/>
                    <a:pt x="25310" y="18535"/>
                    <a:pt x="24700" y="18074"/>
                  </a:cubicBezTo>
                  <a:cubicBezTo>
                    <a:pt x="23455" y="17167"/>
                    <a:pt x="22735" y="15669"/>
                    <a:pt x="22692" y="14146"/>
                  </a:cubicBezTo>
                  <a:cubicBezTo>
                    <a:pt x="22659" y="13386"/>
                    <a:pt x="22753" y="12617"/>
                    <a:pt x="22954" y="11883"/>
                  </a:cubicBezTo>
                  <a:cubicBezTo>
                    <a:pt x="23150" y="11146"/>
                    <a:pt x="23442" y="10434"/>
                    <a:pt x="23794" y="9764"/>
                  </a:cubicBezTo>
                  <a:cubicBezTo>
                    <a:pt x="24499" y="8416"/>
                    <a:pt x="25462" y="7232"/>
                    <a:pt x="26524" y="6200"/>
                  </a:cubicBezTo>
                  <a:cubicBezTo>
                    <a:pt x="27057" y="5685"/>
                    <a:pt x="27626" y="5214"/>
                    <a:pt x="28208" y="4773"/>
                  </a:cubicBezTo>
                  <a:cubicBezTo>
                    <a:pt x="28369" y="4655"/>
                    <a:pt x="28529" y="4538"/>
                    <a:pt x="28691" y="4424"/>
                  </a:cubicBezTo>
                  <a:close/>
                  <a:moveTo>
                    <a:pt x="43061" y="1"/>
                  </a:moveTo>
                  <a:cubicBezTo>
                    <a:pt x="42502" y="1"/>
                    <a:pt x="41931" y="15"/>
                    <a:pt x="41349" y="41"/>
                  </a:cubicBezTo>
                  <a:cubicBezTo>
                    <a:pt x="38943" y="159"/>
                    <a:pt x="36326" y="561"/>
                    <a:pt x="33703" y="1472"/>
                  </a:cubicBezTo>
                  <a:cubicBezTo>
                    <a:pt x="32395" y="1928"/>
                    <a:pt x="31084" y="2504"/>
                    <a:pt x="29818" y="3232"/>
                  </a:cubicBezTo>
                  <a:cubicBezTo>
                    <a:pt x="29431" y="3459"/>
                    <a:pt x="29047" y="3697"/>
                    <a:pt x="28670" y="3950"/>
                  </a:cubicBezTo>
                  <a:lnTo>
                    <a:pt x="28670" y="3950"/>
                  </a:lnTo>
                  <a:cubicBezTo>
                    <a:pt x="27990" y="3574"/>
                    <a:pt x="27290" y="3253"/>
                    <a:pt x="26583" y="2980"/>
                  </a:cubicBezTo>
                  <a:cubicBezTo>
                    <a:pt x="25219" y="2452"/>
                    <a:pt x="23830" y="2100"/>
                    <a:pt x="22467" y="1852"/>
                  </a:cubicBezTo>
                  <a:cubicBezTo>
                    <a:pt x="22125" y="1799"/>
                    <a:pt x="21783" y="1733"/>
                    <a:pt x="21446" y="1693"/>
                  </a:cubicBezTo>
                  <a:cubicBezTo>
                    <a:pt x="21279" y="1671"/>
                    <a:pt x="21110" y="1649"/>
                    <a:pt x="20944" y="1626"/>
                  </a:cubicBezTo>
                  <a:lnTo>
                    <a:pt x="20440" y="1572"/>
                  </a:lnTo>
                  <a:cubicBezTo>
                    <a:pt x="20105" y="1542"/>
                    <a:pt x="19774" y="1499"/>
                    <a:pt x="19445" y="1477"/>
                  </a:cubicBezTo>
                  <a:cubicBezTo>
                    <a:pt x="19113" y="1456"/>
                    <a:pt x="18787" y="1434"/>
                    <a:pt x="18462" y="1413"/>
                  </a:cubicBezTo>
                  <a:cubicBezTo>
                    <a:pt x="17888" y="1386"/>
                    <a:pt x="17322" y="1372"/>
                    <a:pt x="16765" y="1372"/>
                  </a:cubicBezTo>
                  <a:cubicBezTo>
                    <a:pt x="16061" y="1372"/>
                    <a:pt x="15372" y="1394"/>
                    <a:pt x="14700" y="1434"/>
                  </a:cubicBezTo>
                  <a:cubicBezTo>
                    <a:pt x="12289" y="1586"/>
                    <a:pt x="10106" y="2023"/>
                    <a:pt x="8233" y="2602"/>
                  </a:cubicBezTo>
                  <a:cubicBezTo>
                    <a:pt x="6362" y="3188"/>
                    <a:pt x="4796" y="3892"/>
                    <a:pt x="3572" y="4579"/>
                  </a:cubicBezTo>
                  <a:cubicBezTo>
                    <a:pt x="2343" y="5264"/>
                    <a:pt x="1448" y="5916"/>
                    <a:pt x="864" y="6387"/>
                  </a:cubicBezTo>
                  <a:cubicBezTo>
                    <a:pt x="278" y="6858"/>
                    <a:pt x="1" y="7149"/>
                    <a:pt x="1" y="7149"/>
                  </a:cubicBezTo>
                  <a:cubicBezTo>
                    <a:pt x="1" y="7149"/>
                    <a:pt x="284" y="6863"/>
                    <a:pt x="880" y="6402"/>
                  </a:cubicBezTo>
                  <a:cubicBezTo>
                    <a:pt x="1474" y="5941"/>
                    <a:pt x="2384" y="5317"/>
                    <a:pt x="3617" y="4655"/>
                  </a:cubicBezTo>
                  <a:cubicBezTo>
                    <a:pt x="4848" y="3991"/>
                    <a:pt x="6415" y="3314"/>
                    <a:pt x="8284" y="2766"/>
                  </a:cubicBezTo>
                  <a:cubicBezTo>
                    <a:pt x="9218" y="2489"/>
                    <a:pt x="10229" y="2260"/>
                    <a:pt x="11304" y="2076"/>
                  </a:cubicBezTo>
                  <a:cubicBezTo>
                    <a:pt x="12379" y="1897"/>
                    <a:pt x="13520" y="1752"/>
                    <a:pt x="14715" y="1693"/>
                  </a:cubicBezTo>
                  <a:cubicBezTo>
                    <a:pt x="15262" y="1665"/>
                    <a:pt x="15820" y="1651"/>
                    <a:pt x="16387" y="1651"/>
                  </a:cubicBezTo>
                  <a:cubicBezTo>
                    <a:pt x="17060" y="1651"/>
                    <a:pt x="17747" y="1671"/>
                    <a:pt x="18446" y="1711"/>
                  </a:cubicBezTo>
                  <a:cubicBezTo>
                    <a:pt x="18768" y="1736"/>
                    <a:pt x="19092" y="1761"/>
                    <a:pt x="19419" y="1786"/>
                  </a:cubicBezTo>
                  <a:cubicBezTo>
                    <a:pt x="19747" y="1811"/>
                    <a:pt x="20074" y="1858"/>
                    <a:pt x="20406" y="1892"/>
                  </a:cubicBezTo>
                  <a:cubicBezTo>
                    <a:pt x="20570" y="1911"/>
                    <a:pt x="20735" y="1930"/>
                    <a:pt x="20901" y="1950"/>
                  </a:cubicBezTo>
                  <a:cubicBezTo>
                    <a:pt x="21069" y="1974"/>
                    <a:pt x="21236" y="1997"/>
                    <a:pt x="21404" y="2023"/>
                  </a:cubicBezTo>
                  <a:cubicBezTo>
                    <a:pt x="21743" y="2067"/>
                    <a:pt x="22072" y="2136"/>
                    <a:pt x="22408" y="2190"/>
                  </a:cubicBezTo>
                  <a:cubicBezTo>
                    <a:pt x="23750" y="2448"/>
                    <a:pt x="25114" y="2809"/>
                    <a:pt x="26443" y="3340"/>
                  </a:cubicBezTo>
                  <a:cubicBezTo>
                    <a:pt x="27070" y="3592"/>
                    <a:pt x="27693" y="3878"/>
                    <a:pt x="28299" y="4205"/>
                  </a:cubicBezTo>
                  <a:lnTo>
                    <a:pt x="28299" y="4205"/>
                  </a:lnTo>
                  <a:cubicBezTo>
                    <a:pt x="28188" y="4284"/>
                    <a:pt x="28077" y="4364"/>
                    <a:pt x="27967" y="4446"/>
                  </a:cubicBezTo>
                  <a:cubicBezTo>
                    <a:pt x="27372" y="4893"/>
                    <a:pt x="26786" y="5371"/>
                    <a:pt x="26239" y="5899"/>
                  </a:cubicBezTo>
                  <a:cubicBezTo>
                    <a:pt x="25147" y="6953"/>
                    <a:pt x="24152" y="8165"/>
                    <a:pt x="23418" y="9560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6"/>
                    <a:pt x="22215" y="13346"/>
                    <a:pt x="22248" y="14161"/>
                  </a:cubicBezTo>
                  <a:cubicBezTo>
                    <a:pt x="22258" y="14569"/>
                    <a:pt x="22325" y="14975"/>
                    <a:pt x="22413" y="15376"/>
                  </a:cubicBezTo>
                  <a:cubicBezTo>
                    <a:pt x="22520" y="15772"/>
                    <a:pt x="22646" y="16168"/>
                    <a:pt x="22839" y="16537"/>
                  </a:cubicBezTo>
                  <a:cubicBezTo>
                    <a:pt x="23018" y="16911"/>
                    <a:pt x="23257" y="17254"/>
                    <a:pt x="23518" y="17578"/>
                  </a:cubicBezTo>
                  <a:cubicBezTo>
                    <a:pt x="23658" y="17731"/>
                    <a:pt x="23787" y="17895"/>
                    <a:pt x="23947" y="18031"/>
                  </a:cubicBezTo>
                  <a:lnTo>
                    <a:pt x="24176" y="18242"/>
                  </a:lnTo>
                  <a:lnTo>
                    <a:pt x="24421" y="18434"/>
                  </a:lnTo>
                  <a:cubicBezTo>
                    <a:pt x="25081" y="18938"/>
                    <a:pt x="25840" y="19300"/>
                    <a:pt x="26627" y="19536"/>
                  </a:cubicBezTo>
                  <a:lnTo>
                    <a:pt x="27223" y="19695"/>
                  </a:lnTo>
                  <a:lnTo>
                    <a:pt x="27833" y="19817"/>
                  </a:lnTo>
                  <a:lnTo>
                    <a:pt x="28430" y="19897"/>
                  </a:lnTo>
                  <a:lnTo>
                    <a:pt x="28504" y="19908"/>
                  </a:lnTo>
                  <a:lnTo>
                    <a:pt x="28588" y="19915"/>
                  </a:lnTo>
                  <a:lnTo>
                    <a:pt x="28744" y="19925"/>
                  </a:lnTo>
                  <a:cubicBezTo>
                    <a:pt x="28835" y="19934"/>
                    <a:pt x="28927" y="19938"/>
                    <a:pt x="29019" y="19938"/>
                  </a:cubicBezTo>
                  <a:cubicBezTo>
                    <a:pt x="29032" y="19938"/>
                    <a:pt x="29045" y="19938"/>
                    <a:pt x="29058" y="19938"/>
                  </a:cubicBezTo>
                  <a:cubicBezTo>
                    <a:pt x="29095" y="19939"/>
                    <a:pt x="29133" y="19939"/>
                    <a:pt x="29171" y="19939"/>
                  </a:cubicBezTo>
                  <a:cubicBezTo>
                    <a:pt x="29968" y="19939"/>
                    <a:pt x="30771" y="19751"/>
                    <a:pt x="31487" y="19394"/>
                  </a:cubicBezTo>
                  <a:cubicBezTo>
                    <a:pt x="32240" y="19022"/>
                    <a:pt x="32889" y="18461"/>
                    <a:pt x="33388" y="17800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08"/>
                    <a:pt x="34687" y="14808"/>
                    <a:pt x="34738" y="14405"/>
                  </a:cubicBezTo>
                  <a:cubicBezTo>
                    <a:pt x="34791" y="14003"/>
                    <a:pt x="34820" y="13597"/>
                    <a:pt x="34813" y="13191"/>
                  </a:cubicBezTo>
                  <a:cubicBezTo>
                    <a:pt x="34794" y="11572"/>
                    <a:pt x="34327" y="9989"/>
                    <a:pt x="33550" y="8616"/>
                  </a:cubicBezTo>
                  <a:cubicBezTo>
                    <a:pt x="32774" y="7239"/>
                    <a:pt x="31699" y="6072"/>
                    <a:pt x="30492" y="5142"/>
                  </a:cubicBezTo>
                  <a:cubicBezTo>
                    <a:pt x="30032" y="4787"/>
                    <a:pt x="29553" y="4466"/>
                    <a:pt x="29061" y="4174"/>
                  </a:cubicBezTo>
                  <a:lnTo>
                    <a:pt x="29061" y="4174"/>
                  </a:lnTo>
                  <a:cubicBezTo>
                    <a:pt x="29074" y="4166"/>
                    <a:pt x="29088" y="4157"/>
                    <a:pt x="29101" y="4148"/>
                  </a:cubicBezTo>
                  <a:cubicBezTo>
                    <a:pt x="29397" y="3941"/>
                    <a:pt x="29709" y="3761"/>
                    <a:pt x="30013" y="3572"/>
                  </a:cubicBezTo>
                  <a:cubicBezTo>
                    <a:pt x="31248" y="2846"/>
                    <a:pt x="32531" y="2265"/>
                    <a:pt x="33818" y="1801"/>
                  </a:cubicBezTo>
                  <a:cubicBezTo>
                    <a:pt x="36395" y="876"/>
                    <a:pt x="38978" y="449"/>
                    <a:pt x="41363" y="311"/>
                  </a:cubicBezTo>
                  <a:cubicBezTo>
                    <a:pt x="42046" y="271"/>
                    <a:pt x="42713" y="252"/>
                    <a:pt x="43363" y="252"/>
                  </a:cubicBezTo>
                  <a:cubicBezTo>
                    <a:pt x="43851" y="252"/>
                    <a:pt x="44330" y="263"/>
                    <a:pt x="44798" y="285"/>
                  </a:cubicBezTo>
                  <a:cubicBezTo>
                    <a:pt x="44934" y="291"/>
                    <a:pt x="45070" y="293"/>
                    <a:pt x="45203" y="299"/>
                  </a:cubicBezTo>
                  <a:cubicBezTo>
                    <a:pt x="45337" y="308"/>
                    <a:pt x="45472" y="318"/>
                    <a:pt x="45604" y="326"/>
                  </a:cubicBezTo>
                  <a:cubicBezTo>
                    <a:pt x="45871" y="343"/>
                    <a:pt x="46132" y="362"/>
                    <a:pt x="46390" y="379"/>
                  </a:cubicBezTo>
                  <a:cubicBezTo>
                    <a:pt x="46905" y="434"/>
                    <a:pt x="47406" y="475"/>
                    <a:pt x="47890" y="540"/>
                  </a:cubicBezTo>
                  <a:cubicBezTo>
                    <a:pt x="49822" y="780"/>
                    <a:pt x="51489" y="1129"/>
                    <a:pt x="52851" y="1457"/>
                  </a:cubicBezTo>
                  <a:cubicBezTo>
                    <a:pt x="54209" y="1802"/>
                    <a:pt x="55269" y="2104"/>
                    <a:pt x="55985" y="2332"/>
                  </a:cubicBezTo>
                  <a:cubicBezTo>
                    <a:pt x="56701" y="2561"/>
                    <a:pt x="57082" y="2683"/>
                    <a:pt x="57082" y="2683"/>
                  </a:cubicBezTo>
                  <a:cubicBezTo>
                    <a:pt x="57082" y="2683"/>
                    <a:pt x="56702" y="2552"/>
                    <a:pt x="55992" y="2308"/>
                  </a:cubicBezTo>
                  <a:cubicBezTo>
                    <a:pt x="55281" y="2066"/>
                    <a:pt x="54229" y="1731"/>
                    <a:pt x="52874" y="1366"/>
                  </a:cubicBezTo>
                  <a:cubicBezTo>
                    <a:pt x="51516" y="1015"/>
                    <a:pt x="49850" y="638"/>
                    <a:pt x="47913" y="362"/>
                  </a:cubicBezTo>
                  <a:cubicBezTo>
                    <a:pt x="47429" y="291"/>
                    <a:pt x="46926" y="240"/>
                    <a:pt x="46410" y="177"/>
                  </a:cubicBezTo>
                  <a:cubicBezTo>
                    <a:pt x="46150" y="155"/>
                    <a:pt x="45887" y="133"/>
                    <a:pt x="45619" y="110"/>
                  </a:cubicBezTo>
                  <a:cubicBezTo>
                    <a:pt x="45486" y="99"/>
                    <a:pt x="45352" y="87"/>
                    <a:pt x="45217" y="76"/>
                  </a:cubicBezTo>
                  <a:cubicBezTo>
                    <a:pt x="45083" y="69"/>
                    <a:pt x="44948" y="61"/>
                    <a:pt x="44809" y="54"/>
                  </a:cubicBezTo>
                  <a:cubicBezTo>
                    <a:pt x="44242" y="17"/>
                    <a:pt x="43659" y="1"/>
                    <a:pt x="43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5742000" y="1468075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2" y="4425"/>
                  </a:moveTo>
                  <a:cubicBezTo>
                    <a:pt x="29227" y="4735"/>
                    <a:pt x="29747" y="5080"/>
                    <a:pt x="30242" y="5466"/>
                  </a:cubicBezTo>
                  <a:cubicBezTo>
                    <a:pt x="31409" y="6373"/>
                    <a:pt x="32439" y="7503"/>
                    <a:pt x="33181" y="8825"/>
                  </a:cubicBezTo>
                  <a:cubicBezTo>
                    <a:pt x="33921" y="10144"/>
                    <a:pt x="34362" y="11657"/>
                    <a:pt x="34372" y="13196"/>
                  </a:cubicBezTo>
                  <a:cubicBezTo>
                    <a:pt x="34379" y="13581"/>
                    <a:pt x="34349" y="13966"/>
                    <a:pt x="34299" y="14347"/>
                  </a:cubicBezTo>
                  <a:cubicBezTo>
                    <a:pt x="34249" y="14728"/>
                    <a:pt x="34167" y="15106"/>
                    <a:pt x="34055" y="15475"/>
                  </a:cubicBezTo>
                  <a:cubicBezTo>
                    <a:pt x="33836" y="16211"/>
                    <a:pt x="33496" y="16915"/>
                    <a:pt x="33026" y="17523"/>
                  </a:cubicBezTo>
                  <a:cubicBezTo>
                    <a:pt x="32562" y="18132"/>
                    <a:pt x="31967" y="18643"/>
                    <a:pt x="31281" y="18978"/>
                  </a:cubicBezTo>
                  <a:cubicBezTo>
                    <a:pt x="30634" y="19299"/>
                    <a:pt x="29910" y="19467"/>
                    <a:pt x="29181" y="19467"/>
                  </a:cubicBezTo>
                  <a:cubicBezTo>
                    <a:pt x="29143" y="19467"/>
                    <a:pt x="29105" y="19467"/>
                    <a:pt x="29067" y="19466"/>
                  </a:cubicBezTo>
                  <a:cubicBezTo>
                    <a:pt x="29046" y="19467"/>
                    <a:pt x="29026" y="19467"/>
                    <a:pt x="29006" y="19467"/>
                  </a:cubicBezTo>
                  <a:cubicBezTo>
                    <a:pt x="28930" y="19467"/>
                    <a:pt x="28855" y="19463"/>
                    <a:pt x="28779" y="19456"/>
                  </a:cubicBezTo>
                  <a:lnTo>
                    <a:pt x="28636" y="19445"/>
                  </a:lnTo>
                  <a:lnTo>
                    <a:pt x="28571" y="19442"/>
                  </a:lnTo>
                  <a:lnTo>
                    <a:pt x="28495" y="19433"/>
                  </a:lnTo>
                  <a:lnTo>
                    <a:pt x="27900" y="19354"/>
                  </a:lnTo>
                  <a:lnTo>
                    <a:pt x="27330" y="19243"/>
                  </a:lnTo>
                  <a:lnTo>
                    <a:pt x="26765" y="19094"/>
                  </a:lnTo>
                  <a:cubicBezTo>
                    <a:pt x="26019" y="18875"/>
                    <a:pt x="25310" y="18536"/>
                    <a:pt x="24700" y="18075"/>
                  </a:cubicBezTo>
                  <a:cubicBezTo>
                    <a:pt x="23455" y="17167"/>
                    <a:pt x="22735" y="15670"/>
                    <a:pt x="22692" y="14146"/>
                  </a:cubicBezTo>
                  <a:cubicBezTo>
                    <a:pt x="22659" y="13386"/>
                    <a:pt x="22753" y="12619"/>
                    <a:pt x="22954" y="11883"/>
                  </a:cubicBezTo>
                  <a:cubicBezTo>
                    <a:pt x="23150" y="11146"/>
                    <a:pt x="23442" y="10436"/>
                    <a:pt x="23794" y="9765"/>
                  </a:cubicBezTo>
                  <a:cubicBezTo>
                    <a:pt x="24499" y="8418"/>
                    <a:pt x="25462" y="7232"/>
                    <a:pt x="26524" y="6200"/>
                  </a:cubicBezTo>
                  <a:cubicBezTo>
                    <a:pt x="27057" y="5685"/>
                    <a:pt x="27626" y="5214"/>
                    <a:pt x="28208" y="4774"/>
                  </a:cubicBezTo>
                  <a:cubicBezTo>
                    <a:pt x="28369" y="4657"/>
                    <a:pt x="28529" y="4540"/>
                    <a:pt x="28692" y="4425"/>
                  </a:cubicBezTo>
                  <a:close/>
                  <a:moveTo>
                    <a:pt x="43071" y="1"/>
                  </a:moveTo>
                  <a:cubicBezTo>
                    <a:pt x="42509" y="1"/>
                    <a:pt x="41935" y="16"/>
                    <a:pt x="41349" y="43"/>
                  </a:cubicBezTo>
                  <a:cubicBezTo>
                    <a:pt x="38943" y="159"/>
                    <a:pt x="36326" y="561"/>
                    <a:pt x="33703" y="1472"/>
                  </a:cubicBezTo>
                  <a:cubicBezTo>
                    <a:pt x="32395" y="1928"/>
                    <a:pt x="31084" y="2505"/>
                    <a:pt x="29818" y="3233"/>
                  </a:cubicBezTo>
                  <a:cubicBezTo>
                    <a:pt x="29431" y="3459"/>
                    <a:pt x="29047" y="3698"/>
                    <a:pt x="28670" y="3951"/>
                  </a:cubicBezTo>
                  <a:lnTo>
                    <a:pt x="28670" y="3951"/>
                  </a:lnTo>
                  <a:cubicBezTo>
                    <a:pt x="27990" y="3575"/>
                    <a:pt x="27290" y="3254"/>
                    <a:pt x="26583" y="2981"/>
                  </a:cubicBezTo>
                  <a:cubicBezTo>
                    <a:pt x="25219" y="2452"/>
                    <a:pt x="23830" y="2100"/>
                    <a:pt x="22467" y="1854"/>
                  </a:cubicBezTo>
                  <a:cubicBezTo>
                    <a:pt x="22125" y="1800"/>
                    <a:pt x="21783" y="1734"/>
                    <a:pt x="21446" y="1694"/>
                  </a:cubicBezTo>
                  <a:cubicBezTo>
                    <a:pt x="21279" y="1671"/>
                    <a:pt x="21110" y="1649"/>
                    <a:pt x="20944" y="1626"/>
                  </a:cubicBezTo>
                  <a:lnTo>
                    <a:pt x="20440" y="1572"/>
                  </a:lnTo>
                  <a:cubicBezTo>
                    <a:pt x="20105" y="1542"/>
                    <a:pt x="19774" y="1499"/>
                    <a:pt x="19445" y="1477"/>
                  </a:cubicBezTo>
                  <a:cubicBezTo>
                    <a:pt x="19113" y="1456"/>
                    <a:pt x="18787" y="1435"/>
                    <a:pt x="18462" y="1413"/>
                  </a:cubicBezTo>
                  <a:cubicBezTo>
                    <a:pt x="17886" y="1386"/>
                    <a:pt x="17317" y="1373"/>
                    <a:pt x="16758" y="1373"/>
                  </a:cubicBezTo>
                  <a:cubicBezTo>
                    <a:pt x="16057" y="1373"/>
                    <a:pt x="15369" y="1394"/>
                    <a:pt x="14700" y="1435"/>
                  </a:cubicBezTo>
                  <a:cubicBezTo>
                    <a:pt x="12289" y="1586"/>
                    <a:pt x="10106" y="2023"/>
                    <a:pt x="8233" y="2603"/>
                  </a:cubicBezTo>
                  <a:cubicBezTo>
                    <a:pt x="6362" y="3188"/>
                    <a:pt x="4796" y="3894"/>
                    <a:pt x="3572" y="4581"/>
                  </a:cubicBezTo>
                  <a:cubicBezTo>
                    <a:pt x="2343" y="5264"/>
                    <a:pt x="1448" y="5917"/>
                    <a:pt x="864" y="6388"/>
                  </a:cubicBezTo>
                  <a:cubicBezTo>
                    <a:pt x="278" y="6859"/>
                    <a:pt x="1" y="7151"/>
                    <a:pt x="1" y="7151"/>
                  </a:cubicBezTo>
                  <a:cubicBezTo>
                    <a:pt x="1" y="7151"/>
                    <a:pt x="284" y="6866"/>
                    <a:pt x="880" y="6403"/>
                  </a:cubicBezTo>
                  <a:cubicBezTo>
                    <a:pt x="1474" y="5944"/>
                    <a:pt x="2384" y="5320"/>
                    <a:pt x="3617" y="4657"/>
                  </a:cubicBezTo>
                  <a:cubicBezTo>
                    <a:pt x="4848" y="3994"/>
                    <a:pt x="6415" y="3317"/>
                    <a:pt x="8284" y="2767"/>
                  </a:cubicBezTo>
                  <a:cubicBezTo>
                    <a:pt x="9218" y="2492"/>
                    <a:pt x="10229" y="2263"/>
                    <a:pt x="11304" y="2079"/>
                  </a:cubicBezTo>
                  <a:cubicBezTo>
                    <a:pt x="12379" y="1900"/>
                    <a:pt x="13520" y="1755"/>
                    <a:pt x="14715" y="1696"/>
                  </a:cubicBezTo>
                  <a:cubicBezTo>
                    <a:pt x="15262" y="1668"/>
                    <a:pt x="15820" y="1654"/>
                    <a:pt x="16387" y="1654"/>
                  </a:cubicBezTo>
                  <a:cubicBezTo>
                    <a:pt x="17060" y="1654"/>
                    <a:pt x="17747" y="1674"/>
                    <a:pt x="18446" y="1714"/>
                  </a:cubicBezTo>
                  <a:cubicBezTo>
                    <a:pt x="18768" y="1737"/>
                    <a:pt x="19092" y="1762"/>
                    <a:pt x="19419" y="1787"/>
                  </a:cubicBezTo>
                  <a:cubicBezTo>
                    <a:pt x="19747" y="1812"/>
                    <a:pt x="20074" y="1858"/>
                    <a:pt x="20406" y="1893"/>
                  </a:cubicBezTo>
                  <a:cubicBezTo>
                    <a:pt x="20570" y="1913"/>
                    <a:pt x="20735" y="1930"/>
                    <a:pt x="20901" y="1950"/>
                  </a:cubicBezTo>
                  <a:cubicBezTo>
                    <a:pt x="21069" y="1974"/>
                    <a:pt x="21236" y="1999"/>
                    <a:pt x="21404" y="2023"/>
                  </a:cubicBezTo>
                  <a:cubicBezTo>
                    <a:pt x="21743" y="2069"/>
                    <a:pt x="22072" y="2136"/>
                    <a:pt x="22408" y="2192"/>
                  </a:cubicBezTo>
                  <a:cubicBezTo>
                    <a:pt x="23750" y="2449"/>
                    <a:pt x="25114" y="2809"/>
                    <a:pt x="26443" y="3340"/>
                  </a:cubicBezTo>
                  <a:cubicBezTo>
                    <a:pt x="27070" y="3593"/>
                    <a:pt x="27693" y="3878"/>
                    <a:pt x="28299" y="4206"/>
                  </a:cubicBezTo>
                  <a:lnTo>
                    <a:pt x="28299" y="4206"/>
                  </a:lnTo>
                  <a:cubicBezTo>
                    <a:pt x="28188" y="4285"/>
                    <a:pt x="28077" y="4365"/>
                    <a:pt x="27967" y="4446"/>
                  </a:cubicBezTo>
                  <a:cubicBezTo>
                    <a:pt x="27372" y="4893"/>
                    <a:pt x="26786" y="5371"/>
                    <a:pt x="26239" y="5899"/>
                  </a:cubicBezTo>
                  <a:cubicBezTo>
                    <a:pt x="25147" y="6953"/>
                    <a:pt x="24152" y="8167"/>
                    <a:pt x="23418" y="9560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6"/>
                    <a:pt x="22215" y="13346"/>
                    <a:pt x="22248" y="14161"/>
                  </a:cubicBezTo>
                  <a:cubicBezTo>
                    <a:pt x="22258" y="14569"/>
                    <a:pt x="22325" y="14975"/>
                    <a:pt x="22413" y="15376"/>
                  </a:cubicBezTo>
                  <a:cubicBezTo>
                    <a:pt x="22520" y="15773"/>
                    <a:pt x="22646" y="16169"/>
                    <a:pt x="22839" y="16537"/>
                  </a:cubicBezTo>
                  <a:cubicBezTo>
                    <a:pt x="23018" y="16911"/>
                    <a:pt x="23257" y="17254"/>
                    <a:pt x="23518" y="17579"/>
                  </a:cubicBezTo>
                  <a:cubicBezTo>
                    <a:pt x="23658" y="17731"/>
                    <a:pt x="23787" y="17896"/>
                    <a:pt x="23947" y="18032"/>
                  </a:cubicBezTo>
                  <a:lnTo>
                    <a:pt x="24176" y="18242"/>
                  </a:lnTo>
                  <a:lnTo>
                    <a:pt x="24421" y="18434"/>
                  </a:lnTo>
                  <a:cubicBezTo>
                    <a:pt x="25081" y="18939"/>
                    <a:pt x="25840" y="19300"/>
                    <a:pt x="26627" y="19536"/>
                  </a:cubicBezTo>
                  <a:lnTo>
                    <a:pt x="27223" y="19695"/>
                  </a:lnTo>
                  <a:lnTo>
                    <a:pt x="27833" y="19817"/>
                  </a:lnTo>
                  <a:lnTo>
                    <a:pt x="28430" y="19898"/>
                  </a:lnTo>
                  <a:lnTo>
                    <a:pt x="28504" y="19908"/>
                  </a:lnTo>
                  <a:lnTo>
                    <a:pt x="28588" y="19916"/>
                  </a:lnTo>
                  <a:lnTo>
                    <a:pt x="28744" y="19927"/>
                  </a:lnTo>
                  <a:cubicBezTo>
                    <a:pt x="28829" y="19934"/>
                    <a:pt x="28916" y="19939"/>
                    <a:pt x="29002" y="19939"/>
                  </a:cubicBezTo>
                  <a:cubicBezTo>
                    <a:pt x="29021" y="19939"/>
                    <a:pt x="29039" y="19939"/>
                    <a:pt x="29058" y="19938"/>
                  </a:cubicBezTo>
                  <a:cubicBezTo>
                    <a:pt x="29096" y="19939"/>
                    <a:pt x="29133" y="19940"/>
                    <a:pt x="29171" y="19940"/>
                  </a:cubicBezTo>
                  <a:cubicBezTo>
                    <a:pt x="29969" y="19940"/>
                    <a:pt x="30771" y="19753"/>
                    <a:pt x="31487" y="19394"/>
                  </a:cubicBezTo>
                  <a:cubicBezTo>
                    <a:pt x="32240" y="19022"/>
                    <a:pt x="32889" y="18461"/>
                    <a:pt x="33388" y="17801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10"/>
                    <a:pt x="34687" y="14811"/>
                    <a:pt x="34738" y="14406"/>
                  </a:cubicBezTo>
                  <a:cubicBezTo>
                    <a:pt x="34791" y="14003"/>
                    <a:pt x="34820" y="13597"/>
                    <a:pt x="34813" y="13193"/>
                  </a:cubicBezTo>
                  <a:cubicBezTo>
                    <a:pt x="34794" y="11574"/>
                    <a:pt x="34327" y="9989"/>
                    <a:pt x="33550" y="8618"/>
                  </a:cubicBezTo>
                  <a:cubicBezTo>
                    <a:pt x="32774" y="7239"/>
                    <a:pt x="31699" y="6073"/>
                    <a:pt x="30492" y="5142"/>
                  </a:cubicBezTo>
                  <a:cubicBezTo>
                    <a:pt x="30032" y="4787"/>
                    <a:pt x="29553" y="4466"/>
                    <a:pt x="29061" y="4175"/>
                  </a:cubicBezTo>
                  <a:lnTo>
                    <a:pt x="29061" y="4175"/>
                  </a:lnTo>
                  <a:cubicBezTo>
                    <a:pt x="29074" y="4166"/>
                    <a:pt x="29088" y="4157"/>
                    <a:pt x="29101" y="4149"/>
                  </a:cubicBezTo>
                  <a:cubicBezTo>
                    <a:pt x="29397" y="3941"/>
                    <a:pt x="29709" y="3761"/>
                    <a:pt x="30013" y="3573"/>
                  </a:cubicBezTo>
                  <a:cubicBezTo>
                    <a:pt x="31248" y="2846"/>
                    <a:pt x="32531" y="2265"/>
                    <a:pt x="33818" y="1801"/>
                  </a:cubicBezTo>
                  <a:cubicBezTo>
                    <a:pt x="36395" y="876"/>
                    <a:pt x="38978" y="451"/>
                    <a:pt x="41363" y="311"/>
                  </a:cubicBezTo>
                  <a:cubicBezTo>
                    <a:pt x="42041" y="272"/>
                    <a:pt x="42704" y="252"/>
                    <a:pt x="43350" y="252"/>
                  </a:cubicBezTo>
                  <a:cubicBezTo>
                    <a:pt x="43843" y="252"/>
                    <a:pt x="44325" y="264"/>
                    <a:pt x="44798" y="286"/>
                  </a:cubicBezTo>
                  <a:cubicBezTo>
                    <a:pt x="44934" y="291"/>
                    <a:pt x="45070" y="295"/>
                    <a:pt x="45203" y="299"/>
                  </a:cubicBezTo>
                  <a:cubicBezTo>
                    <a:pt x="45337" y="309"/>
                    <a:pt x="45472" y="318"/>
                    <a:pt x="45604" y="327"/>
                  </a:cubicBezTo>
                  <a:cubicBezTo>
                    <a:pt x="45871" y="345"/>
                    <a:pt x="46132" y="362"/>
                    <a:pt x="46390" y="381"/>
                  </a:cubicBezTo>
                  <a:cubicBezTo>
                    <a:pt x="46905" y="434"/>
                    <a:pt x="47406" y="475"/>
                    <a:pt x="47890" y="540"/>
                  </a:cubicBezTo>
                  <a:cubicBezTo>
                    <a:pt x="49822" y="782"/>
                    <a:pt x="51489" y="1131"/>
                    <a:pt x="52851" y="1457"/>
                  </a:cubicBezTo>
                  <a:cubicBezTo>
                    <a:pt x="54209" y="1804"/>
                    <a:pt x="55269" y="2106"/>
                    <a:pt x="55985" y="2334"/>
                  </a:cubicBezTo>
                  <a:cubicBezTo>
                    <a:pt x="56701" y="2563"/>
                    <a:pt x="57082" y="2684"/>
                    <a:pt x="57082" y="2684"/>
                  </a:cubicBezTo>
                  <a:cubicBezTo>
                    <a:pt x="57082" y="2684"/>
                    <a:pt x="56702" y="2553"/>
                    <a:pt x="55992" y="2308"/>
                  </a:cubicBezTo>
                  <a:cubicBezTo>
                    <a:pt x="55281" y="2066"/>
                    <a:pt x="54229" y="1732"/>
                    <a:pt x="52874" y="1367"/>
                  </a:cubicBezTo>
                  <a:cubicBezTo>
                    <a:pt x="51516" y="1017"/>
                    <a:pt x="49850" y="639"/>
                    <a:pt x="47913" y="362"/>
                  </a:cubicBezTo>
                  <a:cubicBezTo>
                    <a:pt x="47429" y="291"/>
                    <a:pt x="46926" y="241"/>
                    <a:pt x="46410" y="179"/>
                  </a:cubicBezTo>
                  <a:cubicBezTo>
                    <a:pt x="46150" y="155"/>
                    <a:pt x="45887" y="133"/>
                    <a:pt x="45619" y="110"/>
                  </a:cubicBezTo>
                  <a:cubicBezTo>
                    <a:pt x="45486" y="100"/>
                    <a:pt x="45352" y="87"/>
                    <a:pt x="45217" y="76"/>
                  </a:cubicBezTo>
                  <a:cubicBezTo>
                    <a:pt x="45083" y="69"/>
                    <a:pt x="44948" y="62"/>
                    <a:pt x="44809" y="55"/>
                  </a:cubicBezTo>
                  <a:cubicBezTo>
                    <a:pt x="44245" y="18"/>
                    <a:pt x="43665" y="1"/>
                    <a:pt x="43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5742000" y="1396550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2" y="4425"/>
                  </a:moveTo>
                  <a:lnTo>
                    <a:pt x="28692" y="4425"/>
                  </a:lnTo>
                  <a:cubicBezTo>
                    <a:pt x="29227" y="4735"/>
                    <a:pt x="29747" y="5079"/>
                    <a:pt x="30242" y="5465"/>
                  </a:cubicBezTo>
                  <a:cubicBezTo>
                    <a:pt x="31409" y="6373"/>
                    <a:pt x="32439" y="7502"/>
                    <a:pt x="33181" y="8825"/>
                  </a:cubicBezTo>
                  <a:cubicBezTo>
                    <a:pt x="33921" y="10143"/>
                    <a:pt x="34362" y="11656"/>
                    <a:pt x="34372" y="13195"/>
                  </a:cubicBezTo>
                  <a:cubicBezTo>
                    <a:pt x="34379" y="13580"/>
                    <a:pt x="34349" y="13965"/>
                    <a:pt x="34299" y="14346"/>
                  </a:cubicBezTo>
                  <a:cubicBezTo>
                    <a:pt x="34249" y="14727"/>
                    <a:pt x="34167" y="15105"/>
                    <a:pt x="34055" y="15474"/>
                  </a:cubicBezTo>
                  <a:cubicBezTo>
                    <a:pt x="33836" y="16212"/>
                    <a:pt x="33496" y="16914"/>
                    <a:pt x="33026" y="17523"/>
                  </a:cubicBezTo>
                  <a:cubicBezTo>
                    <a:pt x="32562" y="18131"/>
                    <a:pt x="31967" y="18642"/>
                    <a:pt x="31281" y="18977"/>
                  </a:cubicBezTo>
                  <a:cubicBezTo>
                    <a:pt x="30634" y="19298"/>
                    <a:pt x="29910" y="19467"/>
                    <a:pt x="29181" y="19467"/>
                  </a:cubicBezTo>
                  <a:cubicBezTo>
                    <a:pt x="29143" y="19467"/>
                    <a:pt x="29105" y="19466"/>
                    <a:pt x="29067" y="19465"/>
                  </a:cubicBezTo>
                  <a:cubicBezTo>
                    <a:pt x="29046" y="19466"/>
                    <a:pt x="29026" y="19466"/>
                    <a:pt x="29006" y="19466"/>
                  </a:cubicBezTo>
                  <a:cubicBezTo>
                    <a:pt x="28930" y="19466"/>
                    <a:pt x="28855" y="19462"/>
                    <a:pt x="28779" y="19455"/>
                  </a:cubicBezTo>
                  <a:lnTo>
                    <a:pt x="28636" y="19445"/>
                  </a:lnTo>
                  <a:lnTo>
                    <a:pt x="28571" y="19441"/>
                  </a:lnTo>
                  <a:lnTo>
                    <a:pt x="28495" y="19432"/>
                  </a:lnTo>
                  <a:lnTo>
                    <a:pt x="27900" y="19354"/>
                  </a:lnTo>
                  <a:lnTo>
                    <a:pt x="27330" y="19242"/>
                  </a:lnTo>
                  <a:lnTo>
                    <a:pt x="26765" y="19095"/>
                  </a:lnTo>
                  <a:cubicBezTo>
                    <a:pt x="26019" y="18874"/>
                    <a:pt x="25310" y="18536"/>
                    <a:pt x="24700" y="18074"/>
                  </a:cubicBezTo>
                  <a:cubicBezTo>
                    <a:pt x="23455" y="17166"/>
                    <a:pt x="22735" y="15669"/>
                    <a:pt x="22692" y="14146"/>
                  </a:cubicBezTo>
                  <a:cubicBezTo>
                    <a:pt x="22659" y="13386"/>
                    <a:pt x="22753" y="12618"/>
                    <a:pt x="22954" y="11883"/>
                  </a:cubicBezTo>
                  <a:cubicBezTo>
                    <a:pt x="23150" y="11145"/>
                    <a:pt x="23442" y="10435"/>
                    <a:pt x="23794" y="9764"/>
                  </a:cubicBezTo>
                  <a:cubicBezTo>
                    <a:pt x="24499" y="8417"/>
                    <a:pt x="25462" y="7232"/>
                    <a:pt x="26524" y="6199"/>
                  </a:cubicBezTo>
                  <a:cubicBezTo>
                    <a:pt x="27057" y="5684"/>
                    <a:pt x="27626" y="5213"/>
                    <a:pt x="28208" y="4774"/>
                  </a:cubicBezTo>
                  <a:cubicBezTo>
                    <a:pt x="28369" y="4656"/>
                    <a:pt x="28529" y="4539"/>
                    <a:pt x="28692" y="4425"/>
                  </a:cubicBezTo>
                  <a:close/>
                  <a:moveTo>
                    <a:pt x="43071" y="0"/>
                  </a:moveTo>
                  <a:cubicBezTo>
                    <a:pt x="42509" y="0"/>
                    <a:pt x="41935" y="15"/>
                    <a:pt x="41349" y="42"/>
                  </a:cubicBezTo>
                  <a:cubicBezTo>
                    <a:pt x="38943" y="158"/>
                    <a:pt x="36326" y="561"/>
                    <a:pt x="33703" y="1471"/>
                  </a:cubicBezTo>
                  <a:cubicBezTo>
                    <a:pt x="32395" y="1928"/>
                    <a:pt x="31084" y="2505"/>
                    <a:pt x="29818" y="3232"/>
                  </a:cubicBezTo>
                  <a:cubicBezTo>
                    <a:pt x="29431" y="3459"/>
                    <a:pt x="29047" y="3697"/>
                    <a:pt x="28670" y="3950"/>
                  </a:cubicBezTo>
                  <a:lnTo>
                    <a:pt x="28670" y="3950"/>
                  </a:lnTo>
                  <a:cubicBezTo>
                    <a:pt x="27990" y="3574"/>
                    <a:pt x="27290" y="3253"/>
                    <a:pt x="26583" y="2980"/>
                  </a:cubicBezTo>
                  <a:cubicBezTo>
                    <a:pt x="25219" y="2453"/>
                    <a:pt x="23830" y="2100"/>
                    <a:pt x="22467" y="1853"/>
                  </a:cubicBezTo>
                  <a:cubicBezTo>
                    <a:pt x="22125" y="1799"/>
                    <a:pt x="21783" y="1733"/>
                    <a:pt x="21446" y="1693"/>
                  </a:cubicBezTo>
                  <a:cubicBezTo>
                    <a:pt x="21279" y="1670"/>
                    <a:pt x="21110" y="1649"/>
                    <a:pt x="20944" y="1626"/>
                  </a:cubicBezTo>
                  <a:lnTo>
                    <a:pt x="20440" y="1573"/>
                  </a:lnTo>
                  <a:cubicBezTo>
                    <a:pt x="20105" y="1541"/>
                    <a:pt x="19774" y="1498"/>
                    <a:pt x="19445" y="1477"/>
                  </a:cubicBezTo>
                  <a:cubicBezTo>
                    <a:pt x="19113" y="1455"/>
                    <a:pt x="18787" y="1434"/>
                    <a:pt x="18462" y="1412"/>
                  </a:cubicBezTo>
                  <a:cubicBezTo>
                    <a:pt x="17886" y="1386"/>
                    <a:pt x="17317" y="1373"/>
                    <a:pt x="16758" y="1373"/>
                  </a:cubicBezTo>
                  <a:cubicBezTo>
                    <a:pt x="16057" y="1373"/>
                    <a:pt x="15369" y="1393"/>
                    <a:pt x="14700" y="1434"/>
                  </a:cubicBezTo>
                  <a:cubicBezTo>
                    <a:pt x="12289" y="1587"/>
                    <a:pt x="10106" y="2024"/>
                    <a:pt x="8233" y="2603"/>
                  </a:cubicBezTo>
                  <a:cubicBezTo>
                    <a:pt x="6362" y="3188"/>
                    <a:pt x="4796" y="3893"/>
                    <a:pt x="3572" y="4580"/>
                  </a:cubicBezTo>
                  <a:cubicBezTo>
                    <a:pt x="2343" y="5263"/>
                    <a:pt x="1448" y="5917"/>
                    <a:pt x="864" y="6387"/>
                  </a:cubicBezTo>
                  <a:cubicBezTo>
                    <a:pt x="278" y="6858"/>
                    <a:pt x="1" y="7150"/>
                    <a:pt x="1" y="7150"/>
                  </a:cubicBezTo>
                  <a:cubicBezTo>
                    <a:pt x="1" y="7150"/>
                    <a:pt x="284" y="6864"/>
                    <a:pt x="880" y="6401"/>
                  </a:cubicBezTo>
                  <a:cubicBezTo>
                    <a:pt x="1474" y="5942"/>
                    <a:pt x="2384" y="5318"/>
                    <a:pt x="3617" y="4655"/>
                  </a:cubicBezTo>
                  <a:cubicBezTo>
                    <a:pt x="4848" y="3991"/>
                    <a:pt x="6415" y="3315"/>
                    <a:pt x="8284" y="2765"/>
                  </a:cubicBezTo>
                  <a:cubicBezTo>
                    <a:pt x="9218" y="2490"/>
                    <a:pt x="10229" y="2261"/>
                    <a:pt x="11304" y="2077"/>
                  </a:cubicBezTo>
                  <a:cubicBezTo>
                    <a:pt x="12379" y="1898"/>
                    <a:pt x="13520" y="1753"/>
                    <a:pt x="14715" y="1693"/>
                  </a:cubicBezTo>
                  <a:cubicBezTo>
                    <a:pt x="15258" y="1666"/>
                    <a:pt x="15812" y="1652"/>
                    <a:pt x="16375" y="1652"/>
                  </a:cubicBezTo>
                  <a:cubicBezTo>
                    <a:pt x="17052" y="1652"/>
                    <a:pt x="17743" y="1672"/>
                    <a:pt x="18446" y="1712"/>
                  </a:cubicBezTo>
                  <a:cubicBezTo>
                    <a:pt x="18768" y="1736"/>
                    <a:pt x="19092" y="1762"/>
                    <a:pt x="19419" y="1786"/>
                  </a:cubicBezTo>
                  <a:cubicBezTo>
                    <a:pt x="19747" y="1812"/>
                    <a:pt x="20074" y="1858"/>
                    <a:pt x="20406" y="1892"/>
                  </a:cubicBezTo>
                  <a:cubicBezTo>
                    <a:pt x="20570" y="1912"/>
                    <a:pt x="20735" y="1929"/>
                    <a:pt x="20901" y="1949"/>
                  </a:cubicBezTo>
                  <a:cubicBezTo>
                    <a:pt x="21069" y="1975"/>
                    <a:pt x="21236" y="1998"/>
                    <a:pt x="21404" y="2022"/>
                  </a:cubicBezTo>
                  <a:cubicBezTo>
                    <a:pt x="21743" y="2068"/>
                    <a:pt x="22072" y="2135"/>
                    <a:pt x="22408" y="2191"/>
                  </a:cubicBezTo>
                  <a:cubicBezTo>
                    <a:pt x="23750" y="2449"/>
                    <a:pt x="25114" y="2808"/>
                    <a:pt x="26443" y="3339"/>
                  </a:cubicBezTo>
                  <a:cubicBezTo>
                    <a:pt x="27070" y="3592"/>
                    <a:pt x="27693" y="3878"/>
                    <a:pt x="28299" y="4205"/>
                  </a:cubicBezTo>
                  <a:lnTo>
                    <a:pt x="28299" y="4205"/>
                  </a:lnTo>
                  <a:cubicBezTo>
                    <a:pt x="28188" y="4284"/>
                    <a:pt x="28077" y="4364"/>
                    <a:pt x="27967" y="4446"/>
                  </a:cubicBezTo>
                  <a:cubicBezTo>
                    <a:pt x="27372" y="4892"/>
                    <a:pt x="26786" y="5371"/>
                    <a:pt x="26239" y="5899"/>
                  </a:cubicBezTo>
                  <a:cubicBezTo>
                    <a:pt x="25147" y="6952"/>
                    <a:pt x="24152" y="8166"/>
                    <a:pt x="23418" y="9559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5"/>
                    <a:pt x="22215" y="13346"/>
                    <a:pt x="22248" y="14160"/>
                  </a:cubicBezTo>
                  <a:cubicBezTo>
                    <a:pt x="22258" y="14568"/>
                    <a:pt x="22325" y="14975"/>
                    <a:pt x="22413" y="15376"/>
                  </a:cubicBezTo>
                  <a:cubicBezTo>
                    <a:pt x="22520" y="15774"/>
                    <a:pt x="22646" y="16169"/>
                    <a:pt x="22839" y="16537"/>
                  </a:cubicBezTo>
                  <a:cubicBezTo>
                    <a:pt x="23018" y="16912"/>
                    <a:pt x="23257" y="17255"/>
                    <a:pt x="23518" y="17579"/>
                  </a:cubicBezTo>
                  <a:cubicBezTo>
                    <a:pt x="23658" y="17730"/>
                    <a:pt x="23787" y="17895"/>
                    <a:pt x="23947" y="18031"/>
                  </a:cubicBezTo>
                  <a:lnTo>
                    <a:pt x="24176" y="18243"/>
                  </a:lnTo>
                  <a:lnTo>
                    <a:pt x="24421" y="18433"/>
                  </a:lnTo>
                  <a:cubicBezTo>
                    <a:pt x="25081" y="18939"/>
                    <a:pt x="25840" y="19299"/>
                    <a:pt x="26627" y="19536"/>
                  </a:cubicBezTo>
                  <a:lnTo>
                    <a:pt x="27223" y="19696"/>
                  </a:lnTo>
                  <a:lnTo>
                    <a:pt x="27833" y="19818"/>
                  </a:lnTo>
                  <a:lnTo>
                    <a:pt x="28430" y="19898"/>
                  </a:lnTo>
                  <a:lnTo>
                    <a:pt x="28504" y="19908"/>
                  </a:lnTo>
                  <a:lnTo>
                    <a:pt x="28588" y="19915"/>
                  </a:lnTo>
                  <a:lnTo>
                    <a:pt x="28744" y="19926"/>
                  </a:lnTo>
                  <a:cubicBezTo>
                    <a:pt x="28829" y="19933"/>
                    <a:pt x="28916" y="19939"/>
                    <a:pt x="29002" y="19939"/>
                  </a:cubicBezTo>
                  <a:cubicBezTo>
                    <a:pt x="29021" y="19939"/>
                    <a:pt x="29039" y="19938"/>
                    <a:pt x="29058" y="19938"/>
                  </a:cubicBezTo>
                  <a:cubicBezTo>
                    <a:pt x="29096" y="19939"/>
                    <a:pt x="29133" y="19939"/>
                    <a:pt x="29171" y="19939"/>
                  </a:cubicBezTo>
                  <a:cubicBezTo>
                    <a:pt x="29969" y="19939"/>
                    <a:pt x="30771" y="19752"/>
                    <a:pt x="31487" y="19394"/>
                  </a:cubicBezTo>
                  <a:cubicBezTo>
                    <a:pt x="32240" y="19023"/>
                    <a:pt x="32889" y="18460"/>
                    <a:pt x="33388" y="17801"/>
                  </a:cubicBezTo>
                  <a:cubicBezTo>
                    <a:pt x="33891" y="17141"/>
                    <a:pt x="34254" y="16386"/>
                    <a:pt x="34485" y="15602"/>
                  </a:cubicBezTo>
                  <a:cubicBezTo>
                    <a:pt x="34602" y="15209"/>
                    <a:pt x="34687" y="14810"/>
                    <a:pt x="34738" y="14406"/>
                  </a:cubicBezTo>
                  <a:cubicBezTo>
                    <a:pt x="34791" y="14003"/>
                    <a:pt x="34820" y="13598"/>
                    <a:pt x="34813" y="13192"/>
                  </a:cubicBezTo>
                  <a:cubicBezTo>
                    <a:pt x="34794" y="11573"/>
                    <a:pt x="34327" y="9990"/>
                    <a:pt x="33550" y="8617"/>
                  </a:cubicBezTo>
                  <a:cubicBezTo>
                    <a:pt x="32774" y="7239"/>
                    <a:pt x="31699" y="6072"/>
                    <a:pt x="30492" y="5142"/>
                  </a:cubicBezTo>
                  <a:cubicBezTo>
                    <a:pt x="30032" y="4787"/>
                    <a:pt x="29553" y="4465"/>
                    <a:pt x="29061" y="4174"/>
                  </a:cubicBezTo>
                  <a:lnTo>
                    <a:pt x="29061" y="4174"/>
                  </a:lnTo>
                  <a:cubicBezTo>
                    <a:pt x="29074" y="4165"/>
                    <a:pt x="29088" y="4157"/>
                    <a:pt x="29101" y="4148"/>
                  </a:cubicBezTo>
                  <a:cubicBezTo>
                    <a:pt x="29397" y="3941"/>
                    <a:pt x="29709" y="3760"/>
                    <a:pt x="30013" y="3573"/>
                  </a:cubicBezTo>
                  <a:cubicBezTo>
                    <a:pt x="31248" y="2845"/>
                    <a:pt x="32531" y="2264"/>
                    <a:pt x="33818" y="1800"/>
                  </a:cubicBezTo>
                  <a:cubicBezTo>
                    <a:pt x="36395" y="876"/>
                    <a:pt x="38978" y="450"/>
                    <a:pt x="41363" y="310"/>
                  </a:cubicBezTo>
                  <a:cubicBezTo>
                    <a:pt x="42045" y="272"/>
                    <a:pt x="42712" y="252"/>
                    <a:pt x="43363" y="252"/>
                  </a:cubicBezTo>
                  <a:cubicBezTo>
                    <a:pt x="43851" y="252"/>
                    <a:pt x="44329" y="263"/>
                    <a:pt x="44798" y="286"/>
                  </a:cubicBezTo>
                  <a:cubicBezTo>
                    <a:pt x="44934" y="290"/>
                    <a:pt x="45070" y="294"/>
                    <a:pt x="45203" y="300"/>
                  </a:cubicBezTo>
                  <a:cubicBezTo>
                    <a:pt x="45337" y="309"/>
                    <a:pt x="45472" y="317"/>
                    <a:pt x="45604" y="326"/>
                  </a:cubicBezTo>
                  <a:cubicBezTo>
                    <a:pt x="45871" y="345"/>
                    <a:pt x="46132" y="362"/>
                    <a:pt x="46390" y="380"/>
                  </a:cubicBezTo>
                  <a:cubicBezTo>
                    <a:pt x="46905" y="433"/>
                    <a:pt x="47406" y="475"/>
                    <a:pt x="47890" y="539"/>
                  </a:cubicBezTo>
                  <a:cubicBezTo>
                    <a:pt x="49822" y="781"/>
                    <a:pt x="51489" y="1130"/>
                    <a:pt x="52851" y="1457"/>
                  </a:cubicBezTo>
                  <a:cubicBezTo>
                    <a:pt x="54209" y="1803"/>
                    <a:pt x="55269" y="2105"/>
                    <a:pt x="55985" y="2333"/>
                  </a:cubicBezTo>
                  <a:cubicBezTo>
                    <a:pt x="56701" y="2562"/>
                    <a:pt x="57082" y="2684"/>
                    <a:pt x="57082" y="2684"/>
                  </a:cubicBezTo>
                  <a:cubicBezTo>
                    <a:pt x="57082" y="2684"/>
                    <a:pt x="56702" y="2552"/>
                    <a:pt x="55992" y="2307"/>
                  </a:cubicBezTo>
                  <a:cubicBezTo>
                    <a:pt x="55281" y="2065"/>
                    <a:pt x="54229" y="1732"/>
                    <a:pt x="52874" y="1367"/>
                  </a:cubicBezTo>
                  <a:cubicBezTo>
                    <a:pt x="51516" y="1016"/>
                    <a:pt x="49850" y="638"/>
                    <a:pt x="47913" y="362"/>
                  </a:cubicBezTo>
                  <a:cubicBezTo>
                    <a:pt x="47429" y="290"/>
                    <a:pt x="46926" y="240"/>
                    <a:pt x="46410" y="178"/>
                  </a:cubicBezTo>
                  <a:cubicBezTo>
                    <a:pt x="46150" y="154"/>
                    <a:pt x="45887" y="133"/>
                    <a:pt x="45619" y="110"/>
                  </a:cubicBezTo>
                  <a:cubicBezTo>
                    <a:pt x="45486" y="100"/>
                    <a:pt x="45352" y="87"/>
                    <a:pt x="45217" y="75"/>
                  </a:cubicBezTo>
                  <a:cubicBezTo>
                    <a:pt x="45083" y="68"/>
                    <a:pt x="44948" y="61"/>
                    <a:pt x="44809" y="54"/>
                  </a:cubicBezTo>
                  <a:cubicBezTo>
                    <a:pt x="44245" y="17"/>
                    <a:pt x="43665" y="0"/>
                    <a:pt x="4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5742000" y="1332925"/>
              <a:ext cx="1427050" cy="498525"/>
            </a:xfrm>
            <a:custGeom>
              <a:avLst/>
              <a:gdLst/>
              <a:ahLst/>
              <a:cxnLst/>
              <a:rect l="l" t="t" r="r" b="b"/>
              <a:pathLst>
                <a:path w="57082" h="19941" extrusionOk="0">
                  <a:moveTo>
                    <a:pt x="28691" y="4425"/>
                  </a:moveTo>
                  <a:cubicBezTo>
                    <a:pt x="29227" y="4735"/>
                    <a:pt x="29747" y="5080"/>
                    <a:pt x="30242" y="5466"/>
                  </a:cubicBezTo>
                  <a:cubicBezTo>
                    <a:pt x="31409" y="6374"/>
                    <a:pt x="32439" y="7503"/>
                    <a:pt x="33181" y="8825"/>
                  </a:cubicBezTo>
                  <a:cubicBezTo>
                    <a:pt x="33921" y="10144"/>
                    <a:pt x="34362" y="11658"/>
                    <a:pt x="34372" y="13197"/>
                  </a:cubicBezTo>
                  <a:cubicBezTo>
                    <a:pt x="34379" y="13582"/>
                    <a:pt x="34349" y="13967"/>
                    <a:pt x="34299" y="14347"/>
                  </a:cubicBezTo>
                  <a:cubicBezTo>
                    <a:pt x="34249" y="14728"/>
                    <a:pt x="34167" y="15106"/>
                    <a:pt x="34055" y="15474"/>
                  </a:cubicBezTo>
                  <a:cubicBezTo>
                    <a:pt x="33836" y="16211"/>
                    <a:pt x="33496" y="16916"/>
                    <a:pt x="33026" y="17524"/>
                  </a:cubicBezTo>
                  <a:cubicBezTo>
                    <a:pt x="32562" y="18132"/>
                    <a:pt x="31967" y="18643"/>
                    <a:pt x="31281" y="18978"/>
                  </a:cubicBezTo>
                  <a:cubicBezTo>
                    <a:pt x="30634" y="19299"/>
                    <a:pt x="29910" y="19468"/>
                    <a:pt x="29181" y="19468"/>
                  </a:cubicBezTo>
                  <a:cubicBezTo>
                    <a:pt x="29143" y="19468"/>
                    <a:pt x="29105" y="19468"/>
                    <a:pt x="29067" y="19467"/>
                  </a:cubicBezTo>
                  <a:cubicBezTo>
                    <a:pt x="29051" y="19467"/>
                    <a:pt x="29035" y="19467"/>
                    <a:pt x="29019" y="19467"/>
                  </a:cubicBezTo>
                  <a:cubicBezTo>
                    <a:pt x="28938" y="19467"/>
                    <a:pt x="28859" y="19464"/>
                    <a:pt x="28779" y="19457"/>
                  </a:cubicBezTo>
                  <a:lnTo>
                    <a:pt x="28636" y="19445"/>
                  </a:lnTo>
                  <a:lnTo>
                    <a:pt x="28571" y="19442"/>
                  </a:lnTo>
                  <a:lnTo>
                    <a:pt x="28495" y="19432"/>
                  </a:lnTo>
                  <a:lnTo>
                    <a:pt x="27900" y="19353"/>
                  </a:lnTo>
                  <a:lnTo>
                    <a:pt x="27330" y="19243"/>
                  </a:lnTo>
                  <a:lnTo>
                    <a:pt x="26765" y="19094"/>
                  </a:lnTo>
                  <a:cubicBezTo>
                    <a:pt x="26019" y="18874"/>
                    <a:pt x="25310" y="18536"/>
                    <a:pt x="24700" y="18075"/>
                  </a:cubicBezTo>
                  <a:cubicBezTo>
                    <a:pt x="23455" y="17168"/>
                    <a:pt x="22735" y="15670"/>
                    <a:pt x="22692" y="14147"/>
                  </a:cubicBezTo>
                  <a:cubicBezTo>
                    <a:pt x="22659" y="13387"/>
                    <a:pt x="22753" y="12618"/>
                    <a:pt x="22954" y="11884"/>
                  </a:cubicBezTo>
                  <a:cubicBezTo>
                    <a:pt x="23150" y="11147"/>
                    <a:pt x="23442" y="10435"/>
                    <a:pt x="23794" y="9765"/>
                  </a:cubicBezTo>
                  <a:cubicBezTo>
                    <a:pt x="24499" y="8417"/>
                    <a:pt x="25462" y="7233"/>
                    <a:pt x="26524" y="6201"/>
                  </a:cubicBezTo>
                  <a:cubicBezTo>
                    <a:pt x="27057" y="5685"/>
                    <a:pt x="27626" y="5214"/>
                    <a:pt x="28208" y="4773"/>
                  </a:cubicBezTo>
                  <a:cubicBezTo>
                    <a:pt x="28368" y="4656"/>
                    <a:pt x="28529" y="4539"/>
                    <a:pt x="28691" y="4425"/>
                  </a:cubicBezTo>
                  <a:close/>
                  <a:moveTo>
                    <a:pt x="43052" y="1"/>
                  </a:moveTo>
                  <a:cubicBezTo>
                    <a:pt x="42496" y="1"/>
                    <a:pt x="41928" y="15"/>
                    <a:pt x="41349" y="42"/>
                  </a:cubicBezTo>
                  <a:cubicBezTo>
                    <a:pt x="38943" y="158"/>
                    <a:pt x="36326" y="562"/>
                    <a:pt x="33703" y="1472"/>
                  </a:cubicBezTo>
                  <a:cubicBezTo>
                    <a:pt x="32395" y="1929"/>
                    <a:pt x="31084" y="2504"/>
                    <a:pt x="29818" y="3233"/>
                  </a:cubicBezTo>
                  <a:cubicBezTo>
                    <a:pt x="29431" y="3459"/>
                    <a:pt x="29047" y="3697"/>
                    <a:pt x="28669" y="3951"/>
                  </a:cubicBezTo>
                  <a:lnTo>
                    <a:pt x="28669" y="3951"/>
                  </a:lnTo>
                  <a:cubicBezTo>
                    <a:pt x="27990" y="3575"/>
                    <a:pt x="27289" y="3254"/>
                    <a:pt x="26583" y="2981"/>
                  </a:cubicBezTo>
                  <a:cubicBezTo>
                    <a:pt x="25219" y="2453"/>
                    <a:pt x="23830" y="2101"/>
                    <a:pt x="22467" y="1853"/>
                  </a:cubicBezTo>
                  <a:cubicBezTo>
                    <a:pt x="22125" y="1800"/>
                    <a:pt x="21783" y="1734"/>
                    <a:pt x="21446" y="1694"/>
                  </a:cubicBezTo>
                  <a:cubicBezTo>
                    <a:pt x="21279" y="1671"/>
                    <a:pt x="21110" y="1650"/>
                    <a:pt x="20944" y="1627"/>
                  </a:cubicBezTo>
                  <a:lnTo>
                    <a:pt x="20440" y="1573"/>
                  </a:lnTo>
                  <a:cubicBezTo>
                    <a:pt x="20105" y="1542"/>
                    <a:pt x="19774" y="1499"/>
                    <a:pt x="19445" y="1478"/>
                  </a:cubicBezTo>
                  <a:cubicBezTo>
                    <a:pt x="19113" y="1457"/>
                    <a:pt x="18787" y="1435"/>
                    <a:pt x="18462" y="1414"/>
                  </a:cubicBezTo>
                  <a:cubicBezTo>
                    <a:pt x="17888" y="1386"/>
                    <a:pt x="17322" y="1373"/>
                    <a:pt x="16765" y="1373"/>
                  </a:cubicBezTo>
                  <a:cubicBezTo>
                    <a:pt x="16061" y="1373"/>
                    <a:pt x="15372" y="1394"/>
                    <a:pt x="14700" y="1435"/>
                  </a:cubicBezTo>
                  <a:cubicBezTo>
                    <a:pt x="12289" y="1587"/>
                    <a:pt x="10106" y="2023"/>
                    <a:pt x="8233" y="2603"/>
                  </a:cubicBezTo>
                  <a:cubicBezTo>
                    <a:pt x="6362" y="3189"/>
                    <a:pt x="4796" y="3893"/>
                    <a:pt x="3572" y="4580"/>
                  </a:cubicBezTo>
                  <a:cubicBezTo>
                    <a:pt x="2343" y="5264"/>
                    <a:pt x="1448" y="5917"/>
                    <a:pt x="864" y="6388"/>
                  </a:cubicBezTo>
                  <a:cubicBezTo>
                    <a:pt x="278" y="6859"/>
                    <a:pt x="1" y="7150"/>
                    <a:pt x="1" y="7150"/>
                  </a:cubicBezTo>
                  <a:cubicBezTo>
                    <a:pt x="1" y="7150"/>
                    <a:pt x="284" y="6866"/>
                    <a:pt x="880" y="6402"/>
                  </a:cubicBezTo>
                  <a:cubicBezTo>
                    <a:pt x="1474" y="5943"/>
                    <a:pt x="2384" y="5317"/>
                    <a:pt x="3617" y="4656"/>
                  </a:cubicBezTo>
                  <a:cubicBezTo>
                    <a:pt x="4848" y="3992"/>
                    <a:pt x="6415" y="3316"/>
                    <a:pt x="8284" y="2766"/>
                  </a:cubicBezTo>
                  <a:cubicBezTo>
                    <a:pt x="9218" y="2490"/>
                    <a:pt x="10229" y="2261"/>
                    <a:pt x="11304" y="2078"/>
                  </a:cubicBezTo>
                  <a:cubicBezTo>
                    <a:pt x="12379" y="1899"/>
                    <a:pt x="13520" y="1753"/>
                    <a:pt x="14715" y="1694"/>
                  </a:cubicBezTo>
                  <a:cubicBezTo>
                    <a:pt x="15262" y="1667"/>
                    <a:pt x="15820" y="1653"/>
                    <a:pt x="16387" y="1653"/>
                  </a:cubicBezTo>
                  <a:cubicBezTo>
                    <a:pt x="17060" y="1653"/>
                    <a:pt x="17747" y="1672"/>
                    <a:pt x="18446" y="1713"/>
                  </a:cubicBezTo>
                  <a:cubicBezTo>
                    <a:pt x="18768" y="1737"/>
                    <a:pt x="19092" y="1763"/>
                    <a:pt x="19419" y="1787"/>
                  </a:cubicBezTo>
                  <a:cubicBezTo>
                    <a:pt x="19747" y="1813"/>
                    <a:pt x="20074" y="1859"/>
                    <a:pt x="20406" y="1893"/>
                  </a:cubicBezTo>
                  <a:cubicBezTo>
                    <a:pt x="20570" y="1913"/>
                    <a:pt x="20735" y="1930"/>
                    <a:pt x="20901" y="1950"/>
                  </a:cubicBezTo>
                  <a:cubicBezTo>
                    <a:pt x="21069" y="1975"/>
                    <a:pt x="21236" y="1999"/>
                    <a:pt x="21404" y="2023"/>
                  </a:cubicBezTo>
                  <a:cubicBezTo>
                    <a:pt x="21743" y="2068"/>
                    <a:pt x="22072" y="2137"/>
                    <a:pt x="22408" y="2192"/>
                  </a:cubicBezTo>
                  <a:cubicBezTo>
                    <a:pt x="23750" y="2450"/>
                    <a:pt x="25114" y="2809"/>
                    <a:pt x="26443" y="3340"/>
                  </a:cubicBezTo>
                  <a:cubicBezTo>
                    <a:pt x="27070" y="3593"/>
                    <a:pt x="27692" y="3879"/>
                    <a:pt x="28298" y="4206"/>
                  </a:cubicBezTo>
                  <a:lnTo>
                    <a:pt x="28298" y="4206"/>
                  </a:lnTo>
                  <a:cubicBezTo>
                    <a:pt x="28187" y="4284"/>
                    <a:pt x="28077" y="4364"/>
                    <a:pt x="27967" y="4446"/>
                  </a:cubicBezTo>
                  <a:cubicBezTo>
                    <a:pt x="27372" y="4894"/>
                    <a:pt x="26786" y="5372"/>
                    <a:pt x="26239" y="5899"/>
                  </a:cubicBezTo>
                  <a:cubicBezTo>
                    <a:pt x="25147" y="6954"/>
                    <a:pt x="24152" y="8166"/>
                    <a:pt x="23418" y="9560"/>
                  </a:cubicBezTo>
                  <a:cubicBezTo>
                    <a:pt x="23048" y="10255"/>
                    <a:pt x="22745" y="10992"/>
                    <a:pt x="22533" y="11765"/>
                  </a:cubicBezTo>
                  <a:cubicBezTo>
                    <a:pt x="22320" y="12537"/>
                    <a:pt x="22215" y="13347"/>
                    <a:pt x="22248" y="14161"/>
                  </a:cubicBezTo>
                  <a:cubicBezTo>
                    <a:pt x="22258" y="14569"/>
                    <a:pt x="22325" y="14976"/>
                    <a:pt x="22413" y="15377"/>
                  </a:cubicBezTo>
                  <a:cubicBezTo>
                    <a:pt x="22520" y="15773"/>
                    <a:pt x="22646" y="16168"/>
                    <a:pt x="22839" y="16538"/>
                  </a:cubicBezTo>
                  <a:cubicBezTo>
                    <a:pt x="23018" y="16911"/>
                    <a:pt x="23257" y="17255"/>
                    <a:pt x="23518" y="17578"/>
                  </a:cubicBezTo>
                  <a:cubicBezTo>
                    <a:pt x="23658" y="17732"/>
                    <a:pt x="23787" y="17896"/>
                    <a:pt x="23947" y="18032"/>
                  </a:cubicBezTo>
                  <a:lnTo>
                    <a:pt x="24176" y="18243"/>
                  </a:lnTo>
                  <a:lnTo>
                    <a:pt x="24421" y="18434"/>
                  </a:lnTo>
                  <a:cubicBezTo>
                    <a:pt x="25081" y="18938"/>
                    <a:pt x="25840" y="19301"/>
                    <a:pt x="26627" y="19537"/>
                  </a:cubicBezTo>
                  <a:lnTo>
                    <a:pt x="27223" y="19696"/>
                  </a:lnTo>
                  <a:lnTo>
                    <a:pt x="27833" y="19817"/>
                  </a:lnTo>
                  <a:lnTo>
                    <a:pt x="28430" y="19897"/>
                  </a:lnTo>
                  <a:lnTo>
                    <a:pt x="28504" y="19909"/>
                  </a:lnTo>
                  <a:lnTo>
                    <a:pt x="28588" y="19916"/>
                  </a:lnTo>
                  <a:lnTo>
                    <a:pt x="28744" y="19926"/>
                  </a:lnTo>
                  <a:cubicBezTo>
                    <a:pt x="28835" y="19935"/>
                    <a:pt x="28927" y="19939"/>
                    <a:pt x="29019" y="19939"/>
                  </a:cubicBezTo>
                  <a:cubicBezTo>
                    <a:pt x="29032" y="19939"/>
                    <a:pt x="29045" y="19939"/>
                    <a:pt x="29058" y="19939"/>
                  </a:cubicBezTo>
                  <a:cubicBezTo>
                    <a:pt x="29095" y="19940"/>
                    <a:pt x="29133" y="19940"/>
                    <a:pt x="29171" y="19940"/>
                  </a:cubicBezTo>
                  <a:cubicBezTo>
                    <a:pt x="29968" y="19940"/>
                    <a:pt x="30771" y="19752"/>
                    <a:pt x="31487" y="19395"/>
                  </a:cubicBezTo>
                  <a:cubicBezTo>
                    <a:pt x="32240" y="19023"/>
                    <a:pt x="32889" y="18462"/>
                    <a:pt x="33388" y="17800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09"/>
                    <a:pt x="34687" y="14811"/>
                    <a:pt x="34738" y="14406"/>
                  </a:cubicBezTo>
                  <a:cubicBezTo>
                    <a:pt x="34791" y="14004"/>
                    <a:pt x="34820" y="13597"/>
                    <a:pt x="34813" y="13194"/>
                  </a:cubicBezTo>
                  <a:cubicBezTo>
                    <a:pt x="34794" y="11573"/>
                    <a:pt x="34327" y="9990"/>
                    <a:pt x="33550" y="8617"/>
                  </a:cubicBezTo>
                  <a:cubicBezTo>
                    <a:pt x="32774" y="7240"/>
                    <a:pt x="31699" y="6073"/>
                    <a:pt x="30492" y="5143"/>
                  </a:cubicBezTo>
                  <a:cubicBezTo>
                    <a:pt x="30032" y="4788"/>
                    <a:pt x="29553" y="4466"/>
                    <a:pt x="29061" y="4175"/>
                  </a:cubicBezTo>
                  <a:lnTo>
                    <a:pt x="29061" y="4175"/>
                  </a:lnTo>
                  <a:cubicBezTo>
                    <a:pt x="29074" y="4166"/>
                    <a:pt x="29088" y="4158"/>
                    <a:pt x="29101" y="4149"/>
                  </a:cubicBezTo>
                  <a:cubicBezTo>
                    <a:pt x="29397" y="3942"/>
                    <a:pt x="29709" y="3761"/>
                    <a:pt x="30013" y="3574"/>
                  </a:cubicBezTo>
                  <a:cubicBezTo>
                    <a:pt x="31248" y="2847"/>
                    <a:pt x="32531" y="2265"/>
                    <a:pt x="33818" y="1802"/>
                  </a:cubicBezTo>
                  <a:cubicBezTo>
                    <a:pt x="36395" y="877"/>
                    <a:pt x="38978" y="450"/>
                    <a:pt x="41363" y="311"/>
                  </a:cubicBezTo>
                  <a:cubicBezTo>
                    <a:pt x="42046" y="272"/>
                    <a:pt x="42713" y="252"/>
                    <a:pt x="43363" y="252"/>
                  </a:cubicBezTo>
                  <a:cubicBezTo>
                    <a:pt x="43851" y="252"/>
                    <a:pt x="44330" y="263"/>
                    <a:pt x="44798" y="286"/>
                  </a:cubicBezTo>
                  <a:cubicBezTo>
                    <a:pt x="44934" y="291"/>
                    <a:pt x="45070" y="296"/>
                    <a:pt x="45203" y="300"/>
                  </a:cubicBezTo>
                  <a:cubicBezTo>
                    <a:pt x="45337" y="310"/>
                    <a:pt x="45472" y="318"/>
                    <a:pt x="45604" y="327"/>
                  </a:cubicBezTo>
                  <a:cubicBezTo>
                    <a:pt x="45871" y="346"/>
                    <a:pt x="46132" y="363"/>
                    <a:pt x="46390" y="381"/>
                  </a:cubicBezTo>
                  <a:cubicBezTo>
                    <a:pt x="46905" y="434"/>
                    <a:pt x="47406" y="476"/>
                    <a:pt x="47890" y="540"/>
                  </a:cubicBezTo>
                  <a:cubicBezTo>
                    <a:pt x="49822" y="782"/>
                    <a:pt x="51489" y="1130"/>
                    <a:pt x="52851" y="1458"/>
                  </a:cubicBezTo>
                  <a:cubicBezTo>
                    <a:pt x="54209" y="1803"/>
                    <a:pt x="55269" y="2105"/>
                    <a:pt x="55985" y="2333"/>
                  </a:cubicBezTo>
                  <a:cubicBezTo>
                    <a:pt x="56701" y="2562"/>
                    <a:pt x="57082" y="2683"/>
                    <a:pt x="57082" y="2683"/>
                  </a:cubicBezTo>
                  <a:cubicBezTo>
                    <a:pt x="57082" y="2683"/>
                    <a:pt x="56702" y="2553"/>
                    <a:pt x="55992" y="2308"/>
                  </a:cubicBezTo>
                  <a:cubicBezTo>
                    <a:pt x="55281" y="2066"/>
                    <a:pt x="54229" y="1731"/>
                    <a:pt x="52874" y="1366"/>
                  </a:cubicBezTo>
                  <a:cubicBezTo>
                    <a:pt x="51516" y="1016"/>
                    <a:pt x="49850" y="638"/>
                    <a:pt x="47913" y="363"/>
                  </a:cubicBezTo>
                  <a:cubicBezTo>
                    <a:pt x="47429" y="291"/>
                    <a:pt x="46926" y="241"/>
                    <a:pt x="46410" y="178"/>
                  </a:cubicBezTo>
                  <a:cubicBezTo>
                    <a:pt x="46150" y="155"/>
                    <a:pt x="45887" y="134"/>
                    <a:pt x="45619" y="111"/>
                  </a:cubicBezTo>
                  <a:cubicBezTo>
                    <a:pt x="45486" y="99"/>
                    <a:pt x="45352" y="88"/>
                    <a:pt x="45217" y="77"/>
                  </a:cubicBezTo>
                  <a:cubicBezTo>
                    <a:pt x="45083" y="69"/>
                    <a:pt x="44948" y="62"/>
                    <a:pt x="44809" y="55"/>
                  </a:cubicBezTo>
                  <a:cubicBezTo>
                    <a:pt x="44239" y="18"/>
                    <a:pt x="43653" y="1"/>
                    <a:pt x="43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6636150" y="1283675"/>
              <a:ext cx="118450" cy="99300"/>
            </a:xfrm>
            <a:custGeom>
              <a:avLst/>
              <a:gdLst/>
              <a:ahLst/>
              <a:cxnLst/>
              <a:rect l="l" t="t" r="r" b="b"/>
              <a:pathLst>
                <a:path w="4738" h="3972" extrusionOk="0">
                  <a:moveTo>
                    <a:pt x="4737" y="1"/>
                  </a:moveTo>
                  <a:lnTo>
                    <a:pt x="1885" y="359"/>
                  </a:lnTo>
                  <a:lnTo>
                    <a:pt x="1649" y="1348"/>
                  </a:lnTo>
                  <a:lnTo>
                    <a:pt x="1326" y="2711"/>
                  </a:lnTo>
                  <a:cubicBezTo>
                    <a:pt x="1212" y="2613"/>
                    <a:pt x="1019" y="2553"/>
                    <a:pt x="799" y="2553"/>
                  </a:cubicBezTo>
                  <a:cubicBezTo>
                    <a:pt x="764" y="2553"/>
                    <a:pt x="729" y="2554"/>
                    <a:pt x="693" y="2558"/>
                  </a:cubicBezTo>
                  <a:cubicBezTo>
                    <a:pt x="301" y="2593"/>
                    <a:pt x="0" y="2807"/>
                    <a:pt x="22" y="3034"/>
                  </a:cubicBezTo>
                  <a:cubicBezTo>
                    <a:pt x="40" y="3240"/>
                    <a:pt x="314" y="3386"/>
                    <a:pt x="655" y="3386"/>
                  </a:cubicBezTo>
                  <a:cubicBezTo>
                    <a:pt x="692" y="3386"/>
                    <a:pt x="729" y="3384"/>
                    <a:pt x="767" y="3381"/>
                  </a:cubicBezTo>
                  <a:cubicBezTo>
                    <a:pt x="1098" y="3351"/>
                    <a:pt x="1363" y="3196"/>
                    <a:pt x="1426" y="3010"/>
                  </a:cubicBezTo>
                  <a:lnTo>
                    <a:pt x="1427" y="3010"/>
                  </a:lnTo>
                  <a:lnTo>
                    <a:pt x="1828" y="1328"/>
                  </a:lnTo>
                  <a:lnTo>
                    <a:pt x="4316" y="1046"/>
                  </a:lnTo>
                  <a:lnTo>
                    <a:pt x="3782" y="3288"/>
                  </a:lnTo>
                  <a:cubicBezTo>
                    <a:pt x="3668" y="3195"/>
                    <a:pt x="3481" y="3138"/>
                    <a:pt x="3267" y="3138"/>
                  </a:cubicBezTo>
                  <a:cubicBezTo>
                    <a:pt x="3231" y="3138"/>
                    <a:pt x="3194" y="3140"/>
                    <a:pt x="3157" y="3143"/>
                  </a:cubicBezTo>
                  <a:cubicBezTo>
                    <a:pt x="2764" y="3179"/>
                    <a:pt x="2464" y="3392"/>
                    <a:pt x="2485" y="3620"/>
                  </a:cubicBezTo>
                  <a:cubicBezTo>
                    <a:pt x="2503" y="3824"/>
                    <a:pt x="2779" y="3971"/>
                    <a:pt x="3120" y="3971"/>
                  </a:cubicBezTo>
                  <a:cubicBezTo>
                    <a:pt x="3156" y="3971"/>
                    <a:pt x="3194" y="3970"/>
                    <a:pt x="3231" y="3966"/>
                  </a:cubicBezTo>
                  <a:cubicBezTo>
                    <a:pt x="3616" y="3936"/>
                    <a:pt x="3915" y="3727"/>
                    <a:pt x="3902" y="3504"/>
                  </a:cubicBezTo>
                  <a:lnTo>
                    <a:pt x="4491" y="1029"/>
                  </a:lnTo>
                  <a:lnTo>
                    <a:pt x="4708" y="123"/>
                  </a:lnTo>
                  <a:lnTo>
                    <a:pt x="47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6368325" y="176350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8" y="358"/>
                  </a:lnTo>
                  <a:lnTo>
                    <a:pt x="1652" y="1347"/>
                  </a:lnTo>
                  <a:lnTo>
                    <a:pt x="1328" y="2709"/>
                  </a:lnTo>
                  <a:cubicBezTo>
                    <a:pt x="1213" y="2612"/>
                    <a:pt x="1021" y="2552"/>
                    <a:pt x="802" y="2552"/>
                  </a:cubicBezTo>
                  <a:cubicBezTo>
                    <a:pt x="767" y="2552"/>
                    <a:pt x="731" y="2554"/>
                    <a:pt x="694" y="2557"/>
                  </a:cubicBezTo>
                  <a:cubicBezTo>
                    <a:pt x="302" y="2593"/>
                    <a:pt x="1" y="2806"/>
                    <a:pt x="22" y="3032"/>
                  </a:cubicBezTo>
                  <a:cubicBezTo>
                    <a:pt x="41" y="3238"/>
                    <a:pt x="316" y="3385"/>
                    <a:pt x="658" y="3385"/>
                  </a:cubicBezTo>
                  <a:cubicBezTo>
                    <a:pt x="695" y="3385"/>
                    <a:pt x="732" y="3384"/>
                    <a:pt x="770" y="3380"/>
                  </a:cubicBezTo>
                  <a:cubicBezTo>
                    <a:pt x="1100" y="3350"/>
                    <a:pt x="1365" y="3194"/>
                    <a:pt x="1428" y="3008"/>
                  </a:cubicBezTo>
                  <a:lnTo>
                    <a:pt x="1430" y="3008"/>
                  </a:lnTo>
                  <a:lnTo>
                    <a:pt x="1830" y="1326"/>
                  </a:lnTo>
                  <a:lnTo>
                    <a:pt x="4317" y="1045"/>
                  </a:lnTo>
                  <a:lnTo>
                    <a:pt x="3785" y="3287"/>
                  </a:lnTo>
                  <a:cubicBezTo>
                    <a:pt x="3670" y="3195"/>
                    <a:pt x="3485" y="3137"/>
                    <a:pt x="3272" y="3137"/>
                  </a:cubicBezTo>
                  <a:cubicBezTo>
                    <a:pt x="3234" y="3137"/>
                    <a:pt x="3196" y="3139"/>
                    <a:pt x="3157" y="3143"/>
                  </a:cubicBezTo>
                  <a:cubicBezTo>
                    <a:pt x="2767" y="3178"/>
                    <a:pt x="2466" y="3390"/>
                    <a:pt x="2488" y="3618"/>
                  </a:cubicBezTo>
                  <a:cubicBezTo>
                    <a:pt x="2504" y="3824"/>
                    <a:pt x="2780" y="3971"/>
                    <a:pt x="3122" y="3971"/>
                  </a:cubicBezTo>
                  <a:cubicBezTo>
                    <a:pt x="3158" y="3971"/>
                    <a:pt x="3196" y="3969"/>
                    <a:pt x="3233" y="3966"/>
                  </a:cubicBezTo>
                  <a:cubicBezTo>
                    <a:pt x="3618" y="3933"/>
                    <a:pt x="3915" y="3725"/>
                    <a:pt x="3905" y="3502"/>
                  </a:cubicBezTo>
                  <a:lnTo>
                    <a:pt x="4493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5974275" y="1539825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7" y="0"/>
                  </a:moveTo>
                  <a:lnTo>
                    <a:pt x="1887" y="358"/>
                  </a:lnTo>
                  <a:lnTo>
                    <a:pt x="1651" y="1347"/>
                  </a:lnTo>
                  <a:lnTo>
                    <a:pt x="1326" y="2709"/>
                  </a:lnTo>
                  <a:cubicBezTo>
                    <a:pt x="1213" y="2611"/>
                    <a:pt x="1021" y="2552"/>
                    <a:pt x="802" y="2552"/>
                  </a:cubicBezTo>
                  <a:cubicBezTo>
                    <a:pt x="766" y="2552"/>
                    <a:pt x="730" y="2554"/>
                    <a:pt x="693" y="2557"/>
                  </a:cubicBezTo>
                  <a:cubicBezTo>
                    <a:pt x="301" y="2593"/>
                    <a:pt x="0" y="2806"/>
                    <a:pt x="22" y="3032"/>
                  </a:cubicBezTo>
                  <a:cubicBezTo>
                    <a:pt x="40" y="3238"/>
                    <a:pt x="315" y="3385"/>
                    <a:pt x="657" y="3385"/>
                  </a:cubicBezTo>
                  <a:cubicBezTo>
                    <a:pt x="693" y="3385"/>
                    <a:pt x="730" y="3384"/>
                    <a:pt x="768" y="3380"/>
                  </a:cubicBezTo>
                  <a:cubicBezTo>
                    <a:pt x="1100" y="3350"/>
                    <a:pt x="1365" y="3194"/>
                    <a:pt x="1426" y="3008"/>
                  </a:cubicBezTo>
                  <a:lnTo>
                    <a:pt x="1429" y="3008"/>
                  </a:lnTo>
                  <a:lnTo>
                    <a:pt x="1830" y="1326"/>
                  </a:lnTo>
                  <a:lnTo>
                    <a:pt x="4316" y="1045"/>
                  </a:lnTo>
                  <a:lnTo>
                    <a:pt x="3784" y="3287"/>
                  </a:lnTo>
                  <a:cubicBezTo>
                    <a:pt x="3669" y="3195"/>
                    <a:pt x="3483" y="3137"/>
                    <a:pt x="3271" y="3137"/>
                  </a:cubicBezTo>
                  <a:cubicBezTo>
                    <a:pt x="3233" y="3137"/>
                    <a:pt x="3195" y="3139"/>
                    <a:pt x="3157" y="3143"/>
                  </a:cubicBezTo>
                  <a:cubicBezTo>
                    <a:pt x="2765" y="3178"/>
                    <a:pt x="2464" y="3390"/>
                    <a:pt x="2485" y="3618"/>
                  </a:cubicBezTo>
                  <a:cubicBezTo>
                    <a:pt x="2504" y="3824"/>
                    <a:pt x="2779" y="3971"/>
                    <a:pt x="3121" y="3971"/>
                  </a:cubicBezTo>
                  <a:cubicBezTo>
                    <a:pt x="3158" y="3971"/>
                    <a:pt x="3195" y="3969"/>
                    <a:pt x="3233" y="3966"/>
                  </a:cubicBezTo>
                  <a:cubicBezTo>
                    <a:pt x="3616" y="3934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6847325" y="147570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0"/>
                  </a:moveTo>
                  <a:lnTo>
                    <a:pt x="1" y="2117"/>
                  </a:lnTo>
                  <a:lnTo>
                    <a:pt x="463" y="3025"/>
                  </a:lnTo>
                  <a:lnTo>
                    <a:pt x="1096" y="4272"/>
                  </a:lnTo>
                  <a:cubicBezTo>
                    <a:pt x="921" y="4272"/>
                    <a:pt x="701" y="4378"/>
                    <a:pt x="515" y="4567"/>
                  </a:cubicBezTo>
                  <a:cubicBezTo>
                    <a:pt x="238" y="4849"/>
                    <a:pt x="148" y="5204"/>
                    <a:pt x="310" y="5365"/>
                  </a:cubicBezTo>
                  <a:cubicBezTo>
                    <a:pt x="363" y="5417"/>
                    <a:pt x="436" y="5442"/>
                    <a:pt x="521" y="5442"/>
                  </a:cubicBezTo>
                  <a:cubicBezTo>
                    <a:pt x="696" y="5442"/>
                    <a:pt x="919" y="5336"/>
                    <a:pt x="1104" y="5146"/>
                  </a:cubicBezTo>
                  <a:cubicBezTo>
                    <a:pt x="1338" y="4910"/>
                    <a:pt x="1439" y="4618"/>
                    <a:pt x="1366" y="4436"/>
                  </a:cubicBezTo>
                  <a:lnTo>
                    <a:pt x="1368" y="4436"/>
                  </a:lnTo>
                  <a:lnTo>
                    <a:pt x="585" y="2893"/>
                  </a:lnTo>
                  <a:lnTo>
                    <a:pt x="2300" y="1071"/>
                  </a:lnTo>
                  <a:lnTo>
                    <a:pt x="3343" y="3125"/>
                  </a:lnTo>
                  <a:cubicBezTo>
                    <a:pt x="3170" y="3129"/>
                    <a:pt x="2955" y="3234"/>
                    <a:pt x="2772" y="3419"/>
                  </a:cubicBezTo>
                  <a:cubicBezTo>
                    <a:pt x="2497" y="3699"/>
                    <a:pt x="2406" y="4056"/>
                    <a:pt x="2569" y="4216"/>
                  </a:cubicBezTo>
                  <a:cubicBezTo>
                    <a:pt x="2622" y="4268"/>
                    <a:pt x="2696" y="4292"/>
                    <a:pt x="2781" y="4292"/>
                  </a:cubicBezTo>
                  <a:cubicBezTo>
                    <a:pt x="2955" y="4292"/>
                    <a:pt x="3177" y="4187"/>
                    <a:pt x="3363" y="3998"/>
                  </a:cubicBezTo>
                  <a:cubicBezTo>
                    <a:pt x="3635" y="3725"/>
                    <a:pt x="3728" y="3371"/>
                    <a:pt x="3574" y="3210"/>
                  </a:cubicBezTo>
                  <a:lnTo>
                    <a:pt x="2421" y="942"/>
                  </a:lnTo>
                  <a:lnTo>
                    <a:pt x="1999" y="112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5865325" y="1349350"/>
              <a:ext cx="99600" cy="118075"/>
            </a:xfrm>
            <a:custGeom>
              <a:avLst/>
              <a:gdLst/>
              <a:ahLst/>
              <a:cxnLst/>
              <a:rect l="l" t="t" r="r" b="b"/>
              <a:pathLst>
                <a:path w="3984" h="4723" extrusionOk="0">
                  <a:moveTo>
                    <a:pt x="3376" y="1"/>
                  </a:moveTo>
                  <a:lnTo>
                    <a:pt x="857" y="1381"/>
                  </a:lnTo>
                  <a:lnTo>
                    <a:pt x="1001" y="2389"/>
                  </a:lnTo>
                  <a:lnTo>
                    <a:pt x="1200" y="3773"/>
                  </a:lnTo>
                  <a:cubicBezTo>
                    <a:pt x="1147" y="3755"/>
                    <a:pt x="1085" y="3746"/>
                    <a:pt x="1018" y="3746"/>
                  </a:cubicBezTo>
                  <a:cubicBezTo>
                    <a:pt x="877" y="3746"/>
                    <a:pt x="714" y="3785"/>
                    <a:pt x="555" y="3864"/>
                  </a:cubicBezTo>
                  <a:cubicBezTo>
                    <a:pt x="204" y="4042"/>
                    <a:pt x="1" y="4350"/>
                    <a:pt x="105" y="4553"/>
                  </a:cubicBezTo>
                  <a:cubicBezTo>
                    <a:pt x="161" y="4665"/>
                    <a:pt x="296" y="4722"/>
                    <a:pt x="465" y="4722"/>
                  </a:cubicBezTo>
                  <a:cubicBezTo>
                    <a:pt x="605" y="4722"/>
                    <a:pt x="768" y="4683"/>
                    <a:pt x="927" y="4603"/>
                  </a:cubicBezTo>
                  <a:cubicBezTo>
                    <a:pt x="1223" y="4454"/>
                    <a:pt x="1414" y="4209"/>
                    <a:pt x="1402" y="4016"/>
                  </a:cubicBezTo>
                  <a:lnTo>
                    <a:pt x="1404" y="4016"/>
                  </a:lnTo>
                  <a:lnTo>
                    <a:pt x="1159" y="2304"/>
                  </a:lnTo>
                  <a:lnTo>
                    <a:pt x="3371" y="1129"/>
                  </a:lnTo>
                  <a:lnTo>
                    <a:pt x="3698" y="3409"/>
                  </a:lnTo>
                  <a:cubicBezTo>
                    <a:pt x="3647" y="3393"/>
                    <a:pt x="3588" y="3385"/>
                    <a:pt x="3525" y="3385"/>
                  </a:cubicBezTo>
                  <a:cubicBezTo>
                    <a:pt x="3386" y="3385"/>
                    <a:pt x="3224" y="3424"/>
                    <a:pt x="3064" y="3505"/>
                  </a:cubicBezTo>
                  <a:cubicBezTo>
                    <a:pt x="2713" y="3681"/>
                    <a:pt x="2512" y="3989"/>
                    <a:pt x="2616" y="4194"/>
                  </a:cubicBezTo>
                  <a:cubicBezTo>
                    <a:pt x="2672" y="4305"/>
                    <a:pt x="2807" y="4362"/>
                    <a:pt x="2975" y="4362"/>
                  </a:cubicBezTo>
                  <a:cubicBezTo>
                    <a:pt x="3115" y="4362"/>
                    <a:pt x="3277" y="4322"/>
                    <a:pt x="3436" y="4242"/>
                  </a:cubicBezTo>
                  <a:cubicBezTo>
                    <a:pt x="3783" y="4071"/>
                    <a:pt x="3983" y="3769"/>
                    <a:pt x="3887" y="3564"/>
                  </a:cubicBezTo>
                  <a:lnTo>
                    <a:pt x="3527" y="1046"/>
                  </a:lnTo>
                  <a:lnTo>
                    <a:pt x="3393" y="124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6172075" y="18131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3" y="0"/>
                  </a:moveTo>
                  <a:lnTo>
                    <a:pt x="0" y="2118"/>
                  </a:lnTo>
                  <a:lnTo>
                    <a:pt x="463" y="3025"/>
                  </a:lnTo>
                  <a:lnTo>
                    <a:pt x="1096" y="4272"/>
                  </a:lnTo>
                  <a:cubicBezTo>
                    <a:pt x="921" y="4272"/>
                    <a:pt x="700" y="4378"/>
                    <a:pt x="514" y="4567"/>
                  </a:cubicBezTo>
                  <a:cubicBezTo>
                    <a:pt x="239" y="4847"/>
                    <a:pt x="148" y="5204"/>
                    <a:pt x="311" y="5366"/>
                  </a:cubicBezTo>
                  <a:cubicBezTo>
                    <a:pt x="364" y="5417"/>
                    <a:pt x="437" y="5442"/>
                    <a:pt x="521" y="5442"/>
                  </a:cubicBezTo>
                  <a:cubicBezTo>
                    <a:pt x="696" y="5442"/>
                    <a:pt x="919" y="5336"/>
                    <a:pt x="1106" y="5147"/>
                  </a:cubicBezTo>
                  <a:cubicBezTo>
                    <a:pt x="1337" y="4910"/>
                    <a:pt x="1439" y="4618"/>
                    <a:pt x="1366" y="4437"/>
                  </a:cubicBezTo>
                  <a:lnTo>
                    <a:pt x="1368" y="4437"/>
                  </a:lnTo>
                  <a:lnTo>
                    <a:pt x="584" y="2895"/>
                  </a:lnTo>
                  <a:lnTo>
                    <a:pt x="2301" y="1071"/>
                  </a:lnTo>
                  <a:lnTo>
                    <a:pt x="3343" y="3125"/>
                  </a:lnTo>
                  <a:cubicBezTo>
                    <a:pt x="3170" y="3131"/>
                    <a:pt x="2955" y="3234"/>
                    <a:pt x="2773" y="3419"/>
                  </a:cubicBezTo>
                  <a:cubicBezTo>
                    <a:pt x="2497" y="3699"/>
                    <a:pt x="2405" y="4056"/>
                    <a:pt x="2569" y="4216"/>
                  </a:cubicBezTo>
                  <a:cubicBezTo>
                    <a:pt x="2622" y="4269"/>
                    <a:pt x="2696" y="4293"/>
                    <a:pt x="2781" y="4293"/>
                  </a:cubicBezTo>
                  <a:cubicBezTo>
                    <a:pt x="2956" y="4293"/>
                    <a:pt x="3178" y="4188"/>
                    <a:pt x="3363" y="3999"/>
                  </a:cubicBezTo>
                  <a:cubicBezTo>
                    <a:pt x="3635" y="3722"/>
                    <a:pt x="3728" y="3372"/>
                    <a:pt x="3575" y="3210"/>
                  </a:cubicBezTo>
                  <a:lnTo>
                    <a:pt x="2423" y="942"/>
                  </a:lnTo>
                  <a:lnTo>
                    <a:pt x="2000" y="11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6278250" y="1326450"/>
              <a:ext cx="93225" cy="136075"/>
            </a:xfrm>
            <a:custGeom>
              <a:avLst/>
              <a:gdLst/>
              <a:ahLst/>
              <a:cxnLst/>
              <a:rect l="l" t="t" r="r" b="b"/>
              <a:pathLst>
                <a:path w="3729" h="5443" extrusionOk="0">
                  <a:moveTo>
                    <a:pt x="1942" y="1"/>
                  </a:moveTo>
                  <a:lnTo>
                    <a:pt x="1" y="2118"/>
                  </a:lnTo>
                  <a:lnTo>
                    <a:pt x="462" y="3025"/>
                  </a:lnTo>
                  <a:lnTo>
                    <a:pt x="1096" y="4272"/>
                  </a:lnTo>
                  <a:cubicBezTo>
                    <a:pt x="920" y="4272"/>
                    <a:pt x="699" y="4378"/>
                    <a:pt x="513" y="4567"/>
                  </a:cubicBezTo>
                  <a:cubicBezTo>
                    <a:pt x="238" y="4848"/>
                    <a:pt x="147" y="5204"/>
                    <a:pt x="310" y="5366"/>
                  </a:cubicBezTo>
                  <a:cubicBezTo>
                    <a:pt x="363" y="5418"/>
                    <a:pt x="437" y="5442"/>
                    <a:pt x="521" y="5442"/>
                  </a:cubicBezTo>
                  <a:cubicBezTo>
                    <a:pt x="696" y="5442"/>
                    <a:pt x="919" y="5336"/>
                    <a:pt x="1104" y="5147"/>
                  </a:cubicBezTo>
                  <a:cubicBezTo>
                    <a:pt x="1336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3" y="2894"/>
                  </a:lnTo>
                  <a:lnTo>
                    <a:pt x="2300" y="1071"/>
                  </a:lnTo>
                  <a:lnTo>
                    <a:pt x="3343" y="3126"/>
                  </a:lnTo>
                  <a:cubicBezTo>
                    <a:pt x="3169" y="3130"/>
                    <a:pt x="2954" y="3234"/>
                    <a:pt x="2772" y="3419"/>
                  </a:cubicBezTo>
                  <a:cubicBezTo>
                    <a:pt x="2497" y="3700"/>
                    <a:pt x="2406" y="4056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8"/>
                    <a:pt x="3363" y="3999"/>
                  </a:cubicBezTo>
                  <a:cubicBezTo>
                    <a:pt x="3637" y="3723"/>
                    <a:pt x="3728" y="3372"/>
                    <a:pt x="3574" y="3209"/>
                  </a:cubicBezTo>
                  <a:lnTo>
                    <a:pt x="2422" y="943"/>
                  </a:lnTo>
                  <a:lnTo>
                    <a:pt x="1999" y="112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6695200" y="1549925"/>
              <a:ext cx="57825" cy="79125"/>
            </a:xfrm>
            <a:custGeom>
              <a:avLst/>
              <a:gdLst/>
              <a:ahLst/>
              <a:cxnLst/>
              <a:rect l="l" t="t" r="r" b="b"/>
              <a:pathLst>
                <a:path w="2313" h="3165" extrusionOk="0">
                  <a:moveTo>
                    <a:pt x="2142" y="0"/>
                  </a:moveTo>
                  <a:lnTo>
                    <a:pt x="1480" y="2445"/>
                  </a:lnTo>
                  <a:cubicBezTo>
                    <a:pt x="1349" y="2322"/>
                    <a:pt x="1118" y="2246"/>
                    <a:pt x="850" y="2246"/>
                  </a:cubicBezTo>
                  <a:cubicBezTo>
                    <a:pt x="825" y="2246"/>
                    <a:pt x="800" y="2246"/>
                    <a:pt x="775" y="2248"/>
                  </a:cubicBezTo>
                  <a:cubicBezTo>
                    <a:pt x="339" y="2273"/>
                    <a:pt x="0" y="2499"/>
                    <a:pt x="16" y="2753"/>
                  </a:cubicBezTo>
                  <a:cubicBezTo>
                    <a:pt x="31" y="2988"/>
                    <a:pt x="349" y="3165"/>
                    <a:pt x="746" y="3165"/>
                  </a:cubicBezTo>
                  <a:cubicBezTo>
                    <a:pt x="774" y="3165"/>
                    <a:pt x="802" y="3164"/>
                    <a:pt x="830" y="3162"/>
                  </a:cubicBezTo>
                  <a:cubicBezTo>
                    <a:pt x="1195" y="3141"/>
                    <a:pt x="1495" y="2978"/>
                    <a:pt x="1571" y="2777"/>
                  </a:cubicBezTo>
                  <a:lnTo>
                    <a:pt x="1573" y="2777"/>
                  </a:lnTo>
                  <a:lnTo>
                    <a:pt x="1578" y="2756"/>
                  </a:lnTo>
                  <a:cubicBezTo>
                    <a:pt x="1581" y="2750"/>
                    <a:pt x="1582" y="2747"/>
                    <a:pt x="1582" y="2741"/>
                  </a:cubicBezTo>
                  <a:lnTo>
                    <a:pt x="2312" y="47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5855300" y="158950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4" y="0"/>
                  </a:moveTo>
                  <a:lnTo>
                    <a:pt x="1481" y="2445"/>
                  </a:lnTo>
                  <a:cubicBezTo>
                    <a:pt x="1350" y="2322"/>
                    <a:pt x="1118" y="2246"/>
                    <a:pt x="852" y="2246"/>
                  </a:cubicBezTo>
                  <a:cubicBezTo>
                    <a:pt x="827" y="2246"/>
                    <a:pt x="802" y="2246"/>
                    <a:pt x="777" y="2248"/>
                  </a:cubicBezTo>
                  <a:cubicBezTo>
                    <a:pt x="342" y="2274"/>
                    <a:pt x="1" y="2501"/>
                    <a:pt x="18" y="2753"/>
                  </a:cubicBezTo>
                  <a:cubicBezTo>
                    <a:pt x="33" y="2989"/>
                    <a:pt x="351" y="3165"/>
                    <a:pt x="747" y="3165"/>
                  </a:cubicBezTo>
                  <a:cubicBezTo>
                    <a:pt x="775" y="3165"/>
                    <a:pt x="803" y="3164"/>
                    <a:pt x="831" y="3163"/>
                  </a:cubicBezTo>
                  <a:cubicBezTo>
                    <a:pt x="1196" y="3141"/>
                    <a:pt x="1495" y="2978"/>
                    <a:pt x="1573" y="2777"/>
                  </a:cubicBezTo>
                  <a:lnTo>
                    <a:pt x="1574" y="2777"/>
                  </a:lnTo>
                  <a:lnTo>
                    <a:pt x="1580" y="2756"/>
                  </a:lnTo>
                  <a:cubicBezTo>
                    <a:pt x="1581" y="2752"/>
                    <a:pt x="1583" y="2747"/>
                    <a:pt x="1583" y="2742"/>
                  </a:cubicBezTo>
                  <a:lnTo>
                    <a:pt x="2313" y="4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6207925" y="1549925"/>
              <a:ext cx="57825" cy="79125"/>
            </a:xfrm>
            <a:custGeom>
              <a:avLst/>
              <a:gdLst/>
              <a:ahLst/>
              <a:cxnLst/>
              <a:rect l="l" t="t" r="r" b="b"/>
              <a:pathLst>
                <a:path w="2313" h="3165" extrusionOk="0">
                  <a:moveTo>
                    <a:pt x="2142" y="0"/>
                  </a:moveTo>
                  <a:lnTo>
                    <a:pt x="1481" y="2445"/>
                  </a:lnTo>
                  <a:cubicBezTo>
                    <a:pt x="1350" y="2322"/>
                    <a:pt x="1118" y="2246"/>
                    <a:pt x="851" y="2246"/>
                  </a:cubicBezTo>
                  <a:cubicBezTo>
                    <a:pt x="826" y="2246"/>
                    <a:pt x="801" y="2246"/>
                    <a:pt x="775" y="2248"/>
                  </a:cubicBezTo>
                  <a:cubicBezTo>
                    <a:pt x="340" y="2273"/>
                    <a:pt x="1" y="2499"/>
                    <a:pt x="17" y="2753"/>
                  </a:cubicBezTo>
                  <a:cubicBezTo>
                    <a:pt x="31" y="2988"/>
                    <a:pt x="350" y="3165"/>
                    <a:pt x="746" y="3165"/>
                  </a:cubicBezTo>
                  <a:cubicBezTo>
                    <a:pt x="774" y="3165"/>
                    <a:pt x="803" y="3164"/>
                    <a:pt x="831" y="3162"/>
                  </a:cubicBezTo>
                  <a:cubicBezTo>
                    <a:pt x="1196" y="3141"/>
                    <a:pt x="1495" y="2978"/>
                    <a:pt x="1571" y="2777"/>
                  </a:cubicBezTo>
                  <a:lnTo>
                    <a:pt x="1574" y="2777"/>
                  </a:lnTo>
                  <a:lnTo>
                    <a:pt x="1578" y="2756"/>
                  </a:lnTo>
                  <a:cubicBezTo>
                    <a:pt x="1581" y="2750"/>
                    <a:pt x="1583" y="2747"/>
                    <a:pt x="1583" y="2741"/>
                  </a:cubicBezTo>
                  <a:lnTo>
                    <a:pt x="2313" y="47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6742575" y="1407500"/>
              <a:ext cx="82225" cy="73950"/>
            </a:xfrm>
            <a:custGeom>
              <a:avLst/>
              <a:gdLst/>
              <a:ahLst/>
              <a:cxnLst/>
              <a:rect l="l" t="t" r="r" b="b"/>
              <a:pathLst>
                <a:path w="3289" h="2958" extrusionOk="0">
                  <a:moveTo>
                    <a:pt x="3131" y="184"/>
                  </a:moveTo>
                  <a:lnTo>
                    <a:pt x="3065" y="571"/>
                  </a:lnTo>
                  <a:lnTo>
                    <a:pt x="1297" y="923"/>
                  </a:lnTo>
                  <a:lnTo>
                    <a:pt x="1297" y="923"/>
                  </a:lnTo>
                  <a:lnTo>
                    <a:pt x="1363" y="528"/>
                  </a:lnTo>
                  <a:lnTo>
                    <a:pt x="3131" y="184"/>
                  </a:lnTo>
                  <a:close/>
                  <a:moveTo>
                    <a:pt x="3289" y="1"/>
                  </a:moveTo>
                  <a:lnTo>
                    <a:pt x="1243" y="402"/>
                  </a:lnTo>
                  <a:lnTo>
                    <a:pt x="1121" y="1130"/>
                  </a:lnTo>
                  <a:lnTo>
                    <a:pt x="955" y="2133"/>
                  </a:lnTo>
                  <a:cubicBezTo>
                    <a:pt x="878" y="2076"/>
                    <a:pt x="759" y="2044"/>
                    <a:pt x="623" y="2044"/>
                  </a:cubicBezTo>
                  <a:cubicBezTo>
                    <a:pt x="579" y="2044"/>
                    <a:pt x="534" y="2047"/>
                    <a:pt x="489" y="2054"/>
                  </a:cubicBezTo>
                  <a:cubicBezTo>
                    <a:pt x="208" y="2101"/>
                    <a:pt x="1" y="2269"/>
                    <a:pt x="26" y="2432"/>
                  </a:cubicBezTo>
                  <a:cubicBezTo>
                    <a:pt x="49" y="2569"/>
                    <a:pt x="226" y="2657"/>
                    <a:pt x="447" y="2657"/>
                  </a:cubicBezTo>
                  <a:cubicBezTo>
                    <a:pt x="491" y="2657"/>
                    <a:pt x="538" y="2654"/>
                    <a:pt x="585" y="2646"/>
                  </a:cubicBezTo>
                  <a:cubicBezTo>
                    <a:pt x="824" y="2609"/>
                    <a:pt x="1007" y="2482"/>
                    <a:pt x="1043" y="2343"/>
                  </a:cubicBezTo>
                  <a:lnTo>
                    <a:pt x="1249" y="1105"/>
                  </a:lnTo>
                  <a:lnTo>
                    <a:pt x="3035" y="778"/>
                  </a:lnTo>
                  <a:lnTo>
                    <a:pt x="2761" y="2427"/>
                  </a:lnTo>
                  <a:cubicBezTo>
                    <a:pt x="2684" y="2374"/>
                    <a:pt x="2569" y="2343"/>
                    <a:pt x="2439" y="2343"/>
                  </a:cubicBezTo>
                  <a:cubicBezTo>
                    <a:pt x="2395" y="2343"/>
                    <a:pt x="2348" y="2347"/>
                    <a:pt x="2301" y="2354"/>
                  </a:cubicBezTo>
                  <a:cubicBezTo>
                    <a:pt x="2020" y="2399"/>
                    <a:pt x="1813" y="2569"/>
                    <a:pt x="1840" y="2732"/>
                  </a:cubicBezTo>
                  <a:cubicBezTo>
                    <a:pt x="1862" y="2868"/>
                    <a:pt x="2039" y="2958"/>
                    <a:pt x="2263" y="2958"/>
                  </a:cubicBezTo>
                  <a:cubicBezTo>
                    <a:pt x="2306" y="2958"/>
                    <a:pt x="2352" y="2954"/>
                    <a:pt x="2398" y="2947"/>
                  </a:cubicBezTo>
                  <a:cubicBezTo>
                    <a:pt x="2677" y="2904"/>
                    <a:pt x="2881" y="2738"/>
                    <a:pt x="2861" y="2576"/>
                  </a:cubicBezTo>
                  <a:lnTo>
                    <a:pt x="3164" y="757"/>
                  </a:lnTo>
                  <a:lnTo>
                    <a:pt x="3274" y="91"/>
                  </a:lnTo>
                  <a:lnTo>
                    <a:pt x="3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5990725" y="1410900"/>
              <a:ext cx="82275" cy="73950"/>
            </a:xfrm>
            <a:custGeom>
              <a:avLst/>
              <a:gdLst/>
              <a:ahLst/>
              <a:cxnLst/>
              <a:rect l="l" t="t" r="r" b="b"/>
              <a:pathLst>
                <a:path w="3291" h="2958" extrusionOk="0">
                  <a:moveTo>
                    <a:pt x="3130" y="183"/>
                  </a:moveTo>
                  <a:lnTo>
                    <a:pt x="3064" y="569"/>
                  </a:lnTo>
                  <a:lnTo>
                    <a:pt x="1296" y="921"/>
                  </a:lnTo>
                  <a:lnTo>
                    <a:pt x="1362" y="526"/>
                  </a:lnTo>
                  <a:lnTo>
                    <a:pt x="3130" y="183"/>
                  </a:lnTo>
                  <a:close/>
                  <a:moveTo>
                    <a:pt x="3291" y="1"/>
                  </a:moveTo>
                  <a:lnTo>
                    <a:pt x="1245" y="402"/>
                  </a:lnTo>
                  <a:lnTo>
                    <a:pt x="1123" y="1130"/>
                  </a:lnTo>
                  <a:lnTo>
                    <a:pt x="957" y="2133"/>
                  </a:lnTo>
                  <a:cubicBezTo>
                    <a:pt x="879" y="2076"/>
                    <a:pt x="760" y="2044"/>
                    <a:pt x="624" y="2044"/>
                  </a:cubicBezTo>
                  <a:cubicBezTo>
                    <a:pt x="580" y="2044"/>
                    <a:pt x="535" y="2047"/>
                    <a:pt x="489" y="2054"/>
                  </a:cubicBezTo>
                  <a:cubicBezTo>
                    <a:pt x="208" y="2100"/>
                    <a:pt x="1" y="2269"/>
                    <a:pt x="28" y="2432"/>
                  </a:cubicBezTo>
                  <a:cubicBezTo>
                    <a:pt x="51" y="2569"/>
                    <a:pt x="226" y="2657"/>
                    <a:pt x="448" y="2657"/>
                  </a:cubicBezTo>
                  <a:cubicBezTo>
                    <a:pt x="493" y="2657"/>
                    <a:pt x="539" y="2654"/>
                    <a:pt x="586" y="2646"/>
                  </a:cubicBezTo>
                  <a:cubicBezTo>
                    <a:pt x="824" y="2609"/>
                    <a:pt x="1009" y="2482"/>
                    <a:pt x="1044" y="2343"/>
                  </a:cubicBezTo>
                  <a:lnTo>
                    <a:pt x="1251" y="1105"/>
                  </a:lnTo>
                  <a:lnTo>
                    <a:pt x="3036" y="778"/>
                  </a:lnTo>
                  <a:lnTo>
                    <a:pt x="3036" y="778"/>
                  </a:lnTo>
                  <a:lnTo>
                    <a:pt x="2762" y="2427"/>
                  </a:lnTo>
                  <a:cubicBezTo>
                    <a:pt x="2684" y="2374"/>
                    <a:pt x="2569" y="2343"/>
                    <a:pt x="2440" y="2343"/>
                  </a:cubicBezTo>
                  <a:cubicBezTo>
                    <a:pt x="2396" y="2343"/>
                    <a:pt x="2350" y="2347"/>
                    <a:pt x="2303" y="2354"/>
                  </a:cubicBezTo>
                  <a:cubicBezTo>
                    <a:pt x="2021" y="2399"/>
                    <a:pt x="1813" y="2569"/>
                    <a:pt x="1840" y="2732"/>
                  </a:cubicBezTo>
                  <a:cubicBezTo>
                    <a:pt x="1863" y="2868"/>
                    <a:pt x="2041" y="2958"/>
                    <a:pt x="2263" y="2958"/>
                  </a:cubicBezTo>
                  <a:cubicBezTo>
                    <a:pt x="2307" y="2958"/>
                    <a:pt x="2352" y="2954"/>
                    <a:pt x="2399" y="2947"/>
                  </a:cubicBezTo>
                  <a:cubicBezTo>
                    <a:pt x="2676" y="2903"/>
                    <a:pt x="2883" y="2738"/>
                    <a:pt x="2862" y="2576"/>
                  </a:cubicBezTo>
                  <a:lnTo>
                    <a:pt x="3165" y="757"/>
                  </a:lnTo>
                  <a:lnTo>
                    <a:pt x="3276" y="91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6101975" y="1321800"/>
              <a:ext cx="82225" cy="73950"/>
            </a:xfrm>
            <a:custGeom>
              <a:avLst/>
              <a:gdLst/>
              <a:ahLst/>
              <a:cxnLst/>
              <a:rect l="l" t="t" r="r" b="b"/>
              <a:pathLst>
                <a:path w="3289" h="2958" extrusionOk="0">
                  <a:moveTo>
                    <a:pt x="3131" y="184"/>
                  </a:moveTo>
                  <a:lnTo>
                    <a:pt x="3065" y="570"/>
                  </a:lnTo>
                  <a:lnTo>
                    <a:pt x="1297" y="922"/>
                  </a:lnTo>
                  <a:lnTo>
                    <a:pt x="1363" y="527"/>
                  </a:lnTo>
                  <a:lnTo>
                    <a:pt x="3131" y="184"/>
                  </a:lnTo>
                  <a:close/>
                  <a:moveTo>
                    <a:pt x="3288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8" y="2075"/>
                    <a:pt x="759" y="2043"/>
                    <a:pt x="624" y="2043"/>
                  </a:cubicBezTo>
                  <a:cubicBezTo>
                    <a:pt x="580" y="2043"/>
                    <a:pt x="535" y="2046"/>
                    <a:pt x="488" y="2053"/>
                  </a:cubicBezTo>
                  <a:cubicBezTo>
                    <a:pt x="208" y="2101"/>
                    <a:pt x="0" y="2268"/>
                    <a:pt x="26" y="2431"/>
                  </a:cubicBezTo>
                  <a:cubicBezTo>
                    <a:pt x="48" y="2568"/>
                    <a:pt x="225" y="2657"/>
                    <a:pt x="447" y="2657"/>
                  </a:cubicBezTo>
                  <a:cubicBezTo>
                    <a:pt x="491" y="2657"/>
                    <a:pt x="537" y="2653"/>
                    <a:pt x="584" y="2646"/>
                  </a:cubicBezTo>
                  <a:cubicBezTo>
                    <a:pt x="823" y="2607"/>
                    <a:pt x="1006" y="2481"/>
                    <a:pt x="1042" y="2342"/>
                  </a:cubicBezTo>
                  <a:lnTo>
                    <a:pt x="1248" y="1104"/>
                  </a:lnTo>
                  <a:lnTo>
                    <a:pt x="3035" y="778"/>
                  </a:lnTo>
                  <a:lnTo>
                    <a:pt x="2760" y="2427"/>
                  </a:lnTo>
                  <a:cubicBezTo>
                    <a:pt x="2683" y="2374"/>
                    <a:pt x="2569" y="2343"/>
                    <a:pt x="2439" y="2343"/>
                  </a:cubicBezTo>
                  <a:cubicBezTo>
                    <a:pt x="2394" y="2343"/>
                    <a:pt x="2348" y="2346"/>
                    <a:pt x="2301" y="2354"/>
                  </a:cubicBezTo>
                  <a:cubicBezTo>
                    <a:pt x="2020" y="2398"/>
                    <a:pt x="1812" y="2569"/>
                    <a:pt x="1840" y="2732"/>
                  </a:cubicBezTo>
                  <a:cubicBezTo>
                    <a:pt x="1861" y="2867"/>
                    <a:pt x="2039" y="2957"/>
                    <a:pt x="2262" y="2957"/>
                  </a:cubicBezTo>
                  <a:cubicBezTo>
                    <a:pt x="2306" y="2957"/>
                    <a:pt x="2351" y="2954"/>
                    <a:pt x="2398" y="2947"/>
                  </a:cubicBezTo>
                  <a:cubicBezTo>
                    <a:pt x="2677" y="2904"/>
                    <a:pt x="2880" y="2739"/>
                    <a:pt x="2860" y="2576"/>
                  </a:cubicBezTo>
                  <a:lnTo>
                    <a:pt x="3164" y="756"/>
                  </a:lnTo>
                  <a:lnTo>
                    <a:pt x="3274" y="9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6957600" y="1447875"/>
              <a:ext cx="87125" cy="71225"/>
            </a:xfrm>
            <a:custGeom>
              <a:avLst/>
              <a:gdLst/>
              <a:ahLst/>
              <a:cxnLst/>
              <a:rect l="l" t="t" r="r" b="b"/>
              <a:pathLst>
                <a:path w="3485" h="2849" extrusionOk="0">
                  <a:moveTo>
                    <a:pt x="3307" y="167"/>
                  </a:moveTo>
                  <a:lnTo>
                    <a:pt x="3207" y="546"/>
                  </a:lnTo>
                  <a:lnTo>
                    <a:pt x="1415" y="732"/>
                  </a:lnTo>
                  <a:lnTo>
                    <a:pt x="1516" y="344"/>
                  </a:lnTo>
                  <a:lnTo>
                    <a:pt x="3307" y="167"/>
                  </a:lnTo>
                  <a:close/>
                  <a:moveTo>
                    <a:pt x="3485" y="1"/>
                  </a:moveTo>
                  <a:lnTo>
                    <a:pt x="1410" y="210"/>
                  </a:lnTo>
                  <a:lnTo>
                    <a:pt x="1223" y="924"/>
                  </a:lnTo>
                  <a:lnTo>
                    <a:pt x="964" y="1906"/>
                  </a:lnTo>
                  <a:cubicBezTo>
                    <a:pt x="879" y="1831"/>
                    <a:pt x="734" y="1782"/>
                    <a:pt x="566" y="1782"/>
                  </a:cubicBezTo>
                  <a:cubicBezTo>
                    <a:pt x="547" y="1782"/>
                    <a:pt x="527" y="1783"/>
                    <a:pt x="507" y="1784"/>
                  </a:cubicBezTo>
                  <a:cubicBezTo>
                    <a:pt x="222" y="1804"/>
                    <a:pt x="0" y="1953"/>
                    <a:pt x="12" y="2118"/>
                  </a:cubicBezTo>
                  <a:cubicBezTo>
                    <a:pt x="21" y="2272"/>
                    <a:pt x="230" y="2385"/>
                    <a:pt x="487" y="2385"/>
                  </a:cubicBezTo>
                  <a:cubicBezTo>
                    <a:pt x="506" y="2385"/>
                    <a:pt x="526" y="2384"/>
                    <a:pt x="546" y="2383"/>
                  </a:cubicBezTo>
                  <a:cubicBezTo>
                    <a:pt x="786" y="2366"/>
                    <a:pt x="981" y="2257"/>
                    <a:pt x="1031" y="2124"/>
                  </a:cubicBezTo>
                  <a:lnTo>
                    <a:pt x="1034" y="2124"/>
                  </a:lnTo>
                  <a:lnTo>
                    <a:pt x="1353" y="911"/>
                  </a:lnTo>
                  <a:lnTo>
                    <a:pt x="3162" y="749"/>
                  </a:lnTo>
                  <a:lnTo>
                    <a:pt x="3162" y="749"/>
                  </a:lnTo>
                  <a:lnTo>
                    <a:pt x="2737" y="2366"/>
                  </a:lnTo>
                  <a:cubicBezTo>
                    <a:pt x="2650" y="2294"/>
                    <a:pt x="2509" y="2248"/>
                    <a:pt x="2346" y="2248"/>
                  </a:cubicBezTo>
                  <a:cubicBezTo>
                    <a:pt x="2326" y="2248"/>
                    <a:pt x="2306" y="2248"/>
                    <a:pt x="2286" y="2250"/>
                  </a:cubicBezTo>
                  <a:cubicBezTo>
                    <a:pt x="2001" y="2270"/>
                    <a:pt x="1780" y="2419"/>
                    <a:pt x="1790" y="2582"/>
                  </a:cubicBezTo>
                  <a:cubicBezTo>
                    <a:pt x="1800" y="2734"/>
                    <a:pt x="2006" y="2849"/>
                    <a:pt x="2263" y="2849"/>
                  </a:cubicBezTo>
                  <a:cubicBezTo>
                    <a:pt x="2283" y="2849"/>
                    <a:pt x="2304" y="2848"/>
                    <a:pt x="2325" y="2847"/>
                  </a:cubicBezTo>
                  <a:cubicBezTo>
                    <a:pt x="2604" y="2834"/>
                    <a:pt x="2825" y="2688"/>
                    <a:pt x="2819" y="2526"/>
                  </a:cubicBezTo>
                  <a:lnTo>
                    <a:pt x="3290" y="741"/>
                  </a:lnTo>
                  <a:lnTo>
                    <a:pt x="3462" y="88"/>
                  </a:lnTo>
                  <a:lnTo>
                    <a:pt x="3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6333900" y="1966625"/>
              <a:ext cx="87100" cy="71250"/>
            </a:xfrm>
            <a:custGeom>
              <a:avLst/>
              <a:gdLst/>
              <a:ahLst/>
              <a:cxnLst/>
              <a:rect l="l" t="t" r="r" b="b"/>
              <a:pathLst>
                <a:path w="3484" h="2850" extrusionOk="0">
                  <a:moveTo>
                    <a:pt x="3308" y="167"/>
                  </a:moveTo>
                  <a:lnTo>
                    <a:pt x="3207" y="546"/>
                  </a:lnTo>
                  <a:lnTo>
                    <a:pt x="1414" y="732"/>
                  </a:lnTo>
                  <a:lnTo>
                    <a:pt x="1517" y="344"/>
                  </a:lnTo>
                  <a:lnTo>
                    <a:pt x="3308" y="167"/>
                  </a:lnTo>
                  <a:close/>
                  <a:moveTo>
                    <a:pt x="3484" y="1"/>
                  </a:moveTo>
                  <a:lnTo>
                    <a:pt x="1411" y="210"/>
                  </a:lnTo>
                  <a:lnTo>
                    <a:pt x="1222" y="924"/>
                  </a:lnTo>
                  <a:lnTo>
                    <a:pt x="963" y="1906"/>
                  </a:lnTo>
                  <a:cubicBezTo>
                    <a:pt x="878" y="1830"/>
                    <a:pt x="733" y="1782"/>
                    <a:pt x="566" y="1782"/>
                  </a:cubicBezTo>
                  <a:cubicBezTo>
                    <a:pt x="546" y="1782"/>
                    <a:pt x="526" y="1783"/>
                    <a:pt x="506" y="1784"/>
                  </a:cubicBezTo>
                  <a:cubicBezTo>
                    <a:pt x="223" y="1804"/>
                    <a:pt x="1" y="1953"/>
                    <a:pt x="11" y="2118"/>
                  </a:cubicBezTo>
                  <a:cubicBezTo>
                    <a:pt x="21" y="2272"/>
                    <a:pt x="229" y="2385"/>
                    <a:pt x="487" y="2385"/>
                  </a:cubicBezTo>
                  <a:cubicBezTo>
                    <a:pt x="507" y="2385"/>
                    <a:pt x="526" y="2384"/>
                    <a:pt x="546" y="2383"/>
                  </a:cubicBezTo>
                  <a:cubicBezTo>
                    <a:pt x="785" y="2366"/>
                    <a:pt x="981" y="2257"/>
                    <a:pt x="1032" y="2125"/>
                  </a:cubicBezTo>
                  <a:lnTo>
                    <a:pt x="1033" y="2125"/>
                  </a:lnTo>
                  <a:lnTo>
                    <a:pt x="1354" y="911"/>
                  </a:lnTo>
                  <a:lnTo>
                    <a:pt x="3162" y="749"/>
                  </a:lnTo>
                  <a:lnTo>
                    <a:pt x="2736" y="2366"/>
                  </a:lnTo>
                  <a:cubicBezTo>
                    <a:pt x="2651" y="2294"/>
                    <a:pt x="2508" y="2248"/>
                    <a:pt x="2345" y="2248"/>
                  </a:cubicBezTo>
                  <a:cubicBezTo>
                    <a:pt x="2326" y="2248"/>
                    <a:pt x="2306" y="2248"/>
                    <a:pt x="2286" y="2250"/>
                  </a:cubicBezTo>
                  <a:cubicBezTo>
                    <a:pt x="2001" y="2270"/>
                    <a:pt x="1779" y="2419"/>
                    <a:pt x="1790" y="2583"/>
                  </a:cubicBezTo>
                  <a:cubicBezTo>
                    <a:pt x="1800" y="2735"/>
                    <a:pt x="2009" y="2850"/>
                    <a:pt x="2267" y="2850"/>
                  </a:cubicBezTo>
                  <a:cubicBezTo>
                    <a:pt x="2285" y="2850"/>
                    <a:pt x="2305" y="2849"/>
                    <a:pt x="2324" y="2848"/>
                  </a:cubicBezTo>
                  <a:cubicBezTo>
                    <a:pt x="2605" y="2835"/>
                    <a:pt x="2822" y="2688"/>
                    <a:pt x="2820" y="2526"/>
                  </a:cubicBezTo>
                  <a:lnTo>
                    <a:pt x="3289" y="741"/>
                  </a:lnTo>
                  <a:lnTo>
                    <a:pt x="3461" y="8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6470950" y="1358800"/>
              <a:ext cx="87100" cy="71275"/>
            </a:xfrm>
            <a:custGeom>
              <a:avLst/>
              <a:gdLst/>
              <a:ahLst/>
              <a:cxnLst/>
              <a:rect l="l" t="t" r="r" b="b"/>
              <a:pathLst>
                <a:path w="3484" h="2851" extrusionOk="0">
                  <a:moveTo>
                    <a:pt x="3308" y="165"/>
                  </a:moveTo>
                  <a:lnTo>
                    <a:pt x="3208" y="545"/>
                  </a:lnTo>
                  <a:lnTo>
                    <a:pt x="1415" y="731"/>
                  </a:lnTo>
                  <a:lnTo>
                    <a:pt x="1415" y="731"/>
                  </a:lnTo>
                  <a:lnTo>
                    <a:pt x="1518" y="343"/>
                  </a:lnTo>
                  <a:lnTo>
                    <a:pt x="3308" y="165"/>
                  </a:lnTo>
                  <a:close/>
                  <a:moveTo>
                    <a:pt x="3483" y="1"/>
                  </a:moveTo>
                  <a:lnTo>
                    <a:pt x="1410" y="210"/>
                  </a:lnTo>
                  <a:lnTo>
                    <a:pt x="1221" y="924"/>
                  </a:lnTo>
                  <a:lnTo>
                    <a:pt x="962" y="1906"/>
                  </a:lnTo>
                  <a:cubicBezTo>
                    <a:pt x="877" y="1831"/>
                    <a:pt x="729" y="1783"/>
                    <a:pt x="560" y="1783"/>
                  </a:cubicBezTo>
                  <a:cubicBezTo>
                    <a:pt x="542" y="1783"/>
                    <a:pt x="524" y="1783"/>
                    <a:pt x="505" y="1784"/>
                  </a:cubicBezTo>
                  <a:cubicBezTo>
                    <a:pt x="222" y="1804"/>
                    <a:pt x="0" y="1953"/>
                    <a:pt x="10" y="2118"/>
                  </a:cubicBezTo>
                  <a:cubicBezTo>
                    <a:pt x="21" y="2272"/>
                    <a:pt x="227" y="2385"/>
                    <a:pt x="483" y="2385"/>
                  </a:cubicBezTo>
                  <a:cubicBezTo>
                    <a:pt x="504" y="2385"/>
                    <a:pt x="525" y="2384"/>
                    <a:pt x="546" y="2383"/>
                  </a:cubicBezTo>
                  <a:cubicBezTo>
                    <a:pt x="785" y="2367"/>
                    <a:pt x="979" y="2257"/>
                    <a:pt x="1031" y="2125"/>
                  </a:cubicBezTo>
                  <a:lnTo>
                    <a:pt x="1032" y="2125"/>
                  </a:lnTo>
                  <a:lnTo>
                    <a:pt x="1353" y="911"/>
                  </a:lnTo>
                  <a:lnTo>
                    <a:pt x="3161" y="751"/>
                  </a:lnTo>
                  <a:lnTo>
                    <a:pt x="2736" y="2367"/>
                  </a:lnTo>
                  <a:cubicBezTo>
                    <a:pt x="2649" y="2294"/>
                    <a:pt x="2507" y="2248"/>
                    <a:pt x="2344" y="2248"/>
                  </a:cubicBezTo>
                  <a:cubicBezTo>
                    <a:pt x="2325" y="2248"/>
                    <a:pt x="2305" y="2248"/>
                    <a:pt x="2285" y="2250"/>
                  </a:cubicBezTo>
                  <a:cubicBezTo>
                    <a:pt x="2000" y="2270"/>
                    <a:pt x="1778" y="2419"/>
                    <a:pt x="1788" y="2583"/>
                  </a:cubicBezTo>
                  <a:cubicBezTo>
                    <a:pt x="1799" y="2736"/>
                    <a:pt x="2005" y="2850"/>
                    <a:pt x="2262" y="2850"/>
                  </a:cubicBezTo>
                  <a:cubicBezTo>
                    <a:pt x="2282" y="2850"/>
                    <a:pt x="2303" y="2849"/>
                    <a:pt x="2324" y="2848"/>
                  </a:cubicBezTo>
                  <a:cubicBezTo>
                    <a:pt x="2603" y="2834"/>
                    <a:pt x="2823" y="2686"/>
                    <a:pt x="2817" y="2526"/>
                  </a:cubicBezTo>
                  <a:lnTo>
                    <a:pt x="3288" y="742"/>
                  </a:lnTo>
                  <a:lnTo>
                    <a:pt x="3460" y="88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6599675" y="1447925"/>
              <a:ext cx="85350" cy="89200"/>
            </a:xfrm>
            <a:custGeom>
              <a:avLst/>
              <a:gdLst/>
              <a:ahLst/>
              <a:cxnLst/>
              <a:rect l="l" t="t" r="r" b="b"/>
              <a:pathLst>
                <a:path w="3414" h="3568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19"/>
                    <a:pt x="1263" y="2531"/>
                    <a:pt x="965" y="2531"/>
                  </a:cubicBezTo>
                  <a:cubicBezTo>
                    <a:pt x="935" y="2531"/>
                    <a:pt x="904" y="2532"/>
                    <a:pt x="874" y="2534"/>
                  </a:cubicBezTo>
                  <a:cubicBezTo>
                    <a:pt x="384" y="2564"/>
                    <a:pt x="0" y="2819"/>
                    <a:pt x="16" y="3102"/>
                  </a:cubicBezTo>
                  <a:cubicBezTo>
                    <a:pt x="32" y="3369"/>
                    <a:pt x="393" y="3568"/>
                    <a:pt x="840" y="3568"/>
                  </a:cubicBezTo>
                  <a:cubicBezTo>
                    <a:pt x="871" y="3568"/>
                    <a:pt x="902" y="3567"/>
                    <a:pt x="934" y="3565"/>
                  </a:cubicBezTo>
                  <a:cubicBezTo>
                    <a:pt x="1346" y="3539"/>
                    <a:pt x="1682" y="3357"/>
                    <a:pt x="1770" y="3129"/>
                  </a:cubicBezTo>
                  <a:lnTo>
                    <a:pt x="1773" y="3129"/>
                  </a:lnTo>
                  <a:lnTo>
                    <a:pt x="1780" y="3107"/>
                  </a:lnTo>
                  <a:cubicBezTo>
                    <a:pt x="1781" y="3101"/>
                    <a:pt x="1783" y="3097"/>
                    <a:pt x="1783" y="3091"/>
                  </a:cubicBezTo>
                  <a:lnTo>
                    <a:pt x="2435" y="676"/>
                  </a:lnTo>
                  <a:cubicBezTo>
                    <a:pt x="3223" y="1015"/>
                    <a:pt x="3065" y="2296"/>
                    <a:pt x="3064" y="2308"/>
                  </a:cubicBezTo>
                  <a:cubicBezTo>
                    <a:pt x="3061" y="2334"/>
                    <a:pt x="3077" y="2358"/>
                    <a:pt x="3101" y="2364"/>
                  </a:cubicBezTo>
                  <a:cubicBezTo>
                    <a:pt x="3106" y="2365"/>
                    <a:pt x="3110" y="2365"/>
                    <a:pt x="3114" y="2365"/>
                  </a:cubicBezTo>
                  <a:cubicBezTo>
                    <a:pt x="3137" y="2365"/>
                    <a:pt x="3158" y="2351"/>
                    <a:pt x="3164" y="2328"/>
                  </a:cubicBezTo>
                  <a:cubicBezTo>
                    <a:pt x="3164" y="2326"/>
                    <a:pt x="3166" y="2322"/>
                    <a:pt x="3166" y="2321"/>
                  </a:cubicBezTo>
                  <a:cubicBezTo>
                    <a:pt x="3413" y="1405"/>
                    <a:pt x="3260" y="855"/>
                    <a:pt x="3091" y="556"/>
                  </a:cubicBezTo>
                  <a:cubicBezTo>
                    <a:pt x="2901" y="222"/>
                    <a:pt x="2652" y="113"/>
                    <a:pt x="2642" y="109"/>
                  </a:cubicBezTo>
                  <a:cubicBezTo>
                    <a:pt x="2640" y="109"/>
                    <a:pt x="2637" y="108"/>
                    <a:pt x="2634" y="108"/>
                  </a:cubicBezTo>
                  <a:lnTo>
                    <a:pt x="2593" y="98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6141800" y="1434100"/>
              <a:ext cx="70125" cy="99900"/>
            </a:xfrm>
            <a:custGeom>
              <a:avLst/>
              <a:gdLst/>
              <a:ahLst/>
              <a:cxnLst/>
              <a:rect l="l" t="t" r="r" b="b"/>
              <a:pathLst>
                <a:path w="2805" h="3996" extrusionOk="0">
                  <a:moveTo>
                    <a:pt x="1486" y="1"/>
                  </a:moveTo>
                  <a:lnTo>
                    <a:pt x="1289" y="18"/>
                  </a:lnTo>
                  <a:lnTo>
                    <a:pt x="1544" y="2862"/>
                  </a:lnTo>
                  <a:cubicBezTo>
                    <a:pt x="1462" y="2828"/>
                    <a:pt x="1362" y="2810"/>
                    <a:pt x="1252" y="2810"/>
                  </a:cubicBezTo>
                  <a:cubicBezTo>
                    <a:pt x="1090" y="2810"/>
                    <a:pt x="905" y="2848"/>
                    <a:pt x="722" y="2930"/>
                  </a:cubicBezTo>
                  <a:cubicBezTo>
                    <a:pt x="272" y="3127"/>
                    <a:pt x="0" y="3499"/>
                    <a:pt x="115" y="3760"/>
                  </a:cubicBezTo>
                  <a:cubicBezTo>
                    <a:pt x="182" y="3914"/>
                    <a:pt x="370" y="3996"/>
                    <a:pt x="605" y="3996"/>
                  </a:cubicBezTo>
                  <a:cubicBezTo>
                    <a:pt x="767" y="3996"/>
                    <a:pt x="953" y="3957"/>
                    <a:pt x="1137" y="3876"/>
                  </a:cubicBezTo>
                  <a:cubicBezTo>
                    <a:pt x="1515" y="3711"/>
                    <a:pt x="1767" y="3422"/>
                    <a:pt x="1771" y="3180"/>
                  </a:cubicBezTo>
                  <a:lnTo>
                    <a:pt x="1773" y="3180"/>
                  </a:lnTo>
                  <a:lnTo>
                    <a:pt x="1771" y="3156"/>
                  </a:lnTo>
                  <a:cubicBezTo>
                    <a:pt x="1771" y="3150"/>
                    <a:pt x="1768" y="3144"/>
                    <a:pt x="1768" y="3139"/>
                  </a:cubicBezTo>
                  <a:lnTo>
                    <a:pt x="1545" y="648"/>
                  </a:lnTo>
                  <a:lnTo>
                    <a:pt x="1545" y="648"/>
                  </a:lnTo>
                  <a:cubicBezTo>
                    <a:pt x="2400" y="691"/>
                    <a:pt x="2697" y="1949"/>
                    <a:pt x="2699" y="1962"/>
                  </a:cubicBezTo>
                  <a:cubicBezTo>
                    <a:pt x="2704" y="1984"/>
                    <a:pt x="2724" y="2001"/>
                    <a:pt x="2749" y="2001"/>
                  </a:cubicBezTo>
                  <a:cubicBezTo>
                    <a:pt x="2751" y="2001"/>
                    <a:pt x="2753" y="2001"/>
                    <a:pt x="2755" y="2000"/>
                  </a:cubicBezTo>
                  <a:cubicBezTo>
                    <a:pt x="2783" y="1999"/>
                    <a:pt x="2805" y="1975"/>
                    <a:pt x="2802" y="1946"/>
                  </a:cubicBezTo>
                  <a:cubicBezTo>
                    <a:pt x="2802" y="1942"/>
                    <a:pt x="2799" y="1940"/>
                    <a:pt x="2799" y="1936"/>
                  </a:cubicBezTo>
                  <a:cubicBezTo>
                    <a:pt x="2713" y="991"/>
                    <a:pt x="2381" y="527"/>
                    <a:pt x="2116" y="307"/>
                  </a:cubicBezTo>
                  <a:cubicBezTo>
                    <a:pt x="1823" y="59"/>
                    <a:pt x="1552" y="45"/>
                    <a:pt x="1539" y="44"/>
                  </a:cubicBezTo>
                  <a:lnTo>
                    <a:pt x="1532" y="44"/>
                  </a:lnTo>
                  <a:lnTo>
                    <a:pt x="1489" y="46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6608975" y="1902200"/>
              <a:ext cx="61550" cy="102675"/>
            </a:xfrm>
            <a:custGeom>
              <a:avLst/>
              <a:gdLst/>
              <a:ahLst/>
              <a:cxnLst/>
              <a:rect l="l" t="t" r="r" b="b"/>
              <a:pathLst>
                <a:path w="2462" h="4107" extrusionOk="0">
                  <a:moveTo>
                    <a:pt x="795" y="1"/>
                  </a:moveTo>
                  <a:lnTo>
                    <a:pt x="603" y="55"/>
                  </a:lnTo>
                  <a:lnTo>
                    <a:pt x="1395" y="2800"/>
                  </a:lnTo>
                  <a:cubicBezTo>
                    <a:pt x="1354" y="2791"/>
                    <a:pt x="1310" y="2786"/>
                    <a:pt x="1264" y="2786"/>
                  </a:cubicBezTo>
                  <a:cubicBezTo>
                    <a:pt x="1067" y="2786"/>
                    <a:pt x="825" y="2867"/>
                    <a:pt x="600" y="3022"/>
                  </a:cubicBezTo>
                  <a:cubicBezTo>
                    <a:pt x="198" y="3301"/>
                    <a:pt x="1" y="3717"/>
                    <a:pt x="164" y="3952"/>
                  </a:cubicBezTo>
                  <a:cubicBezTo>
                    <a:pt x="236" y="4055"/>
                    <a:pt x="367" y="4106"/>
                    <a:pt x="524" y="4106"/>
                  </a:cubicBezTo>
                  <a:cubicBezTo>
                    <a:pt x="723" y="4106"/>
                    <a:pt x="964" y="4026"/>
                    <a:pt x="1189" y="3872"/>
                  </a:cubicBezTo>
                  <a:cubicBezTo>
                    <a:pt x="1529" y="3637"/>
                    <a:pt x="1720" y="3306"/>
                    <a:pt x="1677" y="3067"/>
                  </a:cubicBezTo>
                  <a:lnTo>
                    <a:pt x="1680" y="3067"/>
                  </a:lnTo>
                  <a:lnTo>
                    <a:pt x="1673" y="3044"/>
                  </a:lnTo>
                  <a:lnTo>
                    <a:pt x="1667" y="3029"/>
                  </a:lnTo>
                  <a:lnTo>
                    <a:pt x="974" y="627"/>
                  </a:lnTo>
                  <a:cubicBezTo>
                    <a:pt x="1015" y="621"/>
                    <a:pt x="1055" y="618"/>
                    <a:pt x="1094" y="618"/>
                  </a:cubicBezTo>
                  <a:cubicBezTo>
                    <a:pt x="1873" y="618"/>
                    <a:pt x="2353" y="1685"/>
                    <a:pt x="2357" y="1697"/>
                  </a:cubicBezTo>
                  <a:cubicBezTo>
                    <a:pt x="2366" y="1716"/>
                    <a:pt x="2386" y="1728"/>
                    <a:pt x="2405" y="1728"/>
                  </a:cubicBezTo>
                  <a:cubicBezTo>
                    <a:pt x="2410" y="1728"/>
                    <a:pt x="2414" y="1727"/>
                    <a:pt x="2418" y="1726"/>
                  </a:cubicBezTo>
                  <a:cubicBezTo>
                    <a:pt x="2446" y="1719"/>
                    <a:pt x="2461" y="1690"/>
                    <a:pt x="2454" y="1663"/>
                  </a:cubicBezTo>
                  <a:cubicBezTo>
                    <a:pt x="2456" y="1656"/>
                    <a:pt x="2454" y="1654"/>
                    <a:pt x="2453" y="1650"/>
                  </a:cubicBezTo>
                  <a:cubicBezTo>
                    <a:pt x="2188" y="740"/>
                    <a:pt x="1773" y="347"/>
                    <a:pt x="1472" y="180"/>
                  </a:cubicBezTo>
                  <a:cubicBezTo>
                    <a:pt x="1234" y="47"/>
                    <a:pt x="1028" y="27"/>
                    <a:pt x="926" y="27"/>
                  </a:cubicBezTo>
                  <a:cubicBezTo>
                    <a:pt x="885" y="27"/>
                    <a:pt x="860" y="31"/>
                    <a:pt x="857" y="31"/>
                  </a:cubicBezTo>
                  <a:cubicBezTo>
                    <a:pt x="854" y="31"/>
                    <a:pt x="852" y="32"/>
                    <a:pt x="850" y="32"/>
                  </a:cubicBezTo>
                  <a:lnTo>
                    <a:pt x="808" y="4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7012600" y="1306350"/>
              <a:ext cx="142750" cy="97450"/>
            </a:xfrm>
            <a:custGeom>
              <a:avLst/>
              <a:gdLst/>
              <a:ahLst/>
              <a:cxnLst/>
              <a:rect l="l" t="t" r="r" b="b"/>
              <a:pathLst>
                <a:path w="5710" h="3898" extrusionOk="0">
                  <a:moveTo>
                    <a:pt x="3093" y="0"/>
                  </a:moveTo>
                  <a:lnTo>
                    <a:pt x="2372" y="720"/>
                  </a:lnTo>
                  <a:lnTo>
                    <a:pt x="1385" y="1712"/>
                  </a:lnTo>
                  <a:cubicBezTo>
                    <a:pt x="1329" y="1546"/>
                    <a:pt x="1161" y="1369"/>
                    <a:pt x="924" y="1251"/>
                  </a:cubicBezTo>
                  <a:cubicBezTo>
                    <a:pt x="765" y="1173"/>
                    <a:pt x="604" y="1135"/>
                    <a:pt x="466" y="1135"/>
                  </a:cubicBezTo>
                  <a:cubicBezTo>
                    <a:pt x="295" y="1135"/>
                    <a:pt x="158" y="1193"/>
                    <a:pt x="102" y="1306"/>
                  </a:cubicBezTo>
                  <a:cubicBezTo>
                    <a:pt x="0" y="1510"/>
                    <a:pt x="204" y="1818"/>
                    <a:pt x="556" y="1991"/>
                  </a:cubicBezTo>
                  <a:cubicBezTo>
                    <a:pt x="714" y="2070"/>
                    <a:pt x="875" y="2107"/>
                    <a:pt x="1013" y="2107"/>
                  </a:cubicBezTo>
                  <a:cubicBezTo>
                    <a:pt x="1136" y="2107"/>
                    <a:pt x="1241" y="2078"/>
                    <a:pt x="1312" y="2020"/>
                  </a:cubicBezTo>
                  <a:lnTo>
                    <a:pt x="2531" y="795"/>
                  </a:lnTo>
                  <a:lnTo>
                    <a:pt x="4800" y="1855"/>
                  </a:lnTo>
                  <a:lnTo>
                    <a:pt x="3174" y="3487"/>
                  </a:lnTo>
                  <a:cubicBezTo>
                    <a:pt x="3115" y="3324"/>
                    <a:pt x="2949" y="3152"/>
                    <a:pt x="2716" y="3036"/>
                  </a:cubicBezTo>
                  <a:cubicBezTo>
                    <a:pt x="2558" y="2959"/>
                    <a:pt x="2398" y="2920"/>
                    <a:pt x="2259" y="2920"/>
                  </a:cubicBezTo>
                  <a:cubicBezTo>
                    <a:pt x="2088" y="2920"/>
                    <a:pt x="1951" y="2978"/>
                    <a:pt x="1894" y="3092"/>
                  </a:cubicBezTo>
                  <a:cubicBezTo>
                    <a:pt x="1793" y="3297"/>
                    <a:pt x="1997" y="3603"/>
                    <a:pt x="2350" y="3779"/>
                  </a:cubicBezTo>
                  <a:cubicBezTo>
                    <a:pt x="2509" y="3859"/>
                    <a:pt x="2672" y="3898"/>
                    <a:pt x="2812" y="3898"/>
                  </a:cubicBezTo>
                  <a:cubicBezTo>
                    <a:pt x="2978" y="3898"/>
                    <a:pt x="3112" y="3842"/>
                    <a:pt x="3168" y="3735"/>
                  </a:cubicBezTo>
                  <a:lnTo>
                    <a:pt x="4965" y="1933"/>
                  </a:lnTo>
                  <a:lnTo>
                    <a:pt x="5622" y="1273"/>
                  </a:lnTo>
                  <a:lnTo>
                    <a:pt x="5709" y="1184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6863825" y="1293825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4" y="0"/>
                  </a:moveTo>
                  <a:lnTo>
                    <a:pt x="1481" y="2444"/>
                  </a:lnTo>
                  <a:cubicBezTo>
                    <a:pt x="1351" y="2324"/>
                    <a:pt x="1121" y="2247"/>
                    <a:pt x="856" y="2247"/>
                  </a:cubicBezTo>
                  <a:cubicBezTo>
                    <a:pt x="830" y="2247"/>
                    <a:pt x="803" y="2247"/>
                    <a:pt x="776" y="2249"/>
                  </a:cubicBezTo>
                  <a:cubicBezTo>
                    <a:pt x="341" y="2275"/>
                    <a:pt x="1" y="2499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5"/>
                    <a:pt x="831" y="3164"/>
                  </a:cubicBezTo>
                  <a:cubicBezTo>
                    <a:pt x="1196" y="3142"/>
                    <a:pt x="1495" y="2979"/>
                    <a:pt x="1572" y="2779"/>
                  </a:cubicBezTo>
                  <a:lnTo>
                    <a:pt x="1574" y="2779"/>
                  </a:lnTo>
                  <a:lnTo>
                    <a:pt x="1580" y="2756"/>
                  </a:lnTo>
                  <a:cubicBezTo>
                    <a:pt x="1581" y="2750"/>
                    <a:pt x="1581" y="2747"/>
                    <a:pt x="1582" y="2741"/>
                  </a:cubicBezTo>
                  <a:lnTo>
                    <a:pt x="2312" y="46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6474800" y="1918650"/>
              <a:ext cx="38600" cy="90600"/>
            </a:xfrm>
            <a:custGeom>
              <a:avLst/>
              <a:gdLst/>
              <a:ahLst/>
              <a:cxnLst/>
              <a:rect l="l" t="t" r="r" b="b"/>
              <a:pathLst>
                <a:path w="1544" h="3624" extrusionOk="0">
                  <a:moveTo>
                    <a:pt x="894" y="0"/>
                  </a:moveTo>
                  <a:lnTo>
                    <a:pt x="722" y="39"/>
                  </a:lnTo>
                  <a:lnTo>
                    <a:pt x="1282" y="2508"/>
                  </a:lnTo>
                  <a:cubicBezTo>
                    <a:pt x="1236" y="2496"/>
                    <a:pt x="1185" y="2490"/>
                    <a:pt x="1130" y="2490"/>
                  </a:cubicBezTo>
                  <a:cubicBezTo>
                    <a:pt x="962" y="2490"/>
                    <a:pt x="760" y="2548"/>
                    <a:pt x="568" y="2666"/>
                  </a:cubicBezTo>
                  <a:cubicBezTo>
                    <a:pt x="197" y="2892"/>
                    <a:pt x="1" y="3251"/>
                    <a:pt x="134" y="3467"/>
                  </a:cubicBezTo>
                  <a:cubicBezTo>
                    <a:pt x="198" y="3572"/>
                    <a:pt x="326" y="3624"/>
                    <a:pt x="483" y="3624"/>
                  </a:cubicBezTo>
                  <a:cubicBezTo>
                    <a:pt x="651" y="3624"/>
                    <a:pt x="852" y="3565"/>
                    <a:pt x="1044" y="3447"/>
                  </a:cubicBezTo>
                  <a:cubicBezTo>
                    <a:pt x="1358" y="3258"/>
                    <a:pt x="1544" y="2973"/>
                    <a:pt x="1518" y="2760"/>
                  </a:cubicBezTo>
                  <a:lnTo>
                    <a:pt x="1521" y="2760"/>
                  </a:lnTo>
                  <a:lnTo>
                    <a:pt x="1515" y="2737"/>
                  </a:lnTo>
                  <a:cubicBezTo>
                    <a:pt x="1514" y="2731"/>
                    <a:pt x="1514" y="2729"/>
                    <a:pt x="1511" y="2723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7084525" y="14835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7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2" y="2532"/>
                    <a:pt x="903" y="2533"/>
                    <a:pt x="874" y="2535"/>
                  </a:cubicBezTo>
                  <a:cubicBezTo>
                    <a:pt x="383" y="2563"/>
                    <a:pt x="1" y="2820"/>
                    <a:pt x="17" y="3105"/>
                  </a:cubicBezTo>
                  <a:cubicBezTo>
                    <a:pt x="31" y="3372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6" y="3543"/>
                    <a:pt x="1683" y="3361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0" y="3105"/>
                    <a:pt x="1783" y="3099"/>
                    <a:pt x="1783" y="3093"/>
                  </a:cubicBezTo>
                  <a:lnTo>
                    <a:pt x="2436" y="680"/>
                  </a:lnTo>
                  <a:cubicBezTo>
                    <a:pt x="3223" y="1017"/>
                    <a:pt x="3066" y="2299"/>
                    <a:pt x="3064" y="2311"/>
                  </a:cubicBezTo>
                  <a:cubicBezTo>
                    <a:pt x="3060" y="2337"/>
                    <a:pt x="3076" y="2362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8" y="2353"/>
                    <a:pt x="3165" y="2332"/>
                  </a:cubicBezTo>
                  <a:cubicBezTo>
                    <a:pt x="3166" y="2327"/>
                    <a:pt x="3167" y="2326"/>
                    <a:pt x="3167" y="2323"/>
                  </a:cubicBezTo>
                  <a:cubicBezTo>
                    <a:pt x="3415" y="1407"/>
                    <a:pt x="3262" y="857"/>
                    <a:pt x="3090" y="556"/>
                  </a:cubicBezTo>
                  <a:cubicBezTo>
                    <a:pt x="2901" y="223"/>
                    <a:pt x="2652" y="114"/>
                    <a:pt x="2642" y="110"/>
                  </a:cubicBezTo>
                  <a:cubicBezTo>
                    <a:pt x="2639" y="110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6473200" y="1629125"/>
              <a:ext cx="85375" cy="89225"/>
            </a:xfrm>
            <a:custGeom>
              <a:avLst/>
              <a:gdLst/>
              <a:ahLst/>
              <a:cxnLst/>
              <a:rect l="l" t="t" r="r" b="b"/>
              <a:pathLst>
                <a:path w="3415" h="3569" extrusionOk="0">
                  <a:moveTo>
                    <a:pt x="2415" y="0"/>
                  </a:moveTo>
                  <a:lnTo>
                    <a:pt x="1668" y="2756"/>
                  </a:lnTo>
                  <a:cubicBezTo>
                    <a:pt x="1522" y="2619"/>
                    <a:pt x="1263" y="2531"/>
                    <a:pt x="965" y="2531"/>
                  </a:cubicBezTo>
                  <a:cubicBezTo>
                    <a:pt x="935" y="2531"/>
                    <a:pt x="904" y="2532"/>
                    <a:pt x="874" y="2534"/>
                  </a:cubicBezTo>
                  <a:cubicBezTo>
                    <a:pt x="384" y="2561"/>
                    <a:pt x="0" y="2817"/>
                    <a:pt x="18" y="3102"/>
                  </a:cubicBezTo>
                  <a:cubicBezTo>
                    <a:pt x="32" y="3369"/>
                    <a:pt x="395" y="3569"/>
                    <a:pt x="845" y="3569"/>
                  </a:cubicBezTo>
                  <a:cubicBezTo>
                    <a:pt x="875" y="3569"/>
                    <a:pt x="905" y="3568"/>
                    <a:pt x="935" y="3566"/>
                  </a:cubicBezTo>
                  <a:cubicBezTo>
                    <a:pt x="1346" y="3540"/>
                    <a:pt x="1682" y="3358"/>
                    <a:pt x="1771" y="3131"/>
                  </a:cubicBezTo>
                  <a:lnTo>
                    <a:pt x="1773" y="3131"/>
                  </a:lnTo>
                  <a:lnTo>
                    <a:pt x="1780" y="3108"/>
                  </a:lnTo>
                  <a:cubicBezTo>
                    <a:pt x="1781" y="3102"/>
                    <a:pt x="1783" y="3096"/>
                    <a:pt x="1783" y="3092"/>
                  </a:cubicBezTo>
                  <a:lnTo>
                    <a:pt x="2437" y="677"/>
                  </a:lnTo>
                  <a:cubicBezTo>
                    <a:pt x="3224" y="1016"/>
                    <a:pt x="3067" y="2296"/>
                    <a:pt x="3064" y="2309"/>
                  </a:cubicBezTo>
                  <a:cubicBezTo>
                    <a:pt x="3061" y="2335"/>
                    <a:pt x="3077" y="2359"/>
                    <a:pt x="3102" y="2365"/>
                  </a:cubicBezTo>
                  <a:cubicBezTo>
                    <a:pt x="3107" y="2366"/>
                    <a:pt x="3111" y="2367"/>
                    <a:pt x="3115" y="2367"/>
                  </a:cubicBezTo>
                  <a:cubicBezTo>
                    <a:pt x="3137" y="2367"/>
                    <a:pt x="3158" y="2352"/>
                    <a:pt x="3164" y="2329"/>
                  </a:cubicBezTo>
                  <a:cubicBezTo>
                    <a:pt x="3167" y="2326"/>
                    <a:pt x="3168" y="2322"/>
                    <a:pt x="3168" y="2321"/>
                  </a:cubicBezTo>
                  <a:cubicBezTo>
                    <a:pt x="3415" y="1404"/>
                    <a:pt x="3263" y="855"/>
                    <a:pt x="3091" y="554"/>
                  </a:cubicBezTo>
                  <a:cubicBezTo>
                    <a:pt x="2902" y="222"/>
                    <a:pt x="2653" y="112"/>
                    <a:pt x="2642" y="109"/>
                  </a:cubicBezTo>
                  <a:cubicBezTo>
                    <a:pt x="2640" y="109"/>
                    <a:pt x="2639" y="107"/>
                    <a:pt x="2634" y="107"/>
                  </a:cubicBezTo>
                  <a:lnTo>
                    <a:pt x="2594" y="96"/>
                  </a:lnTo>
                  <a:lnTo>
                    <a:pt x="2606" y="52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33"/>
          <p:cNvSpPr/>
          <p:nvPr/>
        </p:nvSpPr>
        <p:spPr>
          <a:xfrm rot="10800000">
            <a:off x="1918604" y="13"/>
            <a:ext cx="1518771" cy="603662"/>
          </a:xfrm>
          <a:custGeom>
            <a:avLst/>
            <a:gdLst/>
            <a:ahLst/>
            <a:cxnLst/>
            <a:rect l="l" t="t" r="r" b="b"/>
            <a:pathLst>
              <a:path w="42406" h="16855" extrusionOk="0">
                <a:moveTo>
                  <a:pt x="42405" y="16850"/>
                </a:moveTo>
                <a:cubicBezTo>
                  <a:pt x="42327" y="16385"/>
                  <a:pt x="42248" y="15919"/>
                  <a:pt x="42169" y="15456"/>
                </a:cubicBezTo>
                <a:lnTo>
                  <a:pt x="42168" y="15456"/>
                </a:lnTo>
                <a:cubicBezTo>
                  <a:pt x="42168" y="15456"/>
                  <a:pt x="42168" y="15454"/>
                  <a:pt x="42169" y="15454"/>
                </a:cubicBezTo>
                <a:cubicBezTo>
                  <a:pt x="42196" y="15251"/>
                  <a:pt x="42055" y="15091"/>
                  <a:pt x="42035" y="14900"/>
                </a:cubicBezTo>
                <a:cubicBezTo>
                  <a:pt x="42033" y="14899"/>
                  <a:pt x="42032" y="14897"/>
                  <a:pt x="42032" y="14894"/>
                </a:cubicBezTo>
                <a:cubicBezTo>
                  <a:pt x="42033" y="14897"/>
                  <a:pt x="42035" y="14897"/>
                  <a:pt x="42035" y="14899"/>
                </a:cubicBezTo>
                <a:cubicBezTo>
                  <a:pt x="41985" y="14464"/>
                  <a:pt x="41906" y="14036"/>
                  <a:pt x="41747" y="13626"/>
                </a:cubicBezTo>
                <a:cubicBezTo>
                  <a:pt x="41747" y="13625"/>
                  <a:pt x="41746" y="13625"/>
                  <a:pt x="41746" y="13623"/>
                </a:cubicBezTo>
                <a:cubicBezTo>
                  <a:pt x="41730" y="13469"/>
                  <a:pt x="41790" y="13297"/>
                  <a:pt x="41640" y="13174"/>
                </a:cubicBezTo>
                <a:lnTo>
                  <a:pt x="41640" y="13172"/>
                </a:lnTo>
                <a:cubicBezTo>
                  <a:pt x="41379" y="12061"/>
                  <a:pt x="41067" y="10966"/>
                  <a:pt x="40629" y="9908"/>
                </a:cubicBezTo>
                <a:lnTo>
                  <a:pt x="40628" y="9908"/>
                </a:lnTo>
                <a:cubicBezTo>
                  <a:pt x="40616" y="9658"/>
                  <a:pt x="40477" y="9465"/>
                  <a:pt x="40346" y="9266"/>
                </a:cubicBezTo>
                <a:cubicBezTo>
                  <a:pt x="40451" y="9077"/>
                  <a:pt x="40543" y="8879"/>
                  <a:pt x="40650" y="8692"/>
                </a:cubicBezTo>
                <a:lnTo>
                  <a:pt x="40650" y="8692"/>
                </a:lnTo>
                <a:cubicBezTo>
                  <a:pt x="40683" y="8626"/>
                  <a:pt x="40719" y="8560"/>
                  <a:pt x="40754" y="8498"/>
                </a:cubicBezTo>
                <a:cubicBezTo>
                  <a:pt x="40802" y="8408"/>
                  <a:pt x="40849" y="8319"/>
                  <a:pt x="40895" y="8229"/>
                </a:cubicBezTo>
                <a:cubicBezTo>
                  <a:pt x="41000" y="8032"/>
                  <a:pt x="41144" y="7853"/>
                  <a:pt x="41183" y="7627"/>
                </a:cubicBezTo>
                <a:cubicBezTo>
                  <a:pt x="41182" y="7629"/>
                  <a:pt x="41180" y="7632"/>
                  <a:pt x="41179" y="7635"/>
                </a:cubicBezTo>
                <a:cubicBezTo>
                  <a:pt x="41180" y="7632"/>
                  <a:pt x="41182" y="7628"/>
                  <a:pt x="41183" y="7624"/>
                </a:cubicBezTo>
                <a:cubicBezTo>
                  <a:pt x="41402" y="7369"/>
                  <a:pt x="41518" y="7055"/>
                  <a:pt x="41675" y="6766"/>
                </a:cubicBezTo>
                <a:lnTo>
                  <a:pt x="41677" y="6766"/>
                </a:lnTo>
                <a:cubicBezTo>
                  <a:pt x="41746" y="6637"/>
                  <a:pt x="41813" y="6509"/>
                  <a:pt x="41883" y="6380"/>
                </a:cubicBezTo>
                <a:lnTo>
                  <a:pt x="41883" y="6375"/>
                </a:lnTo>
                <a:cubicBezTo>
                  <a:pt x="41883" y="6378"/>
                  <a:pt x="41884" y="6380"/>
                  <a:pt x="41884" y="6380"/>
                </a:cubicBezTo>
                <a:cubicBezTo>
                  <a:pt x="41989" y="6232"/>
                  <a:pt x="41985" y="6093"/>
                  <a:pt x="41824" y="6000"/>
                </a:cubicBezTo>
                <a:cubicBezTo>
                  <a:pt x="41658" y="5906"/>
                  <a:pt x="41581" y="6035"/>
                  <a:pt x="41512" y="6159"/>
                </a:cubicBezTo>
                <a:cubicBezTo>
                  <a:pt x="41489" y="6204"/>
                  <a:pt x="41468" y="6247"/>
                  <a:pt x="41445" y="6292"/>
                </a:cubicBezTo>
                <a:lnTo>
                  <a:pt x="41444" y="6292"/>
                </a:lnTo>
                <a:cubicBezTo>
                  <a:pt x="41379" y="6340"/>
                  <a:pt x="41332" y="6397"/>
                  <a:pt x="41336" y="6483"/>
                </a:cubicBezTo>
                <a:lnTo>
                  <a:pt x="41338" y="6481"/>
                </a:lnTo>
                <a:cubicBezTo>
                  <a:pt x="41338" y="6483"/>
                  <a:pt x="41336" y="6483"/>
                  <a:pt x="41336" y="6486"/>
                </a:cubicBezTo>
                <a:cubicBezTo>
                  <a:pt x="41318" y="6523"/>
                  <a:pt x="41297" y="6560"/>
                  <a:pt x="41280" y="6600"/>
                </a:cubicBezTo>
                <a:lnTo>
                  <a:pt x="41280" y="6600"/>
                </a:lnTo>
                <a:cubicBezTo>
                  <a:pt x="41255" y="6633"/>
                  <a:pt x="41223" y="6665"/>
                  <a:pt x="41204" y="6702"/>
                </a:cubicBezTo>
                <a:cubicBezTo>
                  <a:pt x="40838" y="7385"/>
                  <a:pt x="40532" y="8099"/>
                  <a:pt x="40201" y="8799"/>
                </a:cubicBezTo>
                <a:cubicBezTo>
                  <a:pt x="40188" y="8783"/>
                  <a:pt x="40174" y="8766"/>
                  <a:pt x="40157" y="8752"/>
                </a:cubicBezTo>
                <a:lnTo>
                  <a:pt x="40157" y="8750"/>
                </a:lnTo>
                <a:cubicBezTo>
                  <a:pt x="39378" y="7077"/>
                  <a:pt x="38306" y="5643"/>
                  <a:pt x="36780" y="4572"/>
                </a:cubicBezTo>
                <a:cubicBezTo>
                  <a:pt x="36778" y="4572"/>
                  <a:pt x="36777" y="4572"/>
                  <a:pt x="36777" y="4570"/>
                </a:cubicBezTo>
                <a:cubicBezTo>
                  <a:pt x="36447" y="4354"/>
                  <a:pt x="36165" y="4068"/>
                  <a:pt x="35793" y="3913"/>
                </a:cubicBezTo>
                <a:lnTo>
                  <a:pt x="35793" y="3912"/>
                </a:lnTo>
                <a:cubicBezTo>
                  <a:pt x="34904" y="3288"/>
                  <a:pt x="33914" y="2881"/>
                  <a:pt x="32880" y="2566"/>
                </a:cubicBezTo>
                <a:lnTo>
                  <a:pt x="32880" y="2568"/>
                </a:lnTo>
                <a:lnTo>
                  <a:pt x="32880" y="2568"/>
                </a:lnTo>
                <a:cubicBezTo>
                  <a:pt x="32750" y="2384"/>
                  <a:pt x="32547" y="2532"/>
                  <a:pt x="32376" y="2446"/>
                </a:cubicBezTo>
                <a:cubicBezTo>
                  <a:pt x="31556" y="2038"/>
                  <a:pt x="30661" y="1926"/>
                  <a:pt x="29766" y="1816"/>
                </a:cubicBezTo>
                <a:cubicBezTo>
                  <a:pt x="29766" y="1819"/>
                  <a:pt x="29765" y="1819"/>
                  <a:pt x="29765" y="1820"/>
                </a:cubicBezTo>
                <a:lnTo>
                  <a:pt x="29765" y="1819"/>
                </a:lnTo>
                <a:cubicBezTo>
                  <a:pt x="29112" y="1737"/>
                  <a:pt x="28464" y="1614"/>
                  <a:pt x="27802" y="1620"/>
                </a:cubicBezTo>
                <a:lnTo>
                  <a:pt x="27802" y="1618"/>
                </a:lnTo>
                <a:cubicBezTo>
                  <a:pt x="27709" y="1626"/>
                  <a:pt x="27618" y="1633"/>
                  <a:pt x="27525" y="1637"/>
                </a:cubicBezTo>
                <a:cubicBezTo>
                  <a:pt x="27525" y="1637"/>
                  <a:pt x="27525" y="1640"/>
                  <a:pt x="27523" y="1640"/>
                </a:cubicBezTo>
                <a:lnTo>
                  <a:pt x="27523" y="1640"/>
                </a:lnTo>
                <a:cubicBezTo>
                  <a:pt x="27429" y="1633"/>
                  <a:pt x="27331" y="1623"/>
                  <a:pt x="27236" y="1613"/>
                </a:cubicBezTo>
                <a:cubicBezTo>
                  <a:pt x="27108" y="1391"/>
                  <a:pt x="26918" y="1206"/>
                  <a:pt x="26692" y="1040"/>
                </a:cubicBezTo>
                <a:cubicBezTo>
                  <a:pt x="26427" y="764"/>
                  <a:pt x="26106" y="556"/>
                  <a:pt x="25811" y="323"/>
                </a:cubicBezTo>
                <a:lnTo>
                  <a:pt x="25808" y="324"/>
                </a:lnTo>
                <a:lnTo>
                  <a:pt x="25808" y="323"/>
                </a:lnTo>
                <a:cubicBezTo>
                  <a:pt x="25704" y="204"/>
                  <a:pt x="25619" y="254"/>
                  <a:pt x="25599" y="377"/>
                </a:cubicBezTo>
                <a:cubicBezTo>
                  <a:pt x="25542" y="775"/>
                  <a:pt x="25532" y="1175"/>
                  <a:pt x="25578" y="1573"/>
                </a:cubicBezTo>
                <a:lnTo>
                  <a:pt x="25584" y="1573"/>
                </a:lnTo>
                <a:cubicBezTo>
                  <a:pt x="25582" y="1573"/>
                  <a:pt x="25582" y="1576"/>
                  <a:pt x="25579" y="1576"/>
                </a:cubicBezTo>
                <a:cubicBezTo>
                  <a:pt x="25578" y="1608"/>
                  <a:pt x="25572" y="1644"/>
                  <a:pt x="25571" y="1680"/>
                </a:cubicBezTo>
                <a:cubicBezTo>
                  <a:pt x="23492" y="1866"/>
                  <a:pt x="21459" y="2270"/>
                  <a:pt x="19478" y="2937"/>
                </a:cubicBezTo>
                <a:cubicBezTo>
                  <a:pt x="19427" y="2831"/>
                  <a:pt x="19374" y="2728"/>
                  <a:pt x="19329" y="2621"/>
                </a:cubicBezTo>
                <a:cubicBezTo>
                  <a:pt x="19298" y="2553"/>
                  <a:pt x="19266" y="2486"/>
                  <a:pt x="19235" y="2420"/>
                </a:cubicBezTo>
                <a:cubicBezTo>
                  <a:pt x="19190" y="2329"/>
                  <a:pt x="19147" y="2237"/>
                  <a:pt x="19102" y="2145"/>
                </a:cubicBezTo>
                <a:cubicBezTo>
                  <a:pt x="19007" y="1943"/>
                  <a:pt x="18947" y="1722"/>
                  <a:pt x="18787" y="1554"/>
                </a:cubicBezTo>
                <a:lnTo>
                  <a:pt x="18787" y="1554"/>
                </a:lnTo>
                <a:cubicBezTo>
                  <a:pt x="18712" y="1228"/>
                  <a:pt x="18532" y="947"/>
                  <a:pt x="18390" y="648"/>
                </a:cubicBezTo>
                <a:lnTo>
                  <a:pt x="18390" y="648"/>
                </a:lnTo>
                <a:lnTo>
                  <a:pt x="18390" y="648"/>
                </a:lnTo>
                <a:cubicBezTo>
                  <a:pt x="18329" y="516"/>
                  <a:pt x="18264" y="385"/>
                  <a:pt x="18203" y="253"/>
                </a:cubicBezTo>
                <a:lnTo>
                  <a:pt x="18203" y="253"/>
                </a:lnTo>
                <a:lnTo>
                  <a:pt x="18204" y="253"/>
                </a:lnTo>
                <a:cubicBezTo>
                  <a:pt x="18147" y="81"/>
                  <a:pt x="18032" y="1"/>
                  <a:pt x="17862" y="75"/>
                </a:cubicBezTo>
                <a:cubicBezTo>
                  <a:pt x="17689" y="153"/>
                  <a:pt x="17746" y="291"/>
                  <a:pt x="17805" y="420"/>
                </a:cubicBezTo>
                <a:cubicBezTo>
                  <a:pt x="17825" y="468"/>
                  <a:pt x="17848" y="512"/>
                  <a:pt x="17869" y="555"/>
                </a:cubicBezTo>
                <a:cubicBezTo>
                  <a:pt x="17869" y="634"/>
                  <a:pt x="17888" y="705"/>
                  <a:pt x="17959" y="754"/>
                </a:cubicBezTo>
                <a:cubicBezTo>
                  <a:pt x="17959" y="755"/>
                  <a:pt x="17959" y="755"/>
                  <a:pt x="17961" y="757"/>
                </a:cubicBezTo>
                <a:cubicBezTo>
                  <a:pt x="17981" y="795"/>
                  <a:pt x="17999" y="834"/>
                  <a:pt x="18019" y="871"/>
                </a:cubicBezTo>
                <a:lnTo>
                  <a:pt x="18019" y="871"/>
                </a:lnTo>
                <a:cubicBezTo>
                  <a:pt x="18032" y="913"/>
                  <a:pt x="18039" y="954"/>
                  <a:pt x="18057" y="991"/>
                </a:cubicBezTo>
                <a:cubicBezTo>
                  <a:pt x="18390" y="1694"/>
                  <a:pt x="18779" y="2366"/>
                  <a:pt x="19147" y="3050"/>
                </a:cubicBezTo>
                <a:cubicBezTo>
                  <a:pt x="18851" y="3153"/>
                  <a:pt x="18558" y="3262"/>
                  <a:pt x="18264" y="3379"/>
                </a:cubicBezTo>
                <a:cubicBezTo>
                  <a:pt x="16685" y="4003"/>
                  <a:pt x="15219" y="4786"/>
                  <a:pt x="13836" y="5688"/>
                </a:cubicBezTo>
                <a:cubicBezTo>
                  <a:pt x="13831" y="5684"/>
                  <a:pt x="13823" y="5678"/>
                  <a:pt x="13818" y="5673"/>
                </a:cubicBezTo>
                <a:lnTo>
                  <a:pt x="13816" y="5674"/>
                </a:lnTo>
                <a:cubicBezTo>
                  <a:pt x="13816" y="5673"/>
                  <a:pt x="13818" y="5671"/>
                  <a:pt x="13818" y="5670"/>
                </a:cubicBezTo>
                <a:cubicBezTo>
                  <a:pt x="13710" y="5572"/>
                  <a:pt x="13603" y="5474"/>
                  <a:pt x="13496" y="5376"/>
                </a:cubicBezTo>
                <a:lnTo>
                  <a:pt x="13497" y="5376"/>
                </a:lnTo>
                <a:cubicBezTo>
                  <a:pt x="13381" y="5236"/>
                  <a:pt x="13244" y="5204"/>
                  <a:pt x="13115" y="5340"/>
                </a:cubicBezTo>
                <a:cubicBezTo>
                  <a:pt x="12982" y="5476"/>
                  <a:pt x="13089" y="5587"/>
                  <a:pt x="13194" y="5681"/>
                </a:cubicBezTo>
                <a:cubicBezTo>
                  <a:pt x="13229" y="5714"/>
                  <a:pt x="13265" y="5746"/>
                  <a:pt x="13302" y="5780"/>
                </a:cubicBezTo>
                <a:lnTo>
                  <a:pt x="13302" y="5781"/>
                </a:lnTo>
                <a:cubicBezTo>
                  <a:pt x="13332" y="5857"/>
                  <a:pt x="13378" y="5916"/>
                  <a:pt x="13464" y="5935"/>
                </a:cubicBezTo>
                <a:lnTo>
                  <a:pt x="13464" y="5935"/>
                </a:lnTo>
                <a:lnTo>
                  <a:pt x="13467" y="5937"/>
                </a:lnTo>
                <a:cubicBezTo>
                  <a:pt x="11453" y="7297"/>
                  <a:pt x="9615" y="8908"/>
                  <a:pt x="7861" y="10644"/>
                </a:cubicBezTo>
                <a:lnTo>
                  <a:pt x="7861" y="10644"/>
                </a:lnTo>
                <a:cubicBezTo>
                  <a:pt x="7575" y="10912"/>
                  <a:pt x="7287" y="11183"/>
                  <a:pt x="7001" y="11449"/>
                </a:cubicBezTo>
                <a:lnTo>
                  <a:pt x="7001" y="11449"/>
                </a:lnTo>
                <a:lnTo>
                  <a:pt x="6998" y="11449"/>
                </a:lnTo>
                <a:cubicBezTo>
                  <a:pt x="6825" y="11619"/>
                  <a:pt x="6601" y="11737"/>
                  <a:pt x="6478" y="11958"/>
                </a:cubicBezTo>
                <a:lnTo>
                  <a:pt x="6478" y="11958"/>
                </a:lnTo>
                <a:cubicBezTo>
                  <a:pt x="6266" y="12079"/>
                  <a:pt x="6100" y="12246"/>
                  <a:pt x="5972" y="12454"/>
                </a:cubicBezTo>
                <a:cubicBezTo>
                  <a:pt x="5657" y="12630"/>
                  <a:pt x="5443" y="12916"/>
                  <a:pt x="5198" y="13168"/>
                </a:cubicBezTo>
                <a:lnTo>
                  <a:pt x="5198" y="13167"/>
                </a:lnTo>
                <a:cubicBezTo>
                  <a:pt x="5085" y="13277"/>
                  <a:pt x="4914" y="13323"/>
                  <a:pt x="4848" y="13486"/>
                </a:cubicBezTo>
                <a:lnTo>
                  <a:pt x="4848" y="13487"/>
                </a:lnTo>
                <a:lnTo>
                  <a:pt x="3157" y="14990"/>
                </a:lnTo>
                <a:cubicBezTo>
                  <a:pt x="3111" y="14956"/>
                  <a:pt x="3065" y="14925"/>
                  <a:pt x="3015" y="14894"/>
                </a:cubicBezTo>
                <a:cubicBezTo>
                  <a:pt x="3015" y="14897"/>
                  <a:pt x="3017" y="14897"/>
                  <a:pt x="3017" y="14899"/>
                </a:cubicBezTo>
                <a:lnTo>
                  <a:pt x="3014" y="14894"/>
                </a:lnTo>
                <a:cubicBezTo>
                  <a:pt x="2879" y="14787"/>
                  <a:pt x="2796" y="14621"/>
                  <a:pt x="2637" y="14537"/>
                </a:cubicBezTo>
                <a:lnTo>
                  <a:pt x="2637" y="14537"/>
                </a:lnTo>
                <a:cubicBezTo>
                  <a:pt x="2596" y="14489"/>
                  <a:pt x="2550" y="14469"/>
                  <a:pt x="2493" y="14507"/>
                </a:cubicBezTo>
                <a:cubicBezTo>
                  <a:pt x="2491" y="14507"/>
                  <a:pt x="2491" y="14505"/>
                  <a:pt x="2491" y="14505"/>
                </a:cubicBezTo>
                <a:cubicBezTo>
                  <a:pt x="2406" y="14511"/>
                  <a:pt x="2321" y="14525"/>
                  <a:pt x="2250" y="14575"/>
                </a:cubicBezTo>
                <a:cubicBezTo>
                  <a:pt x="2248" y="14577"/>
                  <a:pt x="2245" y="14581"/>
                  <a:pt x="2244" y="14582"/>
                </a:cubicBezTo>
                <a:cubicBezTo>
                  <a:pt x="2149" y="14641"/>
                  <a:pt x="2058" y="14707"/>
                  <a:pt x="1999" y="14807"/>
                </a:cubicBezTo>
                <a:lnTo>
                  <a:pt x="1998" y="14810"/>
                </a:lnTo>
                <a:cubicBezTo>
                  <a:pt x="1859" y="14857"/>
                  <a:pt x="1777" y="14960"/>
                  <a:pt x="1721" y="15089"/>
                </a:cubicBezTo>
                <a:cubicBezTo>
                  <a:pt x="1720" y="15092"/>
                  <a:pt x="1718" y="15093"/>
                  <a:pt x="1716" y="15098"/>
                </a:cubicBezTo>
                <a:cubicBezTo>
                  <a:pt x="1698" y="15118"/>
                  <a:pt x="1683" y="15141"/>
                  <a:pt x="1663" y="15161"/>
                </a:cubicBezTo>
                <a:cubicBezTo>
                  <a:pt x="1663" y="15161"/>
                  <a:pt x="1663" y="15162"/>
                  <a:pt x="1664" y="15162"/>
                </a:cubicBezTo>
                <a:lnTo>
                  <a:pt x="1663" y="15162"/>
                </a:lnTo>
                <a:cubicBezTo>
                  <a:pt x="1584" y="15234"/>
                  <a:pt x="1504" y="15304"/>
                  <a:pt x="1465" y="15411"/>
                </a:cubicBezTo>
                <a:cubicBezTo>
                  <a:pt x="1465" y="15411"/>
                  <a:pt x="1468" y="15411"/>
                  <a:pt x="1468" y="15408"/>
                </a:cubicBezTo>
                <a:cubicBezTo>
                  <a:pt x="1468" y="15411"/>
                  <a:pt x="1465" y="15411"/>
                  <a:pt x="1465" y="15413"/>
                </a:cubicBezTo>
                <a:cubicBezTo>
                  <a:pt x="1026" y="15895"/>
                  <a:pt x="517" y="16310"/>
                  <a:pt x="65" y="16781"/>
                </a:cubicBezTo>
                <a:cubicBezTo>
                  <a:pt x="45" y="16803"/>
                  <a:pt x="22" y="16826"/>
                  <a:pt x="1" y="16846"/>
                </a:cubicBezTo>
                <a:lnTo>
                  <a:pt x="510" y="16846"/>
                </a:lnTo>
                <a:lnTo>
                  <a:pt x="510" y="16844"/>
                </a:lnTo>
                <a:lnTo>
                  <a:pt x="1385" y="16844"/>
                </a:lnTo>
                <a:cubicBezTo>
                  <a:pt x="1409" y="16818"/>
                  <a:pt x="1434" y="16794"/>
                  <a:pt x="1458" y="16768"/>
                </a:cubicBezTo>
                <a:cubicBezTo>
                  <a:pt x="1472" y="16797"/>
                  <a:pt x="1492" y="16823"/>
                  <a:pt x="1522" y="16844"/>
                </a:cubicBezTo>
                <a:lnTo>
                  <a:pt x="1542" y="16844"/>
                </a:lnTo>
                <a:cubicBezTo>
                  <a:pt x="2112" y="16410"/>
                  <a:pt x="2663" y="15957"/>
                  <a:pt x="3196" y="15484"/>
                </a:cubicBezTo>
                <a:cubicBezTo>
                  <a:pt x="3179" y="15572"/>
                  <a:pt x="3114" y="15645"/>
                  <a:pt x="3094" y="15733"/>
                </a:cubicBezTo>
                <a:cubicBezTo>
                  <a:pt x="3065" y="15743"/>
                  <a:pt x="3035" y="15753"/>
                  <a:pt x="3010" y="15772"/>
                </a:cubicBezTo>
                <a:cubicBezTo>
                  <a:pt x="2796" y="15952"/>
                  <a:pt x="2602" y="16153"/>
                  <a:pt x="2421" y="16368"/>
                </a:cubicBezTo>
                <a:cubicBezTo>
                  <a:pt x="2374" y="16482"/>
                  <a:pt x="2341" y="16599"/>
                  <a:pt x="2241" y="16692"/>
                </a:cubicBezTo>
                <a:cubicBezTo>
                  <a:pt x="2192" y="16737"/>
                  <a:pt x="2158" y="16788"/>
                  <a:pt x="2148" y="16846"/>
                </a:cubicBezTo>
                <a:lnTo>
                  <a:pt x="2380" y="16846"/>
                </a:lnTo>
                <a:lnTo>
                  <a:pt x="2380" y="16844"/>
                </a:lnTo>
                <a:cubicBezTo>
                  <a:pt x="2450" y="16773"/>
                  <a:pt x="2522" y="16701"/>
                  <a:pt x="2592" y="16629"/>
                </a:cubicBezTo>
                <a:lnTo>
                  <a:pt x="2592" y="16628"/>
                </a:lnTo>
                <a:cubicBezTo>
                  <a:pt x="2713" y="16503"/>
                  <a:pt x="2836" y="16379"/>
                  <a:pt x="2958" y="16254"/>
                </a:cubicBezTo>
                <a:lnTo>
                  <a:pt x="2960" y="16254"/>
                </a:lnTo>
                <a:cubicBezTo>
                  <a:pt x="3136" y="16084"/>
                  <a:pt x="3312" y="15909"/>
                  <a:pt x="3488" y="15739"/>
                </a:cubicBezTo>
                <a:lnTo>
                  <a:pt x="3488" y="15736"/>
                </a:lnTo>
                <a:lnTo>
                  <a:pt x="3488" y="15738"/>
                </a:lnTo>
                <a:cubicBezTo>
                  <a:pt x="3674" y="15917"/>
                  <a:pt x="3860" y="16096"/>
                  <a:pt x="4042" y="16274"/>
                </a:cubicBezTo>
                <a:cubicBezTo>
                  <a:pt x="4045" y="16274"/>
                  <a:pt x="4046" y="16273"/>
                  <a:pt x="4046" y="16273"/>
                </a:cubicBezTo>
                <a:lnTo>
                  <a:pt x="4046" y="16274"/>
                </a:lnTo>
                <a:cubicBezTo>
                  <a:pt x="4128" y="16357"/>
                  <a:pt x="4211" y="16438"/>
                  <a:pt x="4297" y="16519"/>
                </a:cubicBezTo>
                <a:lnTo>
                  <a:pt x="4297" y="16522"/>
                </a:lnTo>
                <a:cubicBezTo>
                  <a:pt x="4321" y="16546"/>
                  <a:pt x="4347" y="16569"/>
                  <a:pt x="4370" y="16595"/>
                </a:cubicBezTo>
                <a:cubicBezTo>
                  <a:pt x="4309" y="16652"/>
                  <a:pt x="4249" y="16710"/>
                  <a:pt x="4189" y="16767"/>
                </a:cubicBezTo>
                <a:cubicBezTo>
                  <a:pt x="4178" y="16794"/>
                  <a:pt x="4169" y="16820"/>
                  <a:pt x="4163" y="16847"/>
                </a:cubicBezTo>
                <a:lnTo>
                  <a:pt x="4626" y="16847"/>
                </a:lnTo>
                <a:lnTo>
                  <a:pt x="4642" y="16847"/>
                </a:lnTo>
                <a:lnTo>
                  <a:pt x="5108" y="16847"/>
                </a:lnTo>
                <a:cubicBezTo>
                  <a:pt x="5030" y="16761"/>
                  <a:pt x="4947" y="16681"/>
                  <a:pt x="4862" y="16601"/>
                </a:cubicBezTo>
                <a:cubicBezTo>
                  <a:pt x="4878" y="16579"/>
                  <a:pt x="4896" y="16555"/>
                  <a:pt x="4912" y="16532"/>
                </a:cubicBezTo>
                <a:lnTo>
                  <a:pt x="4912" y="16534"/>
                </a:lnTo>
                <a:cubicBezTo>
                  <a:pt x="4972" y="16476"/>
                  <a:pt x="5035" y="16423"/>
                  <a:pt x="5097" y="16368"/>
                </a:cubicBezTo>
                <a:lnTo>
                  <a:pt x="5097" y="16368"/>
                </a:lnTo>
                <a:cubicBezTo>
                  <a:pt x="5250" y="16233"/>
                  <a:pt x="5450" y="16150"/>
                  <a:pt x="5541" y="15947"/>
                </a:cubicBezTo>
                <a:lnTo>
                  <a:pt x="5538" y="15947"/>
                </a:lnTo>
                <a:lnTo>
                  <a:pt x="5542" y="15947"/>
                </a:lnTo>
                <a:cubicBezTo>
                  <a:pt x="6142" y="15401"/>
                  <a:pt x="6740" y="14854"/>
                  <a:pt x="7340" y="14308"/>
                </a:cubicBezTo>
                <a:lnTo>
                  <a:pt x="7341" y="14308"/>
                </a:lnTo>
                <a:cubicBezTo>
                  <a:pt x="7469" y="14182"/>
                  <a:pt x="7591" y="14053"/>
                  <a:pt x="7719" y="13928"/>
                </a:cubicBezTo>
                <a:cubicBezTo>
                  <a:pt x="8222" y="13449"/>
                  <a:pt x="8727" y="12969"/>
                  <a:pt x="9230" y="12492"/>
                </a:cubicBezTo>
                <a:lnTo>
                  <a:pt x="9230" y="12492"/>
                </a:lnTo>
                <a:cubicBezTo>
                  <a:pt x="9666" y="12102"/>
                  <a:pt x="10103" y="11709"/>
                  <a:pt x="10540" y="11320"/>
                </a:cubicBezTo>
                <a:cubicBezTo>
                  <a:pt x="10927" y="11655"/>
                  <a:pt x="11331" y="11974"/>
                  <a:pt x="11728" y="12299"/>
                </a:cubicBezTo>
                <a:cubicBezTo>
                  <a:pt x="11546" y="12454"/>
                  <a:pt x="11364" y="12614"/>
                  <a:pt x="11185" y="12773"/>
                </a:cubicBezTo>
                <a:lnTo>
                  <a:pt x="11185" y="12774"/>
                </a:lnTo>
                <a:cubicBezTo>
                  <a:pt x="10942" y="12900"/>
                  <a:pt x="10767" y="13102"/>
                  <a:pt x="10581" y="13295"/>
                </a:cubicBezTo>
                <a:cubicBezTo>
                  <a:pt x="10203" y="13569"/>
                  <a:pt x="9865" y="13888"/>
                  <a:pt x="9539" y="14220"/>
                </a:cubicBezTo>
                <a:lnTo>
                  <a:pt x="9542" y="14220"/>
                </a:lnTo>
                <a:cubicBezTo>
                  <a:pt x="9539" y="14220"/>
                  <a:pt x="9539" y="14222"/>
                  <a:pt x="9537" y="14222"/>
                </a:cubicBezTo>
                <a:cubicBezTo>
                  <a:pt x="8607" y="15099"/>
                  <a:pt x="7678" y="15975"/>
                  <a:pt x="6750" y="16851"/>
                </a:cubicBezTo>
                <a:lnTo>
                  <a:pt x="7435" y="16851"/>
                </a:lnTo>
                <a:lnTo>
                  <a:pt x="7435" y="16851"/>
                </a:lnTo>
                <a:cubicBezTo>
                  <a:pt x="7598" y="16708"/>
                  <a:pt x="7741" y="16539"/>
                  <a:pt x="7898" y="16390"/>
                </a:cubicBezTo>
                <a:cubicBezTo>
                  <a:pt x="7964" y="16333"/>
                  <a:pt x="8036" y="16286"/>
                  <a:pt x="8103" y="16229"/>
                </a:cubicBezTo>
                <a:cubicBezTo>
                  <a:pt x="8663" y="15623"/>
                  <a:pt x="9321" y="15122"/>
                  <a:pt x="9890" y="14529"/>
                </a:cubicBezTo>
                <a:cubicBezTo>
                  <a:pt x="9974" y="14442"/>
                  <a:pt x="10216" y="14361"/>
                  <a:pt x="10081" y="14182"/>
                </a:cubicBezTo>
                <a:cubicBezTo>
                  <a:pt x="10094" y="14179"/>
                  <a:pt x="10109" y="14179"/>
                  <a:pt x="10122" y="14177"/>
                </a:cubicBezTo>
                <a:cubicBezTo>
                  <a:pt x="10472" y="14067"/>
                  <a:pt x="10741" y="13871"/>
                  <a:pt x="10837" y="13494"/>
                </a:cubicBezTo>
                <a:cubicBezTo>
                  <a:pt x="10834" y="13492"/>
                  <a:pt x="10834" y="13489"/>
                  <a:pt x="10833" y="13487"/>
                </a:cubicBezTo>
                <a:cubicBezTo>
                  <a:pt x="10896" y="13477"/>
                  <a:pt x="10940" y="13446"/>
                  <a:pt x="10955" y="13383"/>
                </a:cubicBezTo>
                <a:cubicBezTo>
                  <a:pt x="11033" y="13431"/>
                  <a:pt x="11121" y="13423"/>
                  <a:pt x="11184" y="13367"/>
                </a:cubicBezTo>
                <a:cubicBezTo>
                  <a:pt x="11481" y="13102"/>
                  <a:pt x="11798" y="12860"/>
                  <a:pt x="12111" y="12614"/>
                </a:cubicBezTo>
                <a:cubicBezTo>
                  <a:pt x="12262" y="12750"/>
                  <a:pt x="12409" y="12886"/>
                  <a:pt x="12559" y="13022"/>
                </a:cubicBezTo>
                <a:lnTo>
                  <a:pt x="12562" y="13022"/>
                </a:lnTo>
                <a:cubicBezTo>
                  <a:pt x="12562" y="13022"/>
                  <a:pt x="12562" y="13023"/>
                  <a:pt x="12559" y="13023"/>
                </a:cubicBezTo>
                <a:cubicBezTo>
                  <a:pt x="12627" y="13084"/>
                  <a:pt x="12694" y="13145"/>
                  <a:pt x="12760" y="13204"/>
                </a:cubicBezTo>
                <a:lnTo>
                  <a:pt x="12760" y="13204"/>
                </a:lnTo>
                <a:cubicBezTo>
                  <a:pt x="12760" y="13204"/>
                  <a:pt x="12760" y="13205"/>
                  <a:pt x="12763" y="13205"/>
                </a:cubicBezTo>
                <a:cubicBezTo>
                  <a:pt x="12843" y="13263"/>
                  <a:pt x="12922" y="13323"/>
                  <a:pt x="13002" y="13383"/>
                </a:cubicBezTo>
                <a:lnTo>
                  <a:pt x="13002" y="13384"/>
                </a:lnTo>
                <a:cubicBezTo>
                  <a:pt x="13008" y="13394"/>
                  <a:pt x="13013" y="13401"/>
                  <a:pt x="13018" y="13410"/>
                </a:cubicBezTo>
                <a:cubicBezTo>
                  <a:pt x="12837" y="13517"/>
                  <a:pt x="12691" y="13666"/>
                  <a:pt x="12588" y="13878"/>
                </a:cubicBezTo>
                <a:cubicBezTo>
                  <a:pt x="12572" y="13869"/>
                  <a:pt x="12555" y="13864"/>
                  <a:pt x="12537" y="13861"/>
                </a:cubicBezTo>
                <a:cubicBezTo>
                  <a:pt x="12229" y="14021"/>
                  <a:pt x="11905" y="14169"/>
                  <a:pt x="11791" y="14539"/>
                </a:cubicBezTo>
                <a:cubicBezTo>
                  <a:pt x="11786" y="14539"/>
                  <a:pt x="11785" y="14539"/>
                  <a:pt x="11782" y="14537"/>
                </a:cubicBezTo>
                <a:cubicBezTo>
                  <a:pt x="11162" y="14756"/>
                  <a:pt x="10710" y="15171"/>
                  <a:pt x="10366" y="15713"/>
                </a:cubicBezTo>
                <a:cubicBezTo>
                  <a:pt x="10229" y="15706"/>
                  <a:pt x="10136" y="15801"/>
                  <a:pt x="10037" y="15879"/>
                </a:cubicBezTo>
                <a:cubicBezTo>
                  <a:pt x="9996" y="15921"/>
                  <a:pt x="9953" y="15961"/>
                  <a:pt x="9914" y="16004"/>
                </a:cubicBezTo>
                <a:cubicBezTo>
                  <a:pt x="9865" y="16068"/>
                  <a:pt x="9768" y="16111"/>
                  <a:pt x="9792" y="16207"/>
                </a:cubicBezTo>
                <a:cubicBezTo>
                  <a:pt x="9787" y="16204"/>
                  <a:pt x="9779" y="16203"/>
                  <a:pt x="9774" y="16201"/>
                </a:cubicBezTo>
                <a:cubicBezTo>
                  <a:pt x="9482" y="16365"/>
                  <a:pt x="9221" y="16561"/>
                  <a:pt x="9058" y="16853"/>
                </a:cubicBezTo>
                <a:lnTo>
                  <a:pt x="9659" y="16853"/>
                </a:lnTo>
                <a:lnTo>
                  <a:pt x="9659" y="16853"/>
                </a:lnTo>
                <a:cubicBezTo>
                  <a:pt x="9751" y="16770"/>
                  <a:pt x="9838" y="16688"/>
                  <a:pt x="9930" y="16605"/>
                </a:cubicBezTo>
                <a:lnTo>
                  <a:pt x="9930" y="16604"/>
                </a:lnTo>
                <a:cubicBezTo>
                  <a:pt x="10103" y="16443"/>
                  <a:pt x="10355" y="16360"/>
                  <a:pt x="10446" y="16114"/>
                </a:cubicBezTo>
                <a:lnTo>
                  <a:pt x="10446" y="16111"/>
                </a:lnTo>
                <a:lnTo>
                  <a:pt x="10446" y="16111"/>
                </a:lnTo>
                <a:cubicBezTo>
                  <a:pt x="11019" y="15659"/>
                  <a:pt x="11586" y="15201"/>
                  <a:pt x="12094" y="14677"/>
                </a:cubicBezTo>
                <a:cubicBezTo>
                  <a:pt x="12335" y="14582"/>
                  <a:pt x="12515" y="14406"/>
                  <a:pt x="12687" y="14225"/>
                </a:cubicBezTo>
                <a:lnTo>
                  <a:pt x="12687" y="14222"/>
                </a:lnTo>
                <a:cubicBezTo>
                  <a:pt x="12687" y="14222"/>
                  <a:pt x="12687" y="14225"/>
                  <a:pt x="12688" y="14225"/>
                </a:cubicBezTo>
                <a:cubicBezTo>
                  <a:pt x="12751" y="14172"/>
                  <a:pt x="12817" y="14124"/>
                  <a:pt x="12882" y="14074"/>
                </a:cubicBezTo>
                <a:lnTo>
                  <a:pt x="12882" y="14074"/>
                </a:lnTo>
                <a:lnTo>
                  <a:pt x="13365" y="13709"/>
                </a:lnTo>
                <a:cubicBezTo>
                  <a:pt x="13387" y="13726"/>
                  <a:pt x="13407" y="13745"/>
                  <a:pt x="13428" y="13762"/>
                </a:cubicBezTo>
                <a:lnTo>
                  <a:pt x="13428" y="13764"/>
                </a:lnTo>
                <a:cubicBezTo>
                  <a:pt x="13433" y="13776"/>
                  <a:pt x="13444" y="13784"/>
                  <a:pt x="13454" y="13791"/>
                </a:cubicBezTo>
                <a:cubicBezTo>
                  <a:pt x="13457" y="13791"/>
                  <a:pt x="13457" y="13791"/>
                  <a:pt x="13458" y="13792"/>
                </a:cubicBezTo>
                <a:cubicBezTo>
                  <a:pt x="13603" y="13931"/>
                  <a:pt x="13745" y="14068"/>
                  <a:pt x="13889" y="14204"/>
                </a:cubicBezTo>
                <a:lnTo>
                  <a:pt x="13889" y="14206"/>
                </a:lnTo>
                <a:lnTo>
                  <a:pt x="13889" y="14206"/>
                </a:lnTo>
                <a:cubicBezTo>
                  <a:pt x="13812" y="14227"/>
                  <a:pt x="13736" y="14253"/>
                  <a:pt x="13659" y="14276"/>
                </a:cubicBezTo>
                <a:cubicBezTo>
                  <a:pt x="13589" y="14272"/>
                  <a:pt x="13533" y="14308"/>
                  <a:pt x="13480" y="14346"/>
                </a:cubicBezTo>
                <a:lnTo>
                  <a:pt x="13480" y="14346"/>
                </a:lnTo>
                <a:cubicBezTo>
                  <a:pt x="13340" y="14383"/>
                  <a:pt x="13206" y="14432"/>
                  <a:pt x="13116" y="14554"/>
                </a:cubicBezTo>
                <a:lnTo>
                  <a:pt x="13118" y="14555"/>
                </a:lnTo>
                <a:lnTo>
                  <a:pt x="13118" y="14555"/>
                </a:lnTo>
                <a:cubicBezTo>
                  <a:pt x="12943" y="14643"/>
                  <a:pt x="12899" y="14829"/>
                  <a:pt x="12801" y="14976"/>
                </a:cubicBezTo>
                <a:lnTo>
                  <a:pt x="12801" y="14976"/>
                </a:lnTo>
                <a:cubicBezTo>
                  <a:pt x="12663" y="15228"/>
                  <a:pt x="12774" y="15579"/>
                  <a:pt x="12996" y="15814"/>
                </a:cubicBezTo>
                <a:cubicBezTo>
                  <a:pt x="12817" y="15931"/>
                  <a:pt x="12663" y="16080"/>
                  <a:pt x="12498" y="16221"/>
                </a:cubicBezTo>
                <a:lnTo>
                  <a:pt x="12498" y="16224"/>
                </a:lnTo>
                <a:cubicBezTo>
                  <a:pt x="12498" y="16223"/>
                  <a:pt x="12495" y="16223"/>
                  <a:pt x="12495" y="16221"/>
                </a:cubicBezTo>
                <a:cubicBezTo>
                  <a:pt x="12376" y="16317"/>
                  <a:pt x="12255" y="16416"/>
                  <a:pt x="12133" y="16512"/>
                </a:cubicBezTo>
                <a:lnTo>
                  <a:pt x="12136" y="16512"/>
                </a:lnTo>
                <a:cubicBezTo>
                  <a:pt x="12134" y="16512"/>
                  <a:pt x="12133" y="16515"/>
                  <a:pt x="12133" y="16515"/>
                </a:cubicBezTo>
                <a:cubicBezTo>
                  <a:pt x="11994" y="16627"/>
                  <a:pt x="11855" y="16741"/>
                  <a:pt x="11719" y="16854"/>
                </a:cubicBezTo>
                <a:lnTo>
                  <a:pt x="12263" y="16854"/>
                </a:lnTo>
                <a:lnTo>
                  <a:pt x="12263" y="16854"/>
                </a:lnTo>
                <a:cubicBezTo>
                  <a:pt x="12320" y="16796"/>
                  <a:pt x="12370" y="16727"/>
                  <a:pt x="12436" y="16682"/>
                </a:cubicBezTo>
                <a:lnTo>
                  <a:pt x="12436" y="16681"/>
                </a:lnTo>
                <a:lnTo>
                  <a:pt x="12436" y="16681"/>
                </a:lnTo>
                <a:cubicBezTo>
                  <a:pt x="12579" y="16617"/>
                  <a:pt x="12707" y="16529"/>
                  <a:pt x="12793" y="16393"/>
                </a:cubicBezTo>
                <a:lnTo>
                  <a:pt x="12793" y="16390"/>
                </a:lnTo>
                <a:cubicBezTo>
                  <a:pt x="12793" y="16393"/>
                  <a:pt x="12794" y="16393"/>
                  <a:pt x="12794" y="16395"/>
                </a:cubicBezTo>
                <a:cubicBezTo>
                  <a:pt x="12960" y="16269"/>
                  <a:pt x="13125" y="16144"/>
                  <a:pt x="13292" y="16021"/>
                </a:cubicBezTo>
                <a:cubicBezTo>
                  <a:pt x="13330" y="16035"/>
                  <a:pt x="13365" y="16047"/>
                  <a:pt x="13404" y="16054"/>
                </a:cubicBezTo>
                <a:cubicBezTo>
                  <a:pt x="13652" y="16111"/>
                  <a:pt x="13846" y="15994"/>
                  <a:pt x="14044" y="15874"/>
                </a:cubicBezTo>
                <a:lnTo>
                  <a:pt x="14055" y="15871"/>
                </a:lnTo>
                <a:lnTo>
                  <a:pt x="14065" y="15859"/>
                </a:lnTo>
                <a:cubicBezTo>
                  <a:pt x="14219" y="15809"/>
                  <a:pt x="14332" y="15709"/>
                  <a:pt x="14423" y="15577"/>
                </a:cubicBezTo>
                <a:lnTo>
                  <a:pt x="14423" y="15577"/>
                </a:lnTo>
                <a:cubicBezTo>
                  <a:pt x="14461" y="15546"/>
                  <a:pt x="14499" y="15514"/>
                  <a:pt x="14491" y="15456"/>
                </a:cubicBezTo>
                <a:cubicBezTo>
                  <a:pt x="14526" y="15391"/>
                  <a:pt x="14561" y="15322"/>
                  <a:pt x="14597" y="15257"/>
                </a:cubicBezTo>
                <a:lnTo>
                  <a:pt x="14597" y="15257"/>
                </a:lnTo>
                <a:cubicBezTo>
                  <a:pt x="14628" y="15202"/>
                  <a:pt x="14649" y="15148"/>
                  <a:pt x="14661" y="15093"/>
                </a:cubicBezTo>
                <a:cubicBezTo>
                  <a:pt x="14797" y="15038"/>
                  <a:pt x="14919" y="14963"/>
                  <a:pt x="14990" y="14819"/>
                </a:cubicBezTo>
                <a:cubicBezTo>
                  <a:pt x="15272" y="14706"/>
                  <a:pt x="15537" y="14562"/>
                  <a:pt x="15780" y="14378"/>
                </a:cubicBezTo>
                <a:lnTo>
                  <a:pt x="15780" y="14376"/>
                </a:lnTo>
                <a:cubicBezTo>
                  <a:pt x="15928" y="14349"/>
                  <a:pt x="16051" y="14283"/>
                  <a:pt x="16135" y="14157"/>
                </a:cubicBezTo>
                <a:lnTo>
                  <a:pt x="16135" y="14157"/>
                </a:lnTo>
                <a:lnTo>
                  <a:pt x="16135" y="14157"/>
                </a:lnTo>
                <a:cubicBezTo>
                  <a:pt x="16271" y="14164"/>
                  <a:pt x="16377" y="14096"/>
                  <a:pt x="16478" y="14014"/>
                </a:cubicBezTo>
                <a:lnTo>
                  <a:pt x="16478" y="14014"/>
                </a:lnTo>
                <a:cubicBezTo>
                  <a:pt x="17072" y="13723"/>
                  <a:pt x="17663" y="13430"/>
                  <a:pt x="18260" y="13137"/>
                </a:cubicBezTo>
                <a:lnTo>
                  <a:pt x="18257" y="13134"/>
                </a:lnTo>
                <a:cubicBezTo>
                  <a:pt x="18260" y="13134"/>
                  <a:pt x="18260" y="13137"/>
                  <a:pt x="18261" y="13137"/>
                </a:cubicBezTo>
                <a:cubicBezTo>
                  <a:pt x="18507" y="13041"/>
                  <a:pt x="18769" y="12986"/>
                  <a:pt x="18986" y="12823"/>
                </a:cubicBezTo>
                <a:lnTo>
                  <a:pt x="18986" y="12822"/>
                </a:lnTo>
                <a:cubicBezTo>
                  <a:pt x="18986" y="12823"/>
                  <a:pt x="18986" y="12823"/>
                  <a:pt x="18987" y="12824"/>
                </a:cubicBezTo>
                <a:cubicBezTo>
                  <a:pt x="19120" y="12809"/>
                  <a:pt x="19242" y="12774"/>
                  <a:pt x="19336" y="12673"/>
                </a:cubicBezTo>
                <a:cubicBezTo>
                  <a:pt x="19336" y="12673"/>
                  <a:pt x="19336" y="12671"/>
                  <a:pt x="19335" y="12671"/>
                </a:cubicBezTo>
                <a:cubicBezTo>
                  <a:pt x="19694" y="12630"/>
                  <a:pt x="19996" y="12431"/>
                  <a:pt x="20330" y="12311"/>
                </a:cubicBezTo>
                <a:lnTo>
                  <a:pt x="20330" y="12311"/>
                </a:lnTo>
                <a:cubicBezTo>
                  <a:pt x="20482" y="12268"/>
                  <a:pt x="20632" y="12223"/>
                  <a:pt x="20782" y="12179"/>
                </a:cubicBezTo>
                <a:lnTo>
                  <a:pt x="20782" y="12179"/>
                </a:lnTo>
                <a:lnTo>
                  <a:pt x="20782" y="12179"/>
                </a:lnTo>
                <a:cubicBezTo>
                  <a:pt x="20944" y="12129"/>
                  <a:pt x="21116" y="12110"/>
                  <a:pt x="21240" y="11984"/>
                </a:cubicBezTo>
                <a:lnTo>
                  <a:pt x="21240" y="11984"/>
                </a:lnTo>
                <a:lnTo>
                  <a:pt x="21240" y="11984"/>
                </a:lnTo>
                <a:cubicBezTo>
                  <a:pt x="21416" y="11938"/>
                  <a:pt x="21617" y="11998"/>
                  <a:pt x="21771" y="11860"/>
                </a:cubicBezTo>
                <a:lnTo>
                  <a:pt x="21771" y="11860"/>
                </a:lnTo>
                <a:lnTo>
                  <a:pt x="21771" y="11860"/>
                </a:lnTo>
                <a:cubicBezTo>
                  <a:pt x="22408" y="11705"/>
                  <a:pt x="23045" y="11550"/>
                  <a:pt x="23682" y="11394"/>
                </a:cubicBezTo>
                <a:lnTo>
                  <a:pt x="23682" y="11390"/>
                </a:lnTo>
                <a:cubicBezTo>
                  <a:pt x="23682" y="11392"/>
                  <a:pt x="23685" y="11392"/>
                  <a:pt x="23685" y="11393"/>
                </a:cubicBezTo>
                <a:cubicBezTo>
                  <a:pt x="23808" y="11379"/>
                  <a:pt x="23932" y="11369"/>
                  <a:pt x="24053" y="11356"/>
                </a:cubicBezTo>
                <a:lnTo>
                  <a:pt x="24053" y="11357"/>
                </a:lnTo>
                <a:lnTo>
                  <a:pt x="24100" y="11363"/>
                </a:lnTo>
                <a:lnTo>
                  <a:pt x="24145" y="11350"/>
                </a:lnTo>
                <a:lnTo>
                  <a:pt x="24145" y="11349"/>
                </a:lnTo>
                <a:cubicBezTo>
                  <a:pt x="24660" y="11277"/>
                  <a:pt x="25177" y="11204"/>
                  <a:pt x="25694" y="11130"/>
                </a:cubicBezTo>
                <a:lnTo>
                  <a:pt x="25694" y="11128"/>
                </a:lnTo>
                <a:cubicBezTo>
                  <a:pt x="25694" y="11130"/>
                  <a:pt x="25697" y="11130"/>
                  <a:pt x="25697" y="11132"/>
                </a:cubicBezTo>
                <a:cubicBezTo>
                  <a:pt x="25911" y="11111"/>
                  <a:pt x="26129" y="11085"/>
                  <a:pt x="26344" y="11065"/>
                </a:cubicBezTo>
                <a:lnTo>
                  <a:pt x="26344" y="11064"/>
                </a:lnTo>
                <a:cubicBezTo>
                  <a:pt x="26500" y="11057"/>
                  <a:pt x="26657" y="11048"/>
                  <a:pt x="26810" y="11042"/>
                </a:cubicBezTo>
                <a:lnTo>
                  <a:pt x="26810" y="11042"/>
                </a:lnTo>
                <a:cubicBezTo>
                  <a:pt x="26913" y="11042"/>
                  <a:pt x="27014" y="11039"/>
                  <a:pt x="27114" y="11032"/>
                </a:cubicBezTo>
                <a:cubicBezTo>
                  <a:pt x="27064" y="11111"/>
                  <a:pt x="27028" y="11200"/>
                  <a:pt x="27004" y="11297"/>
                </a:cubicBezTo>
                <a:cubicBezTo>
                  <a:pt x="27004" y="11297"/>
                  <a:pt x="27004" y="11298"/>
                  <a:pt x="27006" y="11298"/>
                </a:cubicBezTo>
                <a:lnTo>
                  <a:pt x="27004" y="11298"/>
                </a:lnTo>
                <a:cubicBezTo>
                  <a:pt x="26985" y="11356"/>
                  <a:pt x="26936" y="11403"/>
                  <a:pt x="26966" y="11470"/>
                </a:cubicBezTo>
                <a:lnTo>
                  <a:pt x="26966" y="11470"/>
                </a:lnTo>
                <a:lnTo>
                  <a:pt x="26966" y="11470"/>
                </a:lnTo>
                <a:cubicBezTo>
                  <a:pt x="26943" y="11621"/>
                  <a:pt x="26961" y="11759"/>
                  <a:pt x="27065" y="11877"/>
                </a:cubicBezTo>
                <a:lnTo>
                  <a:pt x="27065" y="11878"/>
                </a:lnTo>
                <a:cubicBezTo>
                  <a:pt x="27161" y="12007"/>
                  <a:pt x="27273" y="12120"/>
                  <a:pt x="27410" y="12202"/>
                </a:cubicBezTo>
                <a:cubicBezTo>
                  <a:pt x="27460" y="12242"/>
                  <a:pt x="27508" y="12280"/>
                  <a:pt x="27555" y="12318"/>
                </a:cubicBezTo>
                <a:cubicBezTo>
                  <a:pt x="27555" y="12318"/>
                  <a:pt x="27558" y="12318"/>
                  <a:pt x="27558" y="12316"/>
                </a:cubicBezTo>
                <a:lnTo>
                  <a:pt x="27558" y="12321"/>
                </a:lnTo>
                <a:cubicBezTo>
                  <a:pt x="27582" y="12332"/>
                  <a:pt x="27608" y="12345"/>
                  <a:pt x="27633" y="12358"/>
                </a:cubicBezTo>
                <a:lnTo>
                  <a:pt x="27633" y="12358"/>
                </a:lnTo>
                <a:cubicBezTo>
                  <a:pt x="27702" y="12382"/>
                  <a:pt x="27772" y="12409"/>
                  <a:pt x="27840" y="12435"/>
                </a:cubicBezTo>
                <a:lnTo>
                  <a:pt x="27844" y="12431"/>
                </a:lnTo>
                <a:lnTo>
                  <a:pt x="27844" y="12437"/>
                </a:lnTo>
                <a:cubicBezTo>
                  <a:pt x="27947" y="12444"/>
                  <a:pt x="28053" y="12451"/>
                  <a:pt x="28160" y="12457"/>
                </a:cubicBezTo>
                <a:cubicBezTo>
                  <a:pt x="28162" y="12457"/>
                  <a:pt x="28163" y="12454"/>
                  <a:pt x="28163" y="12454"/>
                </a:cubicBezTo>
                <a:cubicBezTo>
                  <a:pt x="28374" y="12459"/>
                  <a:pt x="28555" y="12398"/>
                  <a:pt x="28700" y="12239"/>
                </a:cubicBezTo>
                <a:cubicBezTo>
                  <a:pt x="28840" y="12099"/>
                  <a:pt x="28983" y="11958"/>
                  <a:pt x="29011" y="11745"/>
                </a:cubicBezTo>
                <a:lnTo>
                  <a:pt x="29011" y="11742"/>
                </a:lnTo>
                <a:cubicBezTo>
                  <a:pt x="29039" y="11662"/>
                  <a:pt x="29068" y="11583"/>
                  <a:pt x="29094" y="11503"/>
                </a:cubicBezTo>
                <a:cubicBezTo>
                  <a:pt x="29094" y="11503"/>
                  <a:pt x="29094" y="11500"/>
                  <a:pt x="29092" y="11500"/>
                </a:cubicBezTo>
                <a:lnTo>
                  <a:pt x="29097" y="11500"/>
                </a:lnTo>
                <a:cubicBezTo>
                  <a:pt x="29142" y="11377"/>
                  <a:pt x="29185" y="11256"/>
                  <a:pt x="29233" y="11132"/>
                </a:cubicBezTo>
                <a:lnTo>
                  <a:pt x="29233" y="11132"/>
                </a:lnTo>
                <a:cubicBezTo>
                  <a:pt x="29244" y="11099"/>
                  <a:pt x="29255" y="11069"/>
                  <a:pt x="29268" y="11038"/>
                </a:cubicBezTo>
                <a:lnTo>
                  <a:pt x="29484" y="11038"/>
                </a:lnTo>
                <a:lnTo>
                  <a:pt x="29484" y="11038"/>
                </a:lnTo>
                <a:cubicBezTo>
                  <a:pt x="29829" y="11091"/>
                  <a:pt x="30177" y="11142"/>
                  <a:pt x="30524" y="11198"/>
                </a:cubicBezTo>
                <a:lnTo>
                  <a:pt x="30524" y="11197"/>
                </a:lnTo>
                <a:lnTo>
                  <a:pt x="32677" y="11611"/>
                </a:lnTo>
                <a:cubicBezTo>
                  <a:pt x="32808" y="11651"/>
                  <a:pt x="32937" y="11694"/>
                  <a:pt x="33070" y="11735"/>
                </a:cubicBezTo>
                <a:lnTo>
                  <a:pt x="33070" y="11735"/>
                </a:lnTo>
                <a:lnTo>
                  <a:pt x="33070" y="11737"/>
                </a:lnTo>
                <a:cubicBezTo>
                  <a:pt x="33341" y="11832"/>
                  <a:pt x="33610" y="11927"/>
                  <a:pt x="33881" y="12023"/>
                </a:cubicBezTo>
                <a:cubicBezTo>
                  <a:pt x="33851" y="12093"/>
                  <a:pt x="33825" y="12165"/>
                  <a:pt x="33821" y="12243"/>
                </a:cubicBezTo>
                <a:lnTo>
                  <a:pt x="33821" y="12243"/>
                </a:lnTo>
                <a:lnTo>
                  <a:pt x="33821" y="12243"/>
                </a:lnTo>
                <a:cubicBezTo>
                  <a:pt x="33780" y="12351"/>
                  <a:pt x="33742" y="12459"/>
                  <a:pt x="33702" y="12567"/>
                </a:cubicBezTo>
                <a:lnTo>
                  <a:pt x="33703" y="12567"/>
                </a:lnTo>
                <a:lnTo>
                  <a:pt x="33703" y="12567"/>
                </a:lnTo>
                <a:cubicBezTo>
                  <a:pt x="33685" y="12624"/>
                  <a:pt x="33663" y="12678"/>
                  <a:pt x="33643" y="12736"/>
                </a:cubicBezTo>
                <a:lnTo>
                  <a:pt x="33643" y="12736"/>
                </a:lnTo>
                <a:lnTo>
                  <a:pt x="33642" y="12737"/>
                </a:lnTo>
                <a:cubicBezTo>
                  <a:pt x="33609" y="12832"/>
                  <a:pt x="33574" y="12925"/>
                  <a:pt x="33541" y="13021"/>
                </a:cubicBezTo>
                <a:cubicBezTo>
                  <a:pt x="33543" y="13018"/>
                  <a:pt x="33546" y="13018"/>
                  <a:pt x="33549" y="13016"/>
                </a:cubicBezTo>
                <a:lnTo>
                  <a:pt x="33543" y="13022"/>
                </a:lnTo>
                <a:cubicBezTo>
                  <a:pt x="33400" y="13111"/>
                  <a:pt x="33420" y="12929"/>
                  <a:pt x="33345" y="12903"/>
                </a:cubicBezTo>
                <a:lnTo>
                  <a:pt x="33344" y="12903"/>
                </a:lnTo>
                <a:cubicBezTo>
                  <a:pt x="33344" y="12902"/>
                  <a:pt x="33345" y="12902"/>
                  <a:pt x="33345" y="12900"/>
                </a:cubicBezTo>
                <a:cubicBezTo>
                  <a:pt x="33341" y="12859"/>
                  <a:pt x="33308" y="12846"/>
                  <a:pt x="33277" y="12832"/>
                </a:cubicBezTo>
                <a:lnTo>
                  <a:pt x="33277" y="12832"/>
                </a:lnTo>
                <a:lnTo>
                  <a:pt x="33278" y="12832"/>
                </a:lnTo>
                <a:cubicBezTo>
                  <a:pt x="33262" y="12774"/>
                  <a:pt x="33221" y="12743"/>
                  <a:pt x="33174" y="12710"/>
                </a:cubicBezTo>
                <a:lnTo>
                  <a:pt x="33174" y="12710"/>
                </a:lnTo>
                <a:cubicBezTo>
                  <a:pt x="33098" y="12643"/>
                  <a:pt x="33042" y="12542"/>
                  <a:pt x="32927" y="12524"/>
                </a:cubicBezTo>
                <a:lnTo>
                  <a:pt x="32927" y="12524"/>
                </a:lnTo>
                <a:lnTo>
                  <a:pt x="32926" y="12522"/>
                </a:lnTo>
                <a:lnTo>
                  <a:pt x="32856" y="12485"/>
                </a:lnTo>
                <a:lnTo>
                  <a:pt x="32856" y="12484"/>
                </a:lnTo>
                <a:cubicBezTo>
                  <a:pt x="32735" y="12398"/>
                  <a:pt x="32601" y="12388"/>
                  <a:pt x="32461" y="12394"/>
                </a:cubicBezTo>
                <a:lnTo>
                  <a:pt x="32461" y="12394"/>
                </a:lnTo>
                <a:lnTo>
                  <a:pt x="32461" y="12394"/>
                </a:lnTo>
                <a:cubicBezTo>
                  <a:pt x="32379" y="12358"/>
                  <a:pt x="32299" y="12352"/>
                  <a:pt x="32219" y="12398"/>
                </a:cubicBezTo>
                <a:lnTo>
                  <a:pt x="32219" y="12398"/>
                </a:lnTo>
                <a:lnTo>
                  <a:pt x="32219" y="12398"/>
                </a:lnTo>
                <a:cubicBezTo>
                  <a:pt x="32124" y="12385"/>
                  <a:pt x="32056" y="12438"/>
                  <a:pt x="31993" y="12501"/>
                </a:cubicBezTo>
                <a:lnTo>
                  <a:pt x="31993" y="12501"/>
                </a:lnTo>
                <a:cubicBezTo>
                  <a:pt x="31975" y="12508"/>
                  <a:pt x="31960" y="12517"/>
                  <a:pt x="31941" y="12524"/>
                </a:cubicBezTo>
                <a:cubicBezTo>
                  <a:pt x="31940" y="12527"/>
                  <a:pt x="31940" y="12527"/>
                  <a:pt x="31940" y="12528"/>
                </a:cubicBezTo>
                <a:lnTo>
                  <a:pt x="31940" y="12524"/>
                </a:lnTo>
                <a:cubicBezTo>
                  <a:pt x="31869" y="12570"/>
                  <a:pt x="31821" y="12630"/>
                  <a:pt x="31785" y="12703"/>
                </a:cubicBezTo>
                <a:lnTo>
                  <a:pt x="31784" y="12703"/>
                </a:lnTo>
                <a:cubicBezTo>
                  <a:pt x="31782" y="12706"/>
                  <a:pt x="31782" y="12707"/>
                  <a:pt x="31781" y="12707"/>
                </a:cubicBezTo>
                <a:cubicBezTo>
                  <a:pt x="31692" y="12756"/>
                  <a:pt x="31690" y="12849"/>
                  <a:pt x="31663" y="12932"/>
                </a:cubicBezTo>
                <a:cubicBezTo>
                  <a:pt x="31662" y="12935"/>
                  <a:pt x="31662" y="12936"/>
                  <a:pt x="31660" y="12938"/>
                </a:cubicBezTo>
                <a:cubicBezTo>
                  <a:pt x="31637" y="13009"/>
                  <a:pt x="31576" y="13072"/>
                  <a:pt x="31609" y="13157"/>
                </a:cubicBezTo>
                <a:lnTo>
                  <a:pt x="31610" y="13157"/>
                </a:lnTo>
                <a:cubicBezTo>
                  <a:pt x="31610" y="13157"/>
                  <a:pt x="31610" y="13158"/>
                  <a:pt x="31609" y="13158"/>
                </a:cubicBezTo>
                <a:cubicBezTo>
                  <a:pt x="31603" y="13204"/>
                  <a:pt x="31580" y="13253"/>
                  <a:pt x="31613" y="13295"/>
                </a:cubicBezTo>
                <a:lnTo>
                  <a:pt x="31613" y="13295"/>
                </a:lnTo>
                <a:lnTo>
                  <a:pt x="31613" y="13295"/>
                </a:lnTo>
                <a:cubicBezTo>
                  <a:pt x="31603" y="13330"/>
                  <a:pt x="31587" y="13364"/>
                  <a:pt x="31620" y="13393"/>
                </a:cubicBezTo>
                <a:lnTo>
                  <a:pt x="31623" y="13393"/>
                </a:lnTo>
                <a:cubicBezTo>
                  <a:pt x="31639" y="13454"/>
                  <a:pt x="31656" y="13516"/>
                  <a:pt x="31706" y="13560"/>
                </a:cubicBezTo>
                <a:lnTo>
                  <a:pt x="31706" y="13560"/>
                </a:lnTo>
                <a:cubicBezTo>
                  <a:pt x="31742" y="13636"/>
                  <a:pt x="31811" y="13679"/>
                  <a:pt x="31874" y="13729"/>
                </a:cubicBezTo>
                <a:lnTo>
                  <a:pt x="31874" y="13729"/>
                </a:lnTo>
                <a:cubicBezTo>
                  <a:pt x="31912" y="13781"/>
                  <a:pt x="31948" y="13834"/>
                  <a:pt x="32017" y="13848"/>
                </a:cubicBezTo>
                <a:lnTo>
                  <a:pt x="32017" y="13847"/>
                </a:lnTo>
                <a:cubicBezTo>
                  <a:pt x="32017" y="13848"/>
                  <a:pt x="32017" y="13848"/>
                  <a:pt x="32018" y="13851"/>
                </a:cubicBezTo>
                <a:cubicBezTo>
                  <a:pt x="32050" y="13910"/>
                  <a:pt x="32103" y="13941"/>
                  <a:pt x="32167" y="13960"/>
                </a:cubicBezTo>
                <a:lnTo>
                  <a:pt x="32167" y="13958"/>
                </a:lnTo>
                <a:lnTo>
                  <a:pt x="32167" y="13958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4" y="13960"/>
                </a:lnTo>
                <a:cubicBezTo>
                  <a:pt x="32204" y="14044"/>
                  <a:pt x="32289" y="14047"/>
                  <a:pt x="32362" y="14067"/>
                </a:cubicBezTo>
                <a:lnTo>
                  <a:pt x="32362" y="14066"/>
                </a:lnTo>
                <a:cubicBezTo>
                  <a:pt x="32386" y="14076"/>
                  <a:pt x="32412" y="14084"/>
                  <a:pt x="32436" y="14094"/>
                </a:cubicBezTo>
                <a:cubicBezTo>
                  <a:pt x="32484" y="14117"/>
                  <a:pt x="32526" y="14144"/>
                  <a:pt x="32579" y="14113"/>
                </a:cubicBezTo>
                <a:lnTo>
                  <a:pt x="32579" y="14113"/>
                </a:lnTo>
                <a:cubicBezTo>
                  <a:pt x="32651" y="14119"/>
                  <a:pt x="32723" y="14126"/>
                  <a:pt x="32797" y="14133"/>
                </a:cubicBezTo>
                <a:lnTo>
                  <a:pt x="32797" y="14133"/>
                </a:lnTo>
                <a:lnTo>
                  <a:pt x="32797" y="14133"/>
                </a:lnTo>
                <a:cubicBezTo>
                  <a:pt x="32816" y="14131"/>
                  <a:pt x="32834" y="14130"/>
                  <a:pt x="32854" y="14127"/>
                </a:cubicBezTo>
                <a:cubicBezTo>
                  <a:pt x="32854" y="14127"/>
                  <a:pt x="32856" y="14127"/>
                  <a:pt x="32856" y="14126"/>
                </a:cubicBezTo>
                <a:cubicBezTo>
                  <a:pt x="32972" y="14156"/>
                  <a:pt x="33069" y="14106"/>
                  <a:pt x="33164" y="14048"/>
                </a:cubicBezTo>
                <a:lnTo>
                  <a:pt x="33165" y="14048"/>
                </a:lnTo>
                <a:cubicBezTo>
                  <a:pt x="33241" y="14028"/>
                  <a:pt x="33301" y="13991"/>
                  <a:pt x="33342" y="13921"/>
                </a:cubicBezTo>
                <a:cubicBezTo>
                  <a:pt x="33624" y="13686"/>
                  <a:pt x="33686" y="13337"/>
                  <a:pt x="33802" y="13018"/>
                </a:cubicBezTo>
                <a:lnTo>
                  <a:pt x="33801" y="13016"/>
                </a:lnTo>
                <a:lnTo>
                  <a:pt x="33801" y="13016"/>
                </a:lnTo>
                <a:cubicBezTo>
                  <a:pt x="33823" y="12948"/>
                  <a:pt x="33846" y="12880"/>
                  <a:pt x="33868" y="12812"/>
                </a:cubicBezTo>
                <a:cubicBezTo>
                  <a:pt x="33868" y="12810"/>
                  <a:pt x="33868" y="12809"/>
                  <a:pt x="33866" y="12804"/>
                </a:cubicBezTo>
                <a:cubicBezTo>
                  <a:pt x="33868" y="12807"/>
                  <a:pt x="33868" y="12809"/>
                  <a:pt x="33871" y="12810"/>
                </a:cubicBezTo>
                <a:cubicBezTo>
                  <a:pt x="33911" y="12701"/>
                  <a:pt x="33954" y="12590"/>
                  <a:pt x="33994" y="12479"/>
                </a:cubicBezTo>
                <a:lnTo>
                  <a:pt x="33994" y="12479"/>
                </a:lnTo>
                <a:cubicBezTo>
                  <a:pt x="34014" y="12424"/>
                  <a:pt x="34032" y="12372"/>
                  <a:pt x="34051" y="12316"/>
                </a:cubicBezTo>
                <a:lnTo>
                  <a:pt x="34051" y="12316"/>
                </a:lnTo>
                <a:lnTo>
                  <a:pt x="34051" y="12316"/>
                </a:lnTo>
                <a:cubicBezTo>
                  <a:pt x="34078" y="12245"/>
                  <a:pt x="34108" y="12172"/>
                  <a:pt x="34136" y="12096"/>
                </a:cubicBezTo>
                <a:cubicBezTo>
                  <a:pt x="34186" y="12100"/>
                  <a:pt x="34236" y="12103"/>
                  <a:pt x="34287" y="12107"/>
                </a:cubicBezTo>
                <a:cubicBezTo>
                  <a:pt x="34289" y="12106"/>
                  <a:pt x="34290" y="12106"/>
                  <a:pt x="34293" y="12103"/>
                </a:cubicBezTo>
                <a:cubicBezTo>
                  <a:pt x="34290" y="12106"/>
                  <a:pt x="34290" y="12107"/>
                  <a:pt x="34289" y="12109"/>
                </a:cubicBezTo>
                <a:cubicBezTo>
                  <a:pt x="34539" y="12333"/>
                  <a:pt x="34880" y="12364"/>
                  <a:pt x="35166" y="12508"/>
                </a:cubicBezTo>
                <a:lnTo>
                  <a:pt x="35166" y="12507"/>
                </a:lnTo>
                <a:cubicBezTo>
                  <a:pt x="35493" y="12684"/>
                  <a:pt x="35822" y="12859"/>
                  <a:pt x="36150" y="13038"/>
                </a:cubicBezTo>
                <a:lnTo>
                  <a:pt x="36150" y="13038"/>
                </a:lnTo>
                <a:cubicBezTo>
                  <a:pt x="36304" y="13131"/>
                  <a:pt x="36457" y="13221"/>
                  <a:pt x="36609" y="13311"/>
                </a:cubicBezTo>
                <a:lnTo>
                  <a:pt x="36609" y="13311"/>
                </a:lnTo>
                <a:lnTo>
                  <a:pt x="36609" y="13311"/>
                </a:lnTo>
                <a:cubicBezTo>
                  <a:pt x="37013" y="13610"/>
                  <a:pt x="37415" y="13908"/>
                  <a:pt x="37817" y="14206"/>
                </a:cubicBezTo>
                <a:cubicBezTo>
                  <a:pt x="38101" y="14469"/>
                  <a:pt x="38380" y="14731"/>
                  <a:pt x="38662" y="14993"/>
                </a:cubicBezTo>
                <a:lnTo>
                  <a:pt x="38662" y="14993"/>
                </a:lnTo>
                <a:cubicBezTo>
                  <a:pt x="38882" y="15255"/>
                  <a:pt x="39100" y="15514"/>
                  <a:pt x="39322" y="15778"/>
                </a:cubicBezTo>
                <a:cubicBezTo>
                  <a:pt x="39325" y="15779"/>
                  <a:pt x="39325" y="15781"/>
                  <a:pt x="39326" y="15783"/>
                </a:cubicBezTo>
                <a:cubicBezTo>
                  <a:pt x="39565" y="16128"/>
                  <a:pt x="39799" y="16482"/>
                  <a:pt x="40016" y="16844"/>
                </a:cubicBezTo>
                <a:lnTo>
                  <a:pt x="40413" y="16844"/>
                </a:lnTo>
                <a:cubicBezTo>
                  <a:pt x="40134" y="16346"/>
                  <a:pt x="39813" y="15876"/>
                  <a:pt x="39412" y="15456"/>
                </a:cubicBezTo>
                <a:lnTo>
                  <a:pt x="39412" y="15456"/>
                </a:lnTo>
                <a:lnTo>
                  <a:pt x="39412" y="15454"/>
                </a:lnTo>
                <a:cubicBezTo>
                  <a:pt x="39296" y="15270"/>
                  <a:pt x="39222" y="15048"/>
                  <a:pt x="38984" y="14970"/>
                </a:cubicBezTo>
                <a:lnTo>
                  <a:pt x="38984" y="14970"/>
                </a:lnTo>
                <a:cubicBezTo>
                  <a:pt x="38784" y="14607"/>
                  <a:pt x="38473" y="14349"/>
                  <a:pt x="38151" y="14104"/>
                </a:cubicBezTo>
                <a:cubicBezTo>
                  <a:pt x="37709" y="13682"/>
                  <a:pt x="37218" y="13324"/>
                  <a:pt x="36691" y="13018"/>
                </a:cubicBezTo>
                <a:cubicBezTo>
                  <a:pt x="36685" y="13013"/>
                  <a:pt x="36679" y="13009"/>
                  <a:pt x="36674" y="13006"/>
                </a:cubicBezTo>
                <a:cubicBezTo>
                  <a:pt x="36190" y="12608"/>
                  <a:pt x="35597" y="12416"/>
                  <a:pt x="35047" y="12140"/>
                </a:cubicBezTo>
                <a:lnTo>
                  <a:pt x="35047" y="12142"/>
                </a:lnTo>
                <a:cubicBezTo>
                  <a:pt x="34956" y="12112"/>
                  <a:pt x="34867" y="12079"/>
                  <a:pt x="34775" y="12050"/>
                </a:cubicBezTo>
                <a:lnTo>
                  <a:pt x="34773" y="12050"/>
                </a:lnTo>
                <a:lnTo>
                  <a:pt x="34774" y="12049"/>
                </a:lnTo>
                <a:cubicBezTo>
                  <a:pt x="34632" y="11883"/>
                  <a:pt x="34448" y="11828"/>
                  <a:pt x="34244" y="11820"/>
                </a:cubicBezTo>
                <a:cubicBezTo>
                  <a:pt x="34316" y="11632"/>
                  <a:pt x="34387" y="11442"/>
                  <a:pt x="34459" y="11254"/>
                </a:cubicBezTo>
                <a:lnTo>
                  <a:pt x="34459" y="11254"/>
                </a:lnTo>
                <a:cubicBezTo>
                  <a:pt x="34465" y="11241"/>
                  <a:pt x="34466" y="11231"/>
                  <a:pt x="34466" y="11218"/>
                </a:cubicBezTo>
                <a:lnTo>
                  <a:pt x="34466" y="11218"/>
                </a:lnTo>
                <a:lnTo>
                  <a:pt x="34468" y="11218"/>
                </a:lnTo>
                <a:cubicBezTo>
                  <a:pt x="34604" y="11005"/>
                  <a:pt x="34674" y="10763"/>
                  <a:pt x="34753" y="10525"/>
                </a:cubicBezTo>
                <a:lnTo>
                  <a:pt x="34753" y="10524"/>
                </a:lnTo>
                <a:lnTo>
                  <a:pt x="34823" y="10331"/>
                </a:lnTo>
                <a:cubicBezTo>
                  <a:pt x="35557" y="10669"/>
                  <a:pt x="36251" y="11089"/>
                  <a:pt x="36938" y="11525"/>
                </a:cubicBezTo>
                <a:lnTo>
                  <a:pt x="36941" y="11525"/>
                </a:lnTo>
                <a:cubicBezTo>
                  <a:pt x="37006" y="11579"/>
                  <a:pt x="37072" y="11635"/>
                  <a:pt x="37136" y="11689"/>
                </a:cubicBezTo>
                <a:lnTo>
                  <a:pt x="37136" y="11689"/>
                </a:lnTo>
                <a:cubicBezTo>
                  <a:pt x="37309" y="11825"/>
                  <a:pt x="37482" y="11963"/>
                  <a:pt x="37654" y="12099"/>
                </a:cubicBezTo>
                <a:lnTo>
                  <a:pt x="37654" y="12100"/>
                </a:lnTo>
                <a:cubicBezTo>
                  <a:pt x="37782" y="12215"/>
                  <a:pt x="37908" y="12329"/>
                  <a:pt x="38034" y="12444"/>
                </a:cubicBezTo>
                <a:lnTo>
                  <a:pt x="38038" y="12444"/>
                </a:lnTo>
                <a:cubicBezTo>
                  <a:pt x="38331" y="12767"/>
                  <a:pt x="38642" y="13079"/>
                  <a:pt x="38918" y="13417"/>
                </a:cubicBezTo>
                <a:cubicBezTo>
                  <a:pt x="39258" y="13838"/>
                  <a:pt x="39570" y="14282"/>
                  <a:pt x="39892" y="14714"/>
                </a:cubicBezTo>
                <a:cubicBezTo>
                  <a:pt x="40145" y="15221"/>
                  <a:pt x="40403" y="15726"/>
                  <a:pt x="40658" y="16232"/>
                </a:cubicBezTo>
                <a:cubicBezTo>
                  <a:pt x="40725" y="16442"/>
                  <a:pt x="40761" y="16660"/>
                  <a:pt x="40892" y="16844"/>
                </a:cubicBezTo>
                <a:lnTo>
                  <a:pt x="40910" y="16844"/>
                </a:lnTo>
                <a:cubicBezTo>
                  <a:pt x="40930" y="16838"/>
                  <a:pt x="40951" y="16838"/>
                  <a:pt x="40973" y="16844"/>
                </a:cubicBezTo>
                <a:lnTo>
                  <a:pt x="41153" y="16844"/>
                </a:lnTo>
                <a:cubicBezTo>
                  <a:pt x="41164" y="16836"/>
                  <a:pt x="41173" y="16824"/>
                  <a:pt x="41182" y="16811"/>
                </a:cubicBezTo>
                <a:cubicBezTo>
                  <a:pt x="41259" y="16496"/>
                  <a:pt x="41147" y="16267"/>
                  <a:pt x="40874" y="16110"/>
                </a:cubicBezTo>
                <a:cubicBezTo>
                  <a:pt x="40879" y="16101"/>
                  <a:pt x="40885" y="16093"/>
                  <a:pt x="40889" y="16081"/>
                </a:cubicBezTo>
                <a:cubicBezTo>
                  <a:pt x="40945" y="15726"/>
                  <a:pt x="40814" y="15466"/>
                  <a:pt x="40496" y="15300"/>
                </a:cubicBezTo>
                <a:cubicBezTo>
                  <a:pt x="40494" y="15298"/>
                  <a:pt x="40493" y="15298"/>
                  <a:pt x="40492" y="15297"/>
                </a:cubicBezTo>
                <a:cubicBezTo>
                  <a:pt x="40503" y="15290"/>
                  <a:pt x="40517" y="15282"/>
                  <a:pt x="40532" y="15272"/>
                </a:cubicBezTo>
                <a:cubicBezTo>
                  <a:pt x="40618" y="15026"/>
                  <a:pt x="40437" y="14863"/>
                  <a:pt x="40335" y="14684"/>
                </a:cubicBezTo>
                <a:cubicBezTo>
                  <a:pt x="39849" y="13827"/>
                  <a:pt x="39299" y="13016"/>
                  <a:pt x="38510" y="12401"/>
                </a:cubicBezTo>
                <a:cubicBezTo>
                  <a:pt x="38503" y="12399"/>
                  <a:pt x="38495" y="12398"/>
                  <a:pt x="38487" y="12395"/>
                </a:cubicBezTo>
                <a:cubicBezTo>
                  <a:pt x="38439" y="12272"/>
                  <a:pt x="38369" y="12169"/>
                  <a:pt x="38284" y="12080"/>
                </a:cubicBezTo>
                <a:cubicBezTo>
                  <a:pt x="38444" y="12087"/>
                  <a:pt x="38585" y="12020"/>
                  <a:pt x="38719" y="11925"/>
                </a:cubicBezTo>
                <a:cubicBezTo>
                  <a:pt x="38804" y="11878"/>
                  <a:pt x="38862" y="11808"/>
                  <a:pt x="38924" y="11737"/>
                </a:cubicBezTo>
                <a:lnTo>
                  <a:pt x="38924" y="11737"/>
                </a:lnTo>
                <a:cubicBezTo>
                  <a:pt x="38927" y="11735"/>
                  <a:pt x="38931" y="11732"/>
                  <a:pt x="38934" y="11729"/>
                </a:cubicBezTo>
                <a:cubicBezTo>
                  <a:pt x="39263" y="12199"/>
                  <a:pt x="39590" y="12670"/>
                  <a:pt x="39929" y="13129"/>
                </a:cubicBezTo>
                <a:cubicBezTo>
                  <a:pt x="39955" y="13139"/>
                  <a:pt x="39979" y="13145"/>
                  <a:pt x="40005" y="13147"/>
                </a:cubicBezTo>
                <a:cubicBezTo>
                  <a:pt x="39970" y="13545"/>
                  <a:pt x="40184" y="13837"/>
                  <a:pt x="40417" y="14120"/>
                </a:cubicBezTo>
                <a:cubicBezTo>
                  <a:pt x="40441" y="14124"/>
                  <a:pt x="40463" y="14124"/>
                  <a:pt x="40484" y="14120"/>
                </a:cubicBezTo>
                <a:cubicBezTo>
                  <a:pt x="40486" y="14140"/>
                  <a:pt x="40492" y="14159"/>
                  <a:pt x="40500" y="14174"/>
                </a:cubicBezTo>
                <a:cubicBezTo>
                  <a:pt x="40463" y="14220"/>
                  <a:pt x="40436" y="14273"/>
                  <a:pt x="40446" y="14345"/>
                </a:cubicBezTo>
                <a:cubicBezTo>
                  <a:pt x="40685" y="15086"/>
                  <a:pt x="40945" y="15819"/>
                  <a:pt x="41240" y="16539"/>
                </a:cubicBezTo>
                <a:cubicBezTo>
                  <a:pt x="41272" y="16545"/>
                  <a:pt x="41297" y="16545"/>
                  <a:pt x="41326" y="16545"/>
                </a:cubicBezTo>
                <a:cubicBezTo>
                  <a:pt x="41252" y="16647"/>
                  <a:pt x="41276" y="16747"/>
                  <a:pt x="41312" y="16846"/>
                </a:cubicBezTo>
                <a:lnTo>
                  <a:pt x="41694" y="16846"/>
                </a:lnTo>
                <a:lnTo>
                  <a:pt x="41694" y="16846"/>
                </a:lnTo>
                <a:lnTo>
                  <a:pt x="42405" y="16846"/>
                </a:lnTo>
                <a:close/>
                <a:moveTo>
                  <a:pt x="41565" y="6258"/>
                </a:moveTo>
                <a:cubicBezTo>
                  <a:pt x="41565" y="6259"/>
                  <a:pt x="41562" y="6261"/>
                  <a:pt x="41562" y="6265"/>
                </a:cubicBezTo>
                <a:cubicBezTo>
                  <a:pt x="41562" y="6264"/>
                  <a:pt x="41561" y="6261"/>
                  <a:pt x="41561" y="6259"/>
                </a:cubicBezTo>
                <a:lnTo>
                  <a:pt x="41562" y="6259"/>
                </a:lnTo>
                <a:cubicBezTo>
                  <a:pt x="41562" y="6258"/>
                  <a:pt x="41562" y="6258"/>
                  <a:pt x="41565" y="6258"/>
                </a:cubicBezTo>
                <a:close/>
                <a:moveTo>
                  <a:pt x="41558" y="6258"/>
                </a:moveTo>
                <a:cubicBezTo>
                  <a:pt x="41555" y="6258"/>
                  <a:pt x="41552" y="6259"/>
                  <a:pt x="41551" y="6259"/>
                </a:cubicBezTo>
                <a:cubicBezTo>
                  <a:pt x="41552" y="6259"/>
                  <a:pt x="41555" y="6259"/>
                  <a:pt x="41558" y="6258"/>
                </a:cubicBezTo>
                <a:close/>
                <a:moveTo>
                  <a:pt x="17911" y="445"/>
                </a:moveTo>
                <a:cubicBezTo>
                  <a:pt x="17911" y="445"/>
                  <a:pt x="17911" y="442"/>
                  <a:pt x="17912" y="442"/>
                </a:cubicBezTo>
                <a:cubicBezTo>
                  <a:pt x="17912" y="445"/>
                  <a:pt x="17913" y="445"/>
                  <a:pt x="17913" y="446"/>
                </a:cubicBezTo>
                <a:cubicBezTo>
                  <a:pt x="17912" y="446"/>
                  <a:pt x="17912" y="446"/>
                  <a:pt x="17911" y="445"/>
                </a:cubicBezTo>
                <a:cubicBezTo>
                  <a:pt x="17909" y="447"/>
                  <a:pt x="17906" y="453"/>
                  <a:pt x="17905" y="456"/>
                </a:cubicBezTo>
                <a:cubicBezTo>
                  <a:pt x="17906" y="453"/>
                  <a:pt x="17909" y="447"/>
                  <a:pt x="17911" y="445"/>
                </a:cubicBezTo>
                <a:close/>
                <a:moveTo>
                  <a:pt x="33224" y="12859"/>
                </a:moveTo>
                <a:cubicBezTo>
                  <a:pt x="33224" y="12857"/>
                  <a:pt x="33226" y="12857"/>
                  <a:pt x="33224" y="12859"/>
                </a:cubicBezTo>
                <a:lnTo>
                  <a:pt x="33222" y="12856"/>
                </a:lnTo>
                <a:lnTo>
                  <a:pt x="33222" y="12856"/>
                </a:lnTo>
                <a:lnTo>
                  <a:pt x="33222" y="12856"/>
                </a:lnTo>
                <a:cubicBezTo>
                  <a:pt x="33224" y="12856"/>
                  <a:pt x="33224" y="12856"/>
                  <a:pt x="33224" y="12859"/>
                </a:cubicBezTo>
                <a:lnTo>
                  <a:pt x="33226" y="12859"/>
                </a:lnTo>
                <a:close/>
                <a:moveTo>
                  <a:pt x="32191" y="13809"/>
                </a:moveTo>
                <a:cubicBezTo>
                  <a:pt x="32190" y="13811"/>
                  <a:pt x="32190" y="13812"/>
                  <a:pt x="32190" y="13812"/>
                </a:cubicBezTo>
                <a:lnTo>
                  <a:pt x="32190" y="13812"/>
                </a:lnTo>
                <a:cubicBezTo>
                  <a:pt x="32190" y="13812"/>
                  <a:pt x="32190" y="13811"/>
                  <a:pt x="32191" y="13809"/>
                </a:cubicBezTo>
                <a:close/>
                <a:moveTo>
                  <a:pt x="40324" y="9951"/>
                </a:moveTo>
                <a:lnTo>
                  <a:pt x="40324" y="9951"/>
                </a:lnTo>
                <a:cubicBezTo>
                  <a:pt x="40453" y="10322"/>
                  <a:pt x="40589" y="10690"/>
                  <a:pt x="40706" y="11062"/>
                </a:cubicBezTo>
                <a:cubicBezTo>
                  <a:pt x="40967" y="11894"/>
                  <a:pt x="41219" y="12729"/>
                  <a:pt x="41474" y="13562"/>
                </a:cubicBezTo>
                <a:cubicBezTo>
                  <a:pt x="41495" y="13742"/>
                  <a:pt x="41517" y="13925"/>
                  <a:pt x="41538" y="14106"/>
                </a:cubicBezTo>
                <a:lnTo>
                  <a:pt x="41538" y="14107"/>
                </a:lnTo>
                <a:lnTo>
                  <a:pt x="41537" y="14106"/>
                </a:lnTo>
                <a:cubicBezTo>
                  <a:pt x="41506" y="14110"/>
                  <a:pt x="41476" y="14113"/>
                  <a:pt x="41445" y="14117"/>
                </a:cubicBezTo>
                <a:cubicBezTo>
                  <a:pt x="41349" y="13848"/>
                  <a:pt x="41255" y="13582"/>
                  <a:pt x="41160" y="13315"/>
                </a:cubicBezTo>
                <a:lnTo>
                  <a:pt x="41160" y="13315"/>
                </a:lnTo>
                <a:cubicBezTo>
                  <a:pt x="41107" y="13155"/>
                  <a:pt x="41051" y="12996"/>
                  <a:pt x="40995" y="12840"/>
                </a:cubicBezTo>
                <a:lnTo>
                  <a:pt x="40995" y="12840"/>
                </a:lnTo>
                <a:lnTo>
                  <a:pt x="40997" y="12839"/>
                </a:lnTo>
                <a:cubicBezTo>
                  <a:pt x="40907" y="12704"/>
                  <a:pt x="40997" y="12505"/>
                  <a:pt x="40832" y="12399"/>
                </a:cubicBezTo>
                <a:lnTo>
                  <a:pt x="40832" y="12399"/>
                </a:lnTo>
                <a:cubicBezTo>
                  <a:pt x="40832" y="12157"/>
                  <a:pt x="40670" y="11984"/>
                  <a:pt x="40573" y="11784"/>
                </a:cubicBezTo>
                <a:lnTo>
                  <a:pt x="40573" y="11784"/>
                </a:lnTo>
                <a:lnTo>
                  <a:pt x="40575" y="11781"/>
                </a:lnTo>
                <a:cubicBezTo>
                  <a:pt x="40377" y="11214"/>
                  <a:pt x="40115" y="10681"/>
                  <a:pt x="39809" y="10175"/>
                </a:cubicBezTo>
                <a:cubicBezTo>
                  <a:pt x="39816" y="10162"/>
                  <a:pt x="39822" y="10149"/>
                  <a:pt x="39829" y="10137"/>
                </a:cubicBezTo>
                <a:lnTo>
                  <a:pt x="39829" y="10133"/>
                </a:lnTo>
                <a:cubicBezTo>
                  <a:pt x="39829" y="10135"/>
                  <a:pt x="39830" y="10135"/>
                  <a:pt x="39830" y="10137"/>
                </a:cubicBezTo>
                <a:cubicBezTo>
                  <a:pt x="39850" y="10099"/>
                  <a:pt x="39873" y="10060"/>
                  <a:pt x="39895" y="10023"/>
                </a:cubicBezTo>
                <a:lnTo>
                  <a:pt x="39893" y="10020"/>
                </a:lnTo>
                <a:lnTo>
                  <a:pt x="39895" y="10020"/>
                </a:lnTo>
                <a:cubicBezTo>
                  <a:pt x="39966" y="9896"/>
                  <a:pt x="40041" y="9768"/>
                  <a:pt x="40112" y="9642"/>
                </a:cubicBezTo>
                <a:cubicBezTo>
                  <a:pt x="40122" y="9636"/>
                  <a:pt x="40128" y="9626"/>
                  <a:pt x="40122" y="9615"/>
                </a:cubicBezTo>
                <a:lnTo>
                  <a:pt x="40122" y="9611"/>
                </a:lnTo>
                <a:cubicBezTo>
                  <a:pt x="40124" y="9611"/>
                  <a:pt x="40124" y="9614"/>
                  <a:pt x="40126" y="9615"/>
                </a:cubicBezTo>
                <a:cubicBezTo>
                  <a:pt x="40142" y="9594"/>
                  <a:pt x="40157" y="9573"/>
                  <a:pt x="40171" y="9552"/>
                </a:cubicBezTo>
                <a:cubicBezTo>
                  <a:pt x="40222" y="9685"/>
                  <a:pt x="40273" y="9818"/>
                  <a:pt x="40324" y="9951"/>
                </a:cubicBezTo>
                <a:close/>
                <a:moveTo>
                  <a:pt x="41479" y="14306"/>
                </a:moveTo>
                <a:cubicBezTo>
                  <a:pt x="41474" y="14305"/>
                  <a:pt x="41468" y="14305"/>
                  <a:pt x="41462" y="14303"/>
                </a:cubicBezTo>
                <a:cubicBezTo>
                  <a:pt x="41468" y="14295"/>
                  <a:pt x="41472" y="14285"/>
                  <a:pt x="41474" y="14276"/>
                </a:cubicBezTo>
                <a:cubicBezTo>
                  <a:pt x="41475" y="14285"/>
                  <a:pt x="41476" y="14296"/>
                  <a:pt x="41479" y="14306"/>
                </a:cubicBezTo>
                <a:close/>
                <a:moveTo>
                  <a:pt x="39382" y="10444"/>
                </a:moveTo>
                <a:cubicBezTo>
                  <a:pt x="39382" y="10444"/>
                  <a:pt x="39382" y="10441"/>
                  <a:pt x="39382" y="10444"/>
                </a:cubicBezTo>
                <a:lnTo>
                  <a:pt x="39322" y="10561"/>
                </a:lnTo>
                <a:cubicBezTo>
                  <a:pt x="39325" y="10561"/>
                  <a:pt x="39325" y="10561"/>
                  <a:pt x="39326" y="10563"/>
                </a:cubicBezTo>
                <a:lnTo>
                  <a:pt x="39322" y="10563"/>
                </a:lnTo>
                <a:cubicBezTo>
                  <a:pt x="39312" y="10573"/>
                  <a:pt x="39305" y="10583"/>
                  <a:pt x="39303" y="10596"/>
                </a:cubicBezTo>
                <a:cubicBezTo>
                  <a:pt x="39210" y="10762"/>
                  <a:pt x="39114" y="10928"/>
                  <a:pt x="39021" y="11095"/>
                </a:cubicBezTo>
                <a:lnTo>
                  <a:pt x="38930" y="10988"/>
                </a:lnTo>
                <a:cubicBezTo>
                  <a:pt x="38914" y="10962"/>
                  <a:pt x="38900" y="10938"/>
                  <a:pt x="38884" y="10912"/>
                </a:cubicBezTo>
                <a:cubicBezTo>
                  <a:pt x="38868" y="10842"/>
                  <a:pt x="38821" y="10797"/>
                  <a:pt x="38771" y="10756"/>
                </a:cubicBezTo>
                <a:lnTo>
                  <a:pt x="38768" y="10756"/>
                </a:lnTo>
                <a:lnTo>
                  <a:pt x="38768" y="10756"/>
                </a:lnTo>
                <a:cubicBezTo>
                  <a:pt x="38698" y="10633"/>
                  <a:pt x="38619" y="10515"/>
                  <a:pt x="38482" y="10455"/>
                </a:cubicBezTo>
                <a:lnTo>
                  <a:pt x="38482" y="10452"/>
                </a:lnTo>
                <a:cubicBezTo>
                  <a:pt x="38433" y="10397"/>
                  <a:pt x="38376" y="10362"/>
                  <a:pt x="38314" y="10338"/>
                </a:cubicBezTo>
                <a:cubicBezTo>
                  <a:pt x="37847" y="9843"/>
                  <a:pt x="37331" y="9409"/>
                  <a:pt x="36750" y="9052"/>
                </a:cubicBezTo>
                <a:lnTo>
                  <a:pt x="36745" y="9052"/>
                </a:lnTo>
                <a:cubicBezTo>
                  <a:pt x="36614" y="8965"/>
                  <a:pt x="36482" y="8878"/>
                  <a:pt x="36352" y="8790"/>
                </a:cubicBezTo>
                <a:lnTo>
                  <a:pt x="36350" y="8792"/>
                </a:lnTo>
                <a:lnTo>
                  <a:pt x="36350" y="8792"/>
                </a:lnTo>
                <a:cubicBezTo>
                  <a:pt x="36074" y="8597"/>
                  <a:pt x="35790" y="8423"/>
                  <a:pt x="35498" y="8264"/>
                </a:cubicBezTo>
                <a:cubicBezTo>
                  <a:pt x="35544" y="8103"/>
                  <a:pt x="35652" y="7963"/>
                  <a:pt x="35663" y="7790"/>
                </a:cubicBezTo>
                <a:lnTo>
                  <a:pt x="35663" y="7788"/>
                </a:lnTo>
                <a:cubicBezTo>
                  <a:pt x="35692" y="7731"/>
                  <a:pt x="35686" y="7682"/>
                  <a:pt x="35627" y="7645"/>
                </a:cubicBezTo>
                <a:lnTo>
                  <a:pt x="35627" y="7645"/>
                </a:lnTo>
                <a:cubicBezTo>
                  <a:pt x="35587" y="7568"/>
                  <a:pt x="35541" y="7499"/>
                  <a:pt x="35464" y="7455"/>
                </a:cubicBezTo>
                <a:lnTo>
                  <a:pt x="35465" y="7455"/>
                </a:lnTo>
                <a:cubicBezTo>
                  <a:pt x="35370" y="7392"/>
                  <a:pt x="35269" y="7335"/>
                  <a:pt x="35156" y="7323"/>
                </a:cubicBezTo>
                <a:cubicBezTo>
                  <a:pt x="35153" y="7320"/>
                  <a:pt x="35150" y="7319"/>
                  <a:pt x="35148" y="7317"/>
                </a:cubicBezTo>
                <a:cubicBezTo>
                  <a:pt x="35046" y="7211"/>
                  <a:pt x="34917" y="7181"/>
                  <a:pt x="34774" y="7184"/>
                </a:cubicBezTo>
                <a:cubicBezTo>
                  <a:pt x="34747" y="7176"/>
                  <a:pt x="34720" y="7169"/>
                  <a:pt x="34692" y="7163"/>
                </a:cubicBezTo>
                <a:cubicBezTo>
                  <a:pt x="34692" y="7166"/>
                  <a:pt x="34691" y="7166"/>
                  <a:pt x="34691" y="7167"/>
                </a:cubicBezTo>
                <a:cubicBezTo>
                  <a:pt x="34691" y="7166"/>
                  <a:pt x="34690" y="7166"/>
                  <a:pt x="34690" y="7163"/>
                </a:cubicBezTo>
                <a:cubicBezTo>
                  <a:pt x="34591" y="7123"/>
                  <a:pt x="34495" y="7080"/>
                  <a:pt x="34383" y="7087"/>
                </a:cubicBezTo>
                <a:cubicBezTo>
                  <a:pt x="33759" y="6887"/>
                  <a:pt x="33172" y="6597"/>
                  <a:pt x="32555" y="6381"/>
                </a:cubicBezTo>
                <a:cubicBezTo>
                  <a:pt x="32154" y="6244"/>
                  <a:pt x="31775" y="6025"/>
                  <a:pt x="31335" y="6018"/>
                </a:cubicBezTo>
                <a:cubicBezTo>
                  <a:pt x="31307" y="6015"/>
                  <a:pt x="31278" y="6009"/>
                  <a:pt x="31252" y="6003"/>
                </a:cubicBezTo>
                <a:lnTo>
                  <a:pt x="31250" y="6005"/>
                </a:lnTo>
                <a:cubicBezTo>
                  <a:pt x="31191" y="6000"/>
                  <a:pt x="31134" y="5996"/>
                  <a:pt x="31076" y="5993"/>
                </a:cubicBezTo>
                <a:lnTo>
                  <a:pt x="31075" y="5992"/>
                </a:lnTo>
                <a:cubicBezTo>
                  <a:pt x="31055" y="5995"/>
                  <a:pt x="31039" y="5999"/>
                  <a:pt x="31019" y="6003"/>
                </a:cubicBezTo>
                <a:cubicBezTo>
                  <a:pt x="31019" y="6005"/>
                  <a:pt x="31019" y="6005"/>
                  <a:pt x="31018" y="6008"/>
                </a:cubicBezTo>
                <a:lnTo>
                  <a:pt x="31018" y="6005"/>
                </a:lnTo>
                <a:cubicBezTo>
                  <a:pt x="30896" y="6010"/>
                  <a:pt x="30820" y="6073"/>
                  <a:pt x="30780" y="6186"/>
                </a:cubicBezTo>
                <a:cubicBezTo>
                  <a:pt x="30724" y="6338"/>
                  <a:pt x="30667" y="6487"/>
                  <a:pt x="30610" y="6639"/>
                </a:cubicBezTo>
                <a:cubicBezTo>
                  <a:pt x="30439" y="6606"/>
                  <a:pt x="30268" y="6587"/>
                  <a:pt x="30093" y="6587"/>
                </a:cubicBezTo>
                <a:cubicBezTo>
                  <a:pt x="30093" y="6587"/>
                  <a:pt x="30090" y="6587"/>
                  <a:pt x="30090" y="6589"/>
                </a:cubicBezTo>
                <a:lnTo>
                  <a:pt x="30090" y="6584"/>
                </a:lnTo>
                <a:cubicBezTo>
                  <a:pt x="29217" y="6477"/>
                  <a:pt x="28344" y="6334"/>
                  <a:pt x="27456" y="6417"/>
                </a:cubicBezTo>
                <a:lnTo>
                  <a:pt x="27456" y="6418"/>
                </a:lnTo>
                <a:cubicBezTo>
                  <a:pt x="27340" y="6325"/>
                  <a:pt x="27217" y="6377"/>
                  <a:pt x="27095" y="6404"/>
                </a:cubicBezTo>
                <a:cubicBezTo>
                  <a:pt x="27104" y="6408"/>
                  <a:pt x="27112" y="6410"/>
                  <a:pt x="27120" y="6413"/>
                </a:cubicBezTo>
                <a:cubicBezTo>
                  <a:pt x="27111" y="6411"/>
                  <a:pt x="27102" y="6408"/>
                  <a:pt x="27095" y="6406"/>
                </a:cubicBezTo>
                <a:cubicBezTo>
                  <a:pt x="27029" y="6411"/>
                  <a:pt x="26961" y="6417"/>
                  <a:pt x="26895" y="6423"/>
                </a:cubicBezTo>
                <a:lnTo>
                  <a:pt x="26893" y="6420"/>
                </a:lnTo>
                <a:cubicBezTo>
                  <a:pt x="26667" y="6441"/>
                  <a:pt x="26440" y="6461"/>
                  <a:pt x="26213" y="6481"/>
                </a:cubicBezTo>
                <a:cubicBezTo>
                  <a:pt x="26215" y="6380"/>
                  <a:pt x="26203" y="6275"/>
                  <a:pt x="26186" y="6169"/>
                </a:cubicBezTo>
                <a:cubicBezTo>
                  <a:pt x="26185" y="6168"/>
                  <a:pt x="26182" y="6166"/>
                  <a:pt x="26179" y="6165"/>
                </a:cubicBezTo>
                <a:cubicBezTo>
                  <a:pt x="26182" y="6165"/>
                  <a:pt x="26185" y="6166"/>
                  <a:pt x="26188" y="6166"/>
                </a:cubicBezTo>
                <a:cubicBezTo>
                  <a:pt x="26189" y="6076"/>
                  <a:pt x="26110" y="6003"/>
                  <a:pt x="26138" y="5910"/>
                </a:cubicBezTo>
                <a:lnTo>
                  <a:pt x="26136" y="5912"/>
                </a:lnTo>
                <a:cubicBezTo>
                  <a:pt x="26202" y="5811"/>
                  <a:pt x="26152" y="5708"/>
                  <a:pt x="26142" y="5604"/>
                </a:cubicBezTo>
                <a:cubicBezTo>
                  <a:pt x="26129" y="5416"/>
                  <a:pt x="26116" y="5227"/>
                  <a:pt x="26102" y="5038"/>
                </a:cubicBezTo>
                <a:cubicBezTo>
                  <a:pt x="26102" y="5038"/>
                  <a:pt x="26100" y="5038"/>
                  <a:pt x="26100" y="5037"/>
                </a:cubicBezTo>
                <a:cubicBezTo>
                  <a:pt x="26102" y="5037"/>
                  <a:pt x="26102" y="5037"/>
                  <a:pt x="26103" y="5038"/>
                </a:cubicBezTo>
                <a:cubicBezTo>
                  <a:pt x="26095" y="4938"/>
                  <a:pt x="26086" y="4837"/>
                  <a:pt x="26080" y="4735"/>
                </a:cubicBezTo>
                <a:lnTo>
                  <a:pt x="26077" y="4735"/>
                </a:lnTo>
                <a:lnTo>
                  <a:pt x="26077" y="4735"/>
                </a:lnTo>
                <a:cubicBezTo>
                  <a:pt x="26073" y="4663"/>
                  <a:pt x="26070" y="4592"/>
                  <a:pt x="26066" y="4519"/>
                </a:cubicBezTo>
                <a:cubicBezTo>
                  <a:pt x="27533" y="4423"/>
                  <a:pt x="28999" y="4450"/>
                  <a:pt x="30462" y="4712"/>
                </a:cubicBezTo>
                <a:cubicBezTo>
                  <a:pt x="30462" y="4712"/>
                  <a:pt x="30462" y="4709"/>
                  <a:pt x="30465" y="4709"/>
                </a:cubicBezTo>
                <a:lnTo>
                  <a:pt x="30465" y="4712"/>
                </a:lnTo>
                <a:cubicBezTo>
                  <a:pt x="30519" y="4713"/>
                  <a:pt x="30575" y="4716"/>
                  <a:pt x="30633" y="4721"/>
                </a:cubicBezTo>
                <a:lnTo>
                  <a:pt x="30633" y="4721"/>
                </a:lnTo>
                <a:lnTo>
                  <a:pt x="32136" y="5064"/>
                </a:lnTo>
                <a:lnTo>
                  <a:pt x="32137" y="5064"/>
                </a:lnTo>
                <a:lnTo>
                  <a:pt x="32137" y="5064"/>
                </a:lnTo>
                <a:cubicBezTo>
                  <a:pt x="32814" y="5308"/>
                  <a:pt x="33493" y="5549"/>
                  <a:pt x="34170" y="5793"/>
                </a:cubicBezTo>
                <a:lnTo>
                  <a:pt x="34170" y="5793"/>
                </a:lnTo>
                <a:cubicBezTo>
                  <a:pt x="34957" y="6072"/>
                  <a:pt x="35634" y="6563"/>
                  <a:pt x="36370" y="6938"/>
                </a:cubicBezTo>
                <a:cubicBezTo>
                  <a:pt x="36938" y="7415"/>
                  <a:pt x="37510" y="7894"/>
                  <a:pt x="38078" y="8371"/>
                </a:cubicBezTo>
                <a:lnTo>
                  <a:pt x="38082" y="8371"/>
                </a:lnTo>
                <a:cubicBezTo>
                  <a:pt x="38081" y="8371"/>
                  <a:pt x="38078" y="8371"/>
                  <a:pt x="38078" y="8372"/>
                </a:cubicBezTo>
                <a:cubicBezTo>
                  <a:pt x="38361" y="8716"/>
                  <a:pt x="38641" y="9060"/>
                  <a:pt x="38923" y="9405"/>
                </a:cubicBezTo>
                <a:cubicBezTo>
                  <a:pt x="38925" y="9403"/>
                  <a:pt x="38925" y="9402"/>
                  <a:pt x="38925" y="9400"/>
                </a:cubicBezTo>
                <a:cubicBezTo>
                  <a:pt x="38925" y="9402"/>
                  <a:pt x="38925" y="9403"/>
                  <a:pt x="38923" y="9405"/>
                </a:cubicBezTo>
                <a:cubicBezTo>
                  <a:pt x="39107" y="9684"/>
                  <a:pt x="39285" y="9969"/>
                  <a:pt x="39457" y="10256"/>
                </a:cubicBezTo>
                <a:cubicBezTo>
                  <a:pt x="39435" y="10322"/>
                  <a:pt x="39412" y="10384"/>
                  <a:pt x="39382" y="10444"/>
                </a:cubicBezTo>
                <a:close/>
                <a:moveTo>
                  <a:pt x="38417" y="11314"/>
                </a:move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close/>
                <a:moveTo>
                  <a:pt x="38297" y="11801"/>
                </a:moveTo>
                <a:cubicBezTo>
                  <a:pt x="38298" y="11801"/>
                  <a:pt x="38301" y="11800"/>
                  <a:pt x="38303" y="11800"/>
                </a:cubicBezTo>
                <a:cubicBezTo>
                  <a:pt x="38303" y="11800"/>
                  <a:pt x="38304" y="11800"/>
                  <a:pt x="38304" y="11798"/>
                </a:cubicBezTo>
                <a:lnTo>
                  <a:pt x="38304" y="11800"/>
                </a:lnTo>
                <a:cubicBezTo>
                  <a:pt x="38303" y="11805"/>
                  <a:pt x="38301" y="11808"/>
                  <a:pt x="38298" y="11814"/>
                </a:cubicBezTo>
                <a:cubicBezTo>
                  <a:pt x="38298" y="11811"/>
                  <a:pt x="38298" y="11805"/>
                  <a:pt x="38297" y="11801"/>
                </a:cubicBezTo>
                <a:close/>
                <a:moveTo>
                  <a:pt x="18145" y="10639"/>
                </a:moveTo>
                <a:cubicBezTo>
                  <a:pt x="18135" y="10637"/>
                  <a:pt x="18127" y="10633"/>
                  <a:pt x="18118" y="10631"/>
                </a:cubicBezTo>
                <a:cubicBezTo>
                  <a:pt x="18068" y="10631"/>
                  <a:pt x="18018" y="10631"/>
                  <a:pt x="17968" y="10634"/>
                </a:cubicBezTo>
                <a:cubicBezTo>
                  <a:pt x="17973" y="10620"/>
                  <a:pt x="17975" y="10606"/>
                  <a:pt x="17971" y="10588"/>
                </a:cubicBezTo>
                <a:cubicBezTo>
                  <a:pt x="18005" y="10524"/>
                  <a:pt x="18041" y="10455"/>
                  <a:pt x="18077" y="10389"/>
                </a:cubicBezTo>
                <a:lnTo>
                  <a:pt x="18075" y="10389"/>
                </a:lnTo>
                <a:cubicBezTo>
                  <a:pt x="18190" y="10198"/>
                  <a:pt x="18158" y="10003"/>
                  <a:pt x="18085" y="9808"/>
                </a:cubicBezTo>
                <a:cubicBezTo>
                  <a:pt x="18062" y="9717"/>
                  <a:pt x="18006" y="9642"/>
                  <a:pt x="17952" y="9565"/>
                </a:cubicBezTo>
                <a:cubicBezTo>
                  <a:pt x="17898" y="9393"/>
                  <a:pt x="17730" y="9330"/>
                  <a:pt x="17620" y="9213"/>
                </a:cubicBezTo>
                <a:cubicBezTo>
                  <a:pt x="17611" y="9203"/>
                  <a:pt x="17600" y="9194"/>
                  <a:pt x="17591" y="9187"/>
                </a:cubicBezTo>
                <a:cubicBezTo>
                  <a:pt x="17866" y="9081"/>
                  <a:pt x="18121" y="8934"/>
                  <a:pt x="18376" y="8779"/>
                </a:cubicBezTo>
                <a:cubicBezTo>
                  <a:pt x="18381" y="8730"/>
                  <a:pt x="18390" y="8702"/>
                  <a:pt x="18404" y="8686"/>
                </a:cubicBezTo>
                <a:cubicBezTo>
                  <a:pt x="18426" y="8680"/>
                  <a:pt x="18447" y="8677"/>
                  <a:pt x="18469" y="8672"/>
                </a:cubicBezTo>
                <a:cubicBezTo>
                  <a:pt x="18515" y="8684"/>
                  <a:pt x="18569" y="8722"/>
                  <a:pt x="18608" y="8709"/>
                </a:cubicBezTo>
                <a:cubicBezTo>
                  <a:pt x="18915" y="8636"/>
                  <a:pt x="19209" y="8533"/>
                  <a:pt x="19464" y="8332"/>
                </a:cubicBezTo>
                <a:cubicBezTo>
                  <a:pt x="19465" y="8325"/>
                  <a:pt x="19467" y="8319"/>
                  <a:pt x="19469" y="8312"/>
                </a:cubicBezTo>
                <a:cubicBezTo>
                  <a:pt x="19555" y="8348"/>
                  <a:pt x="19593" y="8292"/>
                  <a:pt x="19620" y="8221"/>
                </a:cubicBezTo>
                <a:cubicBezTo>
                  <a:pt x="20002" y="8297"/>
                  <a:pt x="20328" y="8165"/>
                  <a:pt x="20630" y="7940"/>
                </a:cubicBezTo>
                <a:cubicBezTo>
                  <a:pt x="20629" y="7907"/>
                  <a:pt x="20625" y="7879"/>
                  <a:pt x="20619" y="7853"/>
                </a:cubicBezTo>
                <a:lnTo>
                  <a:pt x="20622" y="7854"/>
                </a:lnTo>
                <a:cubicBezTo>
                  <a:pt x="20772" y="7939"/>
                  <a:pt x="20882" y="7914"/>
                  <a:pt x="20953" y="7778"/>
                </a:cubicBezTo>
                <a:cubicBezTo>
                  <a:pt x="20965" y="7784"/>
                  <a:pt x="20977" y="7790"/>
                  <a:pt x="20990" y="7797"/>
                </a:cubicBezTo>
                <a:cubicBezTo>
                  <a:pt x="21140" y="7834"/>
                  <a:pt x="21287" y="7818"/>
                  <a:pt x="21432" y="7775"/>
                </a:cubicBezTo>
                <a:cubicBezTo>
                  <a:pt x="21562" y="7720"/>
                  <a:pt x="21713" y="7698"/>
                  <a:pt x="21793" y="7561"/>
                </a:cubicBezTo>
                <a:cubicBezTo>
                  <a:pt x="22448" y="7625"/>
                  <a:pt x="23043" y="7420"/>
                  <a:pt x="23617" y="7131"/>
                </a:cubicBezTo>
                <a:lnTo>
                  <a:pt x="23617" y="7131"/>
                </a:lnTo>
                <a:cubicBezTo>
                  <a:pt x="23635" y="7156"/>
                  <a:pt x="23660" y="7184"/>
                  <a:pt x="23692" y="7216"/>
                </a:cubicBezTo>
                <a:cubicBezTo>
                  <a:pt x="23926" y="7213"/>
                  <a:pt x="24159" y="7201"/>
                  <a:pt x="24391" y="7180"/>
                </a:cubicBezTo>
                <a:cubicBezTo>
                  <a:pt x="24440" y="7224"/>
                  <a:pt x="24497" y="7256"/>
                  <a:pt x="24569" y="7267"/>
                </a:cubicBezTo>
                <a:lnTo>
                  <a:pt x="24570" y="7267"/>
                </a:lnTo>
                <a:cubicBezTo>
                  <a:pt x="24769" y="7355"/>
                  <a:pt x="24971" y="7430"/>
                  <a:pt x="25196" y="7428"/>
                </a:cubicBezTo>
                <a:lnTo>
                  <a:pt x="25197" y="7426"/>
                </a:lnTo>
                <a:lnTo>
                  <a:pt x="25197" y="7428"/>
                </a:lnTo>
                <a:cubicBezTo>
                  <a:pt x="25226" y="7426"/>
                  <a:pt x="25254" y="7423"/>
                  <a:pt x="25283" y="7420"/>
                </a:cubicBezTo>
                <a:lnTo>
                  <a:pt x="25283" y="7420"/>
                </a:lnTo>
                <a:cubicBezTo>
                  <a:pt x="25427" y="7441"/>
                  <a:pt x="25548" y="7373"/>
                  <a:pt x="25669" y="7306"/>
                </a:cubicBezTo>
                <a:lnTo>
                  <a:pt x="25669" y="7306"/>
                </a:lnTo>
                <a:cubicBezTo>
                  <a:pt x="25785" y="7310"/>
                  <a:pt x="25851" y="7237"/>
                  <a:pt x="25916" y="7154"/>
                </a:cubicBezTo>
                <a:lnTo>
                  <a:pt x="25916" y="7154"/>
                </a:lnTo>
                <a:lnTo>
                  <a:pt x="25916" y="7154"/>
                </a:lnTo>
                <a:cubicBezTo>
                  <a:pt x="25969" y="7154"/>
                  <a:pt x="25987" y="7118"/>
                  <a:pt x="26006" y="7080"/>
                </a:cubicBezTo>
                <a:lnTo>
                  <a:pt x="26006" y="7080"/>
                </a:lnTo>
                <a:cubicBezTo>
                  <a:pt x="26052" y="7024"/>
                  <a:pt x="26087" y="6967"/>
                  <a:pt x="26119" y="6909"/>
                </a:cubicBezTo>
                <a:cubicBezTo>
                  <a:pt x="26133" y="6905"/>
                  <a:pt x="26148" y="6904"/>
                  <a:pt x="26162" y="6901"/>
                </a:cubicBezTo>
                <a:cubicBezTo>
                  <a:pt x="26176" y="6876"/>
                  <a:pt x="26188" y="6854"/>
                  <a:pt x="26199" y="6832"/>
                </a:cubicBezTo>
                <a:cubicBezTo>
                  <a:pt x="26442" y="7015"/>
                  <a:pt x="26682" y="6954"/>
                  <a:pt x="26922" y="6819"/>
                </a:cubicBezTo>
                <a:cubicBezTo>
                  <a:pt x="26931" y="6808"/>
                  <a:pt x="26939" y="6795"/>
                  <a:pt x="26946" y="6782"/>
                </a:cubicBezTo>
                <a:cubicBezTo>
                  <a:pt x="27203" y="6941"/>
                  <a:pt x="27447" y="6925"/>
                  <a:pt x="27684" y="6773"/>
                </a:cubicBezTo>
                <a:cubicBezTo>
                  <a:pt x="27719" y="6791"/>
                  <a:pt x="27755" y="6809"/>
                  <a:pt x="27790" y="6826"/>
                </a:cubicBezTo>
                <a:cubicBezTo>
                  <a:pt x="28514" y="6944"/>
                  <a:pt x="29241" y="7012"/>
                  <a:pt x="29977" y="6939"/>
                </a:cubicBezTo>
                <a:cubicBezTo>
                  <a:pt x="29986" y="6932"/>
                  <a:pt x="29994" y="6924"/>
                  <a:pt x="30003" y="6917"/>
                </a:cubicBezTo>
                <a:cubicBezTo>
                  <a:pt x="30132" y="7025"/>
                  <a:pt x="30266" y="7101"/>
                  <a:pt x="30404" y="7140"/>
                </a:cubicBezTo>
                <a:lnTo>
                  <a:pt x="30302" y="7376"/>
                </a:lnTo>
                <a:lnTo>
                  <a:pt x="30302" y="7376"/>
                </a:lnTo>
                <a:lnTo>
                  <a:pt x="30300" y="7376"/>
                </a:lnTo>
                <a:cubicBezTo>
                  <a:pt x="30276" y="7446"/>
                  <a:pt x="30250" y="7514"/>
                  <a:pt x="30223" y="7584"/>
                </a:cubicBezTo>
                <a:lnTo>
                  <a:pt x="30225" y="7584"/>
                </a:lnTo>
                <a:lnTo>
                  <a:pt x="29887" y="8513"/>
                </a:lnTo>
                <a:cubicBezTo>
                  <a:pt x="28906" y="8398"/>
                  <a:pt x="27913" y="8368"/>
                  <a:pt x="26913" y="8413"/>
                </a:cubicBezTo>
                <a:cubicBezTo>
                  <a:pt x="25297" y="8484"/>
                  <a:pt x="23701" y="8709"/>
                  <a:pt x="22126" y="9088"/>
                </a:cubicBezTo>
                <a:cubicBezTo>
                  <a:pt x="21047" y="9387"/>
                  <a:pt x="19985" y="9732"/>
                  <a:pt x="18934" y="10116"/>
                </a:cubicBezTo>
                <a:cubicBezTo>
                  <a:pt x="18642" y="10222"/>
                  <a:pt x="18298" y="10268"/>
                  <a:pt x="18132" y="10597"/>
                </a:cubicBezTo>
                <a:cubicBezTo>
                  <a:pt x="18135" y="10611"/>
                  <a:pt x="18140" y="10626"/>
                  <a:pt x="18145" y="10639"/>
                </a:cubicBezTo>
                <a:close/>
                <a:moveTo>
                  <a:pt x="15649" y="11862"/>
                </a:moveTo>
                <a:lnTo>
                  <a:pt x="15642" y="11862"/>
                </a:lnTo>
                <a:cubicBezTo>
                  <a:pt x="15586" y="11830"/>
                  <a:pt x="15526" y="11814"/>
                  <a:pt x="15468" y="11842"/>
                </a:cubicBezTo>
                <a:cubicBezTo>
                  <a:pt x="14907" y="12120"/>
                  <a:pt x="14377" y="12449"/>
                  <a:pt x="13869" y="12814"/>
                </a:cubicBezTo>
                <a:cubicBezTo>
                  <a:pt x="13809" y="12859"/>
                  <a:pt x="13782" y="12936"/>
                  <a:pt x="13788" y="13018"/>
                </a:cubicBezTo>
                <a:cubicBezTo>
                  <a:pt x="13795" y="13023"/>
                  <a:pt x="13801" y="13029"/>
                  <a:pt x="13808" y="13035"/>
                </a:cubicBezTo>
                <a:cubicBezTo>
                  <a:pt x="13802" y="13035"/>
                  <a:pt x="13795" y="13036"/>
                  <a:pt x="13789" y="13036"/>
                </a:cubicBezTo>
                <a:cubicBezTo>
                  <a:pt x="13569" y="12972"/>
                  <a:pt x="13454" y="13074"/>
                  <a:pt x="13394" y="13257"/>
                </a:cubicBezTo>
                <a:cubicBezTo>
                  <a:pt x="13357" y="13267"/>
                  <a:pt x="13321" y="13278"/>
                  <a:pt x="13285" y="13290"/>
                </a:cubicBezTo>
                <a:cubicBezTo>
                  <a:pt x="13238" y="13250"/>
                  <a:pt x="13192" y="13208"/>
                  <a:pt x="13146" y="13167"/>
                </a:cubicBezTo>
                <a:lnTo>
                  <a:pt x="13145" y="13167"/>
                </a:lnTo>
                <a:cubicBezTo>
                  <a:pt x="13115" y="13137"/>
                  <a:pt x="13082" y="13108"/>
                  <a:pt x="13050" y="13079"/>
                </a:cubicBezTo>
                <a:lnTo>
                  <a:pt x="13050" y="13078"/>
                </a:lnTo>
                <a:cubicBezTo>
                  <a:pt x="12945" y="12978"/>
                  <a:pt x="12840" y="12875"/>
                  <a:pt x="12733" y="12773"/>
                </a:cubicBezTo>
                <a:cubicBezTo>
                  <a:pt x="12731" y="12759"/>
                  <a:pt x="12723" y="12753"/>
                  <a:pt x="12710" y="12753"/>
                </a:cubicBezTo>
                <a:lnTo>
                  <a:pt x="12710" y="12753"/>
                </a:lnTo>
                <a:lnTo>
                  <a:pt x="12713" y="12751"/>
                </a:lnTo>
                <a:cubicBezTo>
                  <a:pt x="12611" y="12624"/>
                  <a:pt x="12498" y="12512"/>
                  <a:pt x="12379" y="12405"/>
                </a:cubicBezTo>
                <a:cubicBezTo>
                  <a:pt x="12595" y="12229"/>
                  <a:pt x="12804" y="12044"/>
                  <a:pt x="13000" y="11847"/>
                </a:cubicBezTo>
                <a:cubicBezTo>
                  <a:pt x="12995" y="11805"/>
                  <a:pt x="12983" y="11768"/>
                  <a:pt x="12972" y="11734"/>
                </a:cubicBezTo>
                <a:cubicBezTo>
                  <a:pt x="13441" y="11671"/>
                  <a:pt x="13791" y="11424"/>
                  <a:pt x="14043" y="11024"/>
                </a:cubicBezTo>
                <a:cubicBezTo>
                  <a:pt x="14040" y="11014"/>
                  <a:pt x="14035" y="11006"/>
                  <a:pt x="14031" y="10999"/>
                </a:cubicBezTo>
                <a:lnTo>
                  <a:pt x="14034" y="10999"/>
                </a:lnTo>
                <a:lnTo>
                  <a:pt x="14077" y="11011"/>
                </a:lnTo>
                <a:lnTo>
                  <a:pt x="14093" y="10988"/>
                </a:lnTo>
                <a:cubicBezTo>
                  <a:pt x="14100" y="10992"/>
                  <a:pt x="14105" y="10999"/>
                  <a:pt x="14113" y="11005"/>
                </a:cubicBezTo>
                <a:cubicBezTo>
                  <a:pt x="14204" y="11005"/>
                  <a:pt x="14262" y="10962"/>
                  <a:pt x="14279" y="10873"/>
                </a:cubicBezTo>
                <a:cubicBezTo>
                  <a:pt x="14286" y="10882"/>
                  <a:pt x="14293" y="10889"/>
                  <a:pt x="14303" y="10898"/>
                </a:cubicBezTo>
                <a:cubicBezTo>
                  <a:pt x="14592" y="10805"/>
                  <a:pt x="14901" y="10737"/>
                  <a:pt x="14979" y="10375"/>
                </a:cubicBezTo>
                <a:cubicBezTo>
                  <a:pt x="14994" y="10388"/>
                  <a:pt x="15015" y="10401"/>
                  <a:pt x="15040" y="10411"/>
                </a:cubicBezTo>
                <a:cubicBezTo>
                  <a:pt x="15693" y="10261"/>
                  <a:pt x="16224" y="9868"/>
                  <a:pt x="16780" y="9528"/>
                </a:cubicBezTo>
                <a:cubicBezTo>
                  <a:pt x="16795" y="9493"/>
                  <a:pt x="16815" y="9460"/>
                  <a:pt x="16833" y="9430"/>
                </a:cubicBezTo>
                <a:cubicBezTo>
                  <a:pt x="16931" y="9400"/>
                  <a:pt x="17032" y="9370"/>
                  <a:pt x="17103" y="9287"/>
                </a:cubicBezTo>
                <a:cubicBezTo>
                  <a:pt x="17127" y="9299"/>
                  <a:pt x="17153" y="9306"/>
                  <a:pt x="17182" y="9309"/>
                </a:cubicBezTo>
                <a:cubicBezTo>
                  <a:pt x="17223" y="9301"/>
                  <a:pt x="17263" y="9291"/>
                  <a:pt x="17304" y="9281"/>
                </a:cubicBezTo>
                <a:cubicBezTo>
                  <a:pt x="17325" y="9301"/>
                  <a:pt x="17346" y="9323"/>
                  <a:pt x="17368" y="9343"/>
                </a:cubicBezTo>
                <a:cubicBezTo>
                  <a:pt x="17291" y="9364"/>
                  <a:pt x="17213" y="9389"/>
                  <a:pt x="17137" y="9413"/>
                </a:cubicBezTo>
                <a:cubicBezTo>
                  <a:pt x="17067" y="9410"/>
                  <a:pt x="17012" y="9445"/>
                  <a:pt x="16960" y="9485"/>
                </a:cubicBezTo>
                <a:lnTo>
                  <a:pt x="16960" y="9488"/>
                </a:lnTo>
                <a:cubicBezTo>
                  <a:pt x="16960" y="9486"/>
                  <a:pt x="16960" y="9486"/>
                  <a:pt x="16959" y="9485"/>
                </a:cubicBezTo>
                <a:cubicBezTo>
                  <a:pt x="16818" y="9522"/>
                  <a:pt x="16684" y="9571"/>
                  <a:pt x="16595" y="9692"/>
                </a:cubicBezTo>
                <a:lnTo>
                  <a:pt x="16596" y="9694"/>
                </a:lnTo>
                <a:lnTo>
                  <a:pt x="16596" y="9694"/>
                </a:lnTo>
                <a:cubicBezTo>
                  <a:pt x="16422" y="9781"/>
                  <a:pt x="16376" y="9967"/>
                  <a:pt x="16280" y="10115"/>
                </a:cubicBezTo>
                <a:cubicBezTo>
                  <a:pt x="16090" y="10458"/>
                  <a:pt x="16366" y="10984"/>
                  <a:pt x="16754" y="11150"/>
                </a:cubicBezTo>
                <a:cubicBezTo>
                  <a:pt x="16327" y="11290"/>
                  <a:pt x="15911" y="11449"/>
                  <a:pt x="15634" y="11847"/>
                </a:cubicBezTo>
                <a:cubicBezTo>
                  <a:pt x="15642" y="11848"/>
                  <a:pt x="15644" y="11855"/>
                  <a:pt x="15649" y="11862"/>
                </a:cubicBezTo>
                <a:close/>
                <a:moveTo>
                  <a:pt x="13060" y="13200"/>
                </a:moveTo>
                <a:lnTo>
                  <a:pt x="13060" y="13194"/>
                </a:lnTo>
                <a:lnTo>
                  <a:pt x="13065" y="13197"/>
                </a:lnTo>
                <a:cubicBezTo>
                  <a:pt x="13065" y="13200"/>
                  <a:pt x="13063" y="13200"/>
                  <a:pt x="13060" y="13200"/>
                </a:cubicBezTo>
                <a:close/>
                <a:moveTo>
                  <a:pt x="13060" y="13194"/>
                </a:moveTo>
                <a:lnTo>
                  <a:pt x="13060" y="13194"/>
                </a:lnTo>
                <a:lnTo>
                  <a:pt x="13060" y="13194"/>
                </a:lnTo>
                <a:close/>
                <a:moveTo>
                  <a:pt x="16828" y="9014"/>
                </a:moveTo>
                <a:cubicBezTo>
                  <a:pt x="16845" y="9019"/>
                  <a:pt x="16865" y="9025"/>
                  <a:pt x="16883" y="9031"/>
                </a:cubicBezTo>
                <a:cubicBezTo>
                  <a:pt x="16864" y="9029"/>
                  <a:pt x="16844" y="9027"/>
                  <a:pt x="16828" y="9014"/>
                </a:cubicBezTo>
                <a:close/>
                <a:moveTo>
                  <a:pt x="16538" y="8337"/>
                </a:moveTo>
                <a:lnTo>
                  <a:pt x="16538" y="8332"/>
                </a:lnTo>
                <a:lnTo>
                  <a:pt x="16538" y="8329"/>
                </a:lnTo>
                <a:lnTo>
                  <a:pt x="16538" y="8329"/>
                </a:lnTo>
                <a:lnTo>
                  <a:pt x="16538" y="8329"/>
                </a:lnTo>
                <a:lnTo>
                  <a:pt x="16543" y="8335"/>
                </a:lnTo>
                <a:cubicBezTo>
                  <a:pt x="16542" y="8335"/>
                  <a:pt x="16539" y="8335"/>
                  <a:pt x="16538" y="8337"/>
                </a:cubicBezTo>
                <a:close/>
                <a:moveTo>
                  <a:pt x="16625" y="8299"/>
                </a:moveTo>
                <a:lnTo>
                  <a:pt x="16625" y="8299"/>
                </a:lnTo>
                <a:cubicBezTo>
                  <a:pt x="16593" y="8271"/>
                  <a:pt x="16561" y="8241"/>
                  <a:pt x="16531" y="8208"/>
                </a:cubicBezTo>
                <a:lnTo>
                  <a:pt x="16529" y="8208"/>
                </a:lnTo>
                <a:lnTo>
                  <a:pt x="16217" y="7907"/>
                </a:lnTo>
                <a:cubicBezTo>
                  <a:pt x="16216" y="7907"/>
                  <a:pt x="16216" y="7910"/>
                  <a:pt x="16214" y="7910"/>
                </a:cubicBezTo>
                <a:lnTo>
                  <a:pt x="16214" y="7904"/>
                </a:lnTo>
                <a:cubicBezTo>
                  <a:pt x="16213" y="7891"/>
                  <a:pt x="16206" y="7884"/>
                  <a:pt x="16193" y="7884"/>
                </a:cubicBezTo>
                <a:lnTo>
                  <a:pt x="16191" y="7884"/>
                </a:lnTo>
                <a:cubicBezTo>
                  <a:pt x="16191" y="7884"/>
                  <a:pt x="16193" y="7884"/>
                  <a:pt x="16193" y="7883"/>
                </a:cubicBezTo>
                <a:cubicBezTo>
                  <a:pt x="16088" y="7754"/>
                  <a:pt x="15972" y="7639"/>
                  <a:pt x="15852" y="7531"/>
                </a:cubicBezTo>
                <a:cubicBezTo>
                  <a:pt x="16127" y="7382"/>
                  <a:pt x="16402" y="7237"/>
                  <a:pt x="16681" y="7097"/>
                </a:cubicBezTo>
                <a:cubicBezTo>
                  <a:pt x="17032" y="6929"/>
                  <a:pt x="17384" y="6762"/>
                  <a:pt x="17733" y="6594"/>
                </a:cubicBezTo>
                <a:lnTo>
                  <a:pt x="17733" y="6594"/>
                </a:lnTo>
                <a:cubicBezTo>
                  <a:pt x="17795" y="6564"/>
                  <a:pt x="17855" y="6531"/>
                  <a:pt x="17913" y="6500"/>
                </a:cubicBezTo>
                <a:lnTo>
                  <a:pt x="17913" y="6500"/>
                </a:lnTo>
                <a:cubicBezTo>
                  <a:pt x="18207" y="6387"/>
                  <a:pt x="18503" y="6275"/>
                  <a:pt x="18798" y="6165"/>
                </a:cubicBezTo>
                <a:cubicBezTo>
                  <a:pt x="18792" y="6450"/>
                  <a:pt x="18923" y="6759"/>
                  <a:pt x="19152" y="6911"/>
                </a:cubicBezTo>
                <a:cubicBezTo>
                  <a:pt x="19359" y="7060"/>
                  <a:pt x="19585" y="7022"/>
                  <a:pt x="19810" y="6987"/>
                </a:cubicBezTo>
                <a:lnTo>
                  <a:pt x="19810" y="6984"/>
                </a:lnTo>
                <a:lnTo>
                  <a:pt x="19823" y="6987"/>
                </a:lnTo>
                <a:lnTo>
                  <a:pt x="19836" y="6980"/>
                </a:lnTo>
                <a:lnTo>
                  <a:pt x="19836" y="6980"/>
                </a:lnTo>
                <a:lnTo>
                  <a:pt x="19836" y="6980"/>
                </a:lnTo>
                <a:cubicBezTo>
                  <a:pt x="19996" y="6991"/>
                  <a:pt x="20138" y="6939"/>
                  <a:pt x="20271" y="6854"/>
                </a:cubicBezTo>
                <a:lnTo>
                  <a:pt x="20274" y="6854"/>
                </a:lnTo>
                <a:cubicBezTo>
                  <a:pt x="20321" y="6838"/>
                  <a:pt x="20371" y="6825"/>
                  <a:pt x="20383" y="6766"/>
                </a:cubicBezTo>
                <a:cubicBezTo>
                  <a:pt x="20440" y="6718"/>
                  <a:pt x="20497" y="6672"/>
                  <a:pt x="20555" y="6625"/>
                </a:cubicBezTo>
                <a:lnTo>
                  <a:pt x="20555" y="6625"/>
                </a:lnTo>
                <a:lnTo>
                  <a:pt x="20555" y="6625"/>
                </a:lnTo>
                <a:cubicBezTo>
                  <a:pt x="20732" y="6490"/>
                  <a:pt x="20781" y="6300"/>
                  <a:pt x="20786" y="6088"/>
                </a:cubicBezTo>
                <a:cubicBezTo>
                  <a:pt x="20798" y="5993"/>
                  <a:pt x="20776" y="5903"/>
                  <a:pt x="20755" y="5816"/>
                </a:cubicBezTo>
                <a:cubicBezTo>
                  <a:pt x="20755" y="5814"/>
                  <a:pt x="20752" y="5814"/>
                  <a:pt x="20752" y="5814"/>
                </a:cubicBezTo>
                <a:cubicBezTo>
                  <a:pt x="20751" y="5814"/>
                  <a:pt x="20751" y="5813"/>
                  <a:pt x="20748" y="5813"/>
                </a:cubicBezTo>
                <a:lnTo>
                  <a:pt x="20755" y="5813"/>
                </a:lnTo>
                <a:cubicBezTo>
                  <a:pt x="20766" y="5694"/>
                  <a:pt x="20711" y="5601"/>
                  <a:pt x="20655" y="5507"/>
                </a:cubicBezTo>
                <a:cubicBezTo>
                  <a:pt x="21003" y="5392"/>
                  <a:pt x="21349" y="5283"/>
                  <a:pt x="21700" y="5179"/>
                </a:cubicBezTo>
                <a:cubicBezTo>
                  <a:pt x="21700" y="5179"/>
                  <a:pt x="21700" y="5177"/>
                  <a:pt x="21703" y="5177"/>
                </a:cubicBezTo>
                <a:lnTo>
                  <a:pt x="21703" y="5179"/>
                </a:lnTo>
                <a:cubicBezTo>
                  <a:pt x="21821" y="5159"/>
                  <a:pt x="21942" y="5137"/>
                  <a:pt x="22062" y="5120"/>
                </a:cubicBezTo>
                <a:lnTo>
                  <a:pt x="22062" y="5119"/>
                </a:lnTo>
                <a:lnTo>
                  <a:pt x="22062" y="5119"/>
                </a:lnTo>
                <a:cubicBezTo>
                  <a:pt x="22414" y="5111"/>
                  <a:pt x="22726" y="4941"/>
                  <a:pt x="23063" y="4868"/>
                </a:cubicBezTo>
                <a:cubicBezTo>
                  <a:pt x="23307" y="4842"/>
                  <a:pt x="23551" y="4815"/>
                  <a:pt x="23796" y="4791"/>
                </a:cubicBezTo>
                <a:cubicBezTo>
                  <a:pt x="24066" y="4841"/>
                  <a:pt x="24301" y="4685"/>
                  <a:pt x="24556" y="4656"/>
                </a:cubicBezTo>
                <a:cubicBezTo>
                  <a:pt x="24962" y="4612"/>
                  <a:pt x="25367" y="4572"/>
                  <a:pt x="25772" y="4542"/>
                </a:cubicBezTo>
                <a:cubicBezTo>
                  <a:pt x="25784" y="4663"/>
                  <a:pt x="25793" y="4791"/>
                  <a:pt x="25873" y="4897"/>
                </a:cubicBezTo>
                <a:cubicBezTo>
                  <a:pt x="25790" y="4990"/>
                  <a:pt x="25856" y="5084"/>
                  <a:pt x="25863" y="5179"/>
                </a:cubicBezTo>
                <a:cubicBezTo>
                  <a:pt x="25863" y="5183"/>
                  <a:pt x="25863" y="5186"/>
                  <a:pt x="25861" y="5187"/>
                </a:cubicBezTo>
                <a:cubicBezTo>
                  <a:pt x="25864" y="5233"/>
                  <a:pt x="25868" y="5276"/>
                  <a:pt x="25871" y="5320"/>
                </a:cubicBezTo>
                <a:lnTo>
                  <a:pt x="25873" y="5322"/>
                </a:lnTo>
                <a:cubicBezTo>
                  <a:pt x="25887" y="5495"/>
                  <a:pt x="25900" y="5671"/>
                  <a:pt x="25914" y="5846"/>
                </a:cubicBezTo>
                <a:cubicBezTo>
                  <a:pt x="25916" y="5874"/>
                  <a:pt x="25920" y="5903"/>
                  <a:pt x="25923" y="5930"/>
                </a:cubicBezTo>
                <a:cubicBezTo>
                  <a:pt x="25926" y="5932"/>
                  <a:pt x="25927" y="5935"/>
                  <a:pt x="25927" y="5936"/>
                </a:cubicBezTo>
                <a:cubicBezTo>
                  <a:pt x="25926" y="5936"/>
                  <a:pt x="25923" y="5935"/>
                  <a:pt x="25921" y="5935"/>
                </a:cubicBezTo>
                <a:cubicBezTo>
                  <a:pt x="25908" y="5972"/>
                  <a:pt x="25933" y="6022"/>
                  <a:pt x="25886" y="6049"/>
                </a:cubicBezTo>
                <a:lnTo>
                  <a:pt x="25886" y="6046"/>
                </a:lnTo>
                <a:lnTo>
                  <a:pt x="25837" y="6020"/>
                </a:lnTo>
                <a:lnTo>
                  <a:pt x="25835" y="6020"/>
                </a:lnTo>
                <a:lnTo>
                  <a:pt x="25835" y="6020"/>
                </a:lnTo>
                <a:cubicBezTo>
                  <a:pt x="25754" y="5995"/>
                  <a:pt x="25705" y="5906"/>
                  <a:pt x="25608" y="5909"/>
                </a:cubicBezTo>
                <a:lnTo>
                  <a:pt x="25608" y="5909"/>
                </a:lnTo>
                <a:cubicBezTo>
                  <a:pt x="25551" y="5866"/>
                  <a:pt x="25499" y="5821"/>
                  <a:pt x="25420" y="5846"/>
                </a:cubicBezTo>
                <a:cubicBezTo>
                  <a:pt x="25224" y="5720"/>
                  <a:pt x="25020" y="5734"/>
                  <a:pt x="24811" y="5803"/>
                </a:cubicBezTo>
                <a:lnTo>
                  <a:pt x="24811" y="5803"/>
                </a:lnTo>
                <a:cubicBezTo>
                  <a:pt x="24467" y="5866"/>
                  <a:pt x="24241" y="6049"/>
                  <a:pt x="24195" y="6411"/>
                </a:cubicBezTo>
                <a:lnTo>
                  <a:pt x="24196" y="6411"/>
                </a:lnTo>
                <a:cubicBezTo>
                  <a:pt x="24136" y="6496"/>
                  <a:pt x="24173" y="6586"/>
                  <a:pt x="24182" y="6673"/>
                </a:cubicBezTo>
                <a:lnTo>
                  <a:pt x="24182" y="6673"/>
                </a:lnTo>
                <a:cubicBezTo>
                  <a:pt x="24076" y="6695"/>
                  <a:pt x="23972" y="6722"/>
                  <a:pt x="23867" y="6752"/>
                </a:cubicBezTo>
                <a:cubicBezTo>
                  <a:pt x="23157" y="6845"/>
                  <a:pt x="22447" y="6951"/>
                  <a:pt x="21764" y="7183"/>
                </a:cubicBezTo>
                <a:lnTo>
                  <a:pt x="21764" y="7183"/>
                </a:lnTo>
                <a:cubicBezTo>
                  <a:pt x="21428" y="7256"/>
                  <a:pt x="21080" y="7290"/>
                  <a:pt x="20775" y="7471"/>
                </a:cubicBezTo>
                <a:cubicBezTo>
                  <a:pt x="20775" y="7473"/>
                  <a:pt x="20774" y="7475"/>
                  <a:pt x="20774" y="7475"/>
                </a:cubicBezTo>
                <a:lnTo>
                  <a:pt x="20774" y="7473"/>
                </a:lnTo>
                <a:cubicBezTo>
                  <a:pt x="20529" y="7453"/>
                  <a:pt x="20336" y="7595"/>
                  <a:pt x="20121" y="7674"/>
                </a:cubicBezTo>
                <a:lnTo>
                  <a:pt x="20121" y="7674"/>
                </a:lnTo>
                <a:cubicBezTo>
                  <a:pt x="19945" y="7733"/>
                  <a:pt x="19770" y="7793"/>
                  <a:pt x="19595" y="7853"/>
                </a:cubicBezTo>
                <a:cubicBezTo>
                  <a:pt x="19487" y="7834"/>
                  <a:pt x="19406" y="7886"/>
                  <a:pt x="19333" y="7960"/>
                </a:cubicBezTo>
                <a:lnTo>
                  <a:pt x="19331" y="7960"/>
                </a:lnTo>
                <a:cubicBezTo>
                  <a:pt x="18576" y="8139"/>
                  <a:pt x="17895" y="8497"/>
                  <a:pt x="17205" y="8833"/>
                </a:cubicBezTo>
                <a:cubicBezTo>
                  <a:pt x="17076" y="8715"/>
                  <a:pt x="16947" y="8594"/>
                  <a:pt x="16818" y="8477"/>
                </a:cubicBezTo>
                <a:cubicBezTo>
                  <a:pt x="16817" y="8475"/>
                  <a:pt x="16813" y="8475"/>
                  <a:pt x="16811" y="8473"/>
                </a:cubicBezTo>
                <a:cubicBezTo>
                  <a:pt x="16814" y="8473"/>
                  <a:pt x="16817" y="8475"/>
                  <a:pt x="16818" y="8475"/>
                </a:cubicBezTo>
                <a:cubicBezTo>
                  <a:pt x="16752" y="8415"/>
                  <a:pt x="16688" y="8358"/>
                  <a:pt x="16625" y="8299"/>
                </a:cubicBezTo>
                <a:close/>
                <a:moveTo>
                  <a:pt x="19908" y="4139"/>
                </a:moveTo>
                <a:lnTo>
                  <a:pt x="19908" y="4139"/>
                </a:lnTo>
                <a:cubicBezTo>
                  <a:pt x="19908" y="4141"/>
                  <a:pt x="19909" y="4141"/>
                  <a:pt x="19909" y="4142"/>
                </a:cubicBezTo>
                <a:lnTo>
                  <a:pt x="19908" y="4142"/>
                </a:lnTo>
                <a:cubicBezTo>
                  <a:pt x="19906" y="4141"/>
                  <a:pt x="19906" y="4139"/>
                  <a:pt x="19908" y="4139"/>
                </a:cubicBezTo>
                <a:close/>
                <a:moveTo>
                  <a:pt x="20106" y="5977"/>
                </a:moveTo>
                <a:lnTo>
                  <a:pt x="20106" y="5975"/>
                </a:lnTo>
                <a:cubicBezTo>
                  <a:pt x="20104" y="5975"/>
                  <a:pt x="20104" y="5975"/>
                  <a:pt x="20106" y="5977"/>
                </a:cubicBezTo>
                <a:cubicBezTo>
                  <a:pt x="20111" y="5975"/>
                  <a:pt x="20115" y="5975"/>
                  <a:pt x="20121" y="5975"/>
                </a:cubicBezTo>
                <a:cubicBezTo>
                  <a:pt x="20117" y="5977"/>
                  <a:pt x="20111" y="5979"/>
                  <a:pt x="20108" y="5979"/>
                </a:cubicBezTo>
                <a:cubicBezTo>
                  <a:pt x="20106" y="5979"/>
                  <a:pt x="20106" y="5979"/>
                  <a:pt x="20106" y="5977"/>
                </a:cubicBezTo>
                <a:close/>
                <a:moveTo>
                  <a:pt x="20429" y="6357"/>
                </a:moveTo>
                <a:lnTo>
                  <a:pt x="20429" y="6357"/>
                </a:lnTo>
                <a:cubicBezTo>
                  <a:pt x="20431" y="6358"/>
                  <a:pt x="20433" y="6361"/>
                  <a:pt x="20436" y="6367"/>
                </a:cubicBezTo>
                <a:cubicBezTo>
                  <a:pt x="20431" y="6365"/>
                  <a:pt x="20430" y="6364"/>
                  <a:pt x="20426" y="6361"/>
                </a:cubicBezTo>
                <a:cubicBezTo>
                  <a:pt x="20429" y="6360"/>
                  <a:pt x="20429" y="6358"/>
                  <a:pt x="20429" y="6357"/>
                </a:cubicBezTo>
                <a:close/>
                <a:moveTo>
                  <a:pt x="26942" y="1971"/>
                </a:moveTo>
                <a:cubicBezTo>
                  <a:pt x="27037" y="2198"/>
                  <a:pt x="26982" y="2406"/>
                  <a:pt x="26786" y="2566"/>
                </a:cubicBezTo>
                <a:cubicBezTo>
                  <a:pt x="26775" y="2509"/>
                  <a:pt x="26745" y="2460"/>
                  <a:pt x="26709" y="2416"/>
                </a:cubicBezTo>
                <a:cubicBezTo>
                  <a:pt x="26588" y="2277"/>
                  <a:pt x="26465" y="2141"/>
                  <a:pt x="26352" y="1995"/>
                </a:cubicBezTo>
                <a:cubicBezTo>
                  <a:pt x="26550" y="1985"/>
                  <a:pt x="26745" y="1976"/>
                  <a:pt x="26942" y="1971"/>
                </a:cubicBezTo>
                <a:close/>
                <a:moveTo>
                  <a:pt x="24624" y="6093"/>
                </a:moveTo>
                <a:cubicBezTo>
                  <a:pt x="24630" y="6101"/>
                  <a:pt x="24634" y="6106"/>
                  <a:pt x="24639" y="6113"/>
                </a:cubicBezTo>
                <a:cubicBezTo>
                  <a:pt x="24630" y="6111"/>
                  <a:pt x="24624" y="6108"/>
                  <a:pt x="24619" y="6101"/>
                </a:cubicBezTo>
                <a:cubicBezTo>
                  <a:pt x="24620" y="6096"/>
                  <a:pt x="24623" y="6095"/>
                  <a:pt x="24624" y="6093"/>
                </a:cubicBezTo>
                <a:close/>
                <a:moveTo>
                  <a:pt x="24863" y="6115"/>
                </a:moveTo>
                <a:cubicBezTo>
                  <a:pt x="24863" y="6113"/>
                  <a:pt x="24863" y="6109"/>
                  <a:pt x="24866" y="6108"/>
                </a:cubicBezTo>
                <a:cubicBezTo>
                  <a:pt x="24866" y="6109"/>
                  <a:pt x="24863" y="6111"/>
                  <a:pt x="24863" y="6115"/>
                </a:cubicBezTo>
                <a:close/>
                <a:moveTo>
                  <a:pt x="25785" y="7120"/>
                </a:moveTo>
                <a:lnTo>
                  <a:pt x="25785" y="7126"/>
                </a:lnTo>
                <a:cubicBezTo>
                  <a:pt x="25777" y="7127"/>
                  <a:pt x="25768" y="7127"/>
                  <a:pt x="25757" y="7127"/>
                </a:cubicBezTo>
                <a:cubicBezTo>
                  <a:pt x="25764" y="7124"/>
                  <a:pt x="25775" y="7123"/>
                  <a:pt x="25785" y="7120"/>
                </a:cubicBezTo>
                <a:close/>
                <a:moveTo>
                  <a:pt x="26119" y="5939"/>
                </a:moveTo>
                <a:cubicBezTo>
                  <a:pt x="26122" y="5932"/>
                  <a:pt x="26128" y="5925"/>
                  <a:pt x="26135" y="5920"/>
                </a:cubicBezTo>
                <a:cubicBezTo>
                  <a:pt x="26129" y="5925"/>
                  <a:pt x="26123" y="5932"/>
                  <a:pt x="26119" y="5939"/>
                </a:cubicBezTo>
                <a:close/>
                <a:moveTo>
                  <a:pt x="17859" y="10189"/>
                </a:moveTo>
                <a:cubicBezTo>
                  <a:pt x="17860" y="10190"/>
                  <a:pt x="17863" y="10193"/>
                  <a:pt x="17866" y="10195"/>
                </a:cubicBezTo>
                <a:cubicBezTo>
                  <a:pt x="17863" y="10195"/>
                  <a:pt x="17862" y="10195"/>
                  <a:pt x="17859" y="10193"/>
                </a:cubicBezTo>
                <a:cubicBezTo>
                  <a:pt x="17860" y="10190"/>
                  <a:pt x="17860" y="10190"/>
                  <a:pt x="17859" y="10189"/>
                </a:cubicBezTo>
                <a:close/>
                <a:moveTo>
                  <a:pt x="32306" y="6884"/>
                </a:moveTo>
                <a:cubicBezTo>
                  <a:pt x="32249" y="6908"/>
                  <a:pt x="32224" y="6884"/>
                  <a:pt x="32203" y="6851"/>
                </a:cubicBezTo>
                <a:cubicBezTo>
                  <a:pt x="32232" y="6865"/>
                  <a:pt x="32265" y="6875"/>
                  <a:pt x="32306" y="6884"/>
                </a:cubicBezTo>
                <a:close/>
                <a:moveTo>
                  <a:pt x="35092" y="7727"/>
                </a:moveTo>
                <a:cubicBezTo>
                  <a:pt x="35092" y="7725"/>
                  <a:pt x="35092" y="7725"/>
                  <a:pt x="35090" y="7724"/>
                </a:cubicBezTo>
                <a:lnTo>
                  <a:pt x="35090" y="7724"/>
                </a:lnTo>
                <a:lnTo>
                  <a:pt x="35090" y="7724"/>
                </a:lnTo>
                <a:cubicBezTo>
                  <a:pt x="35092" y="7724"/>
                  <a:pt x="35092" y="7724"/>
                  <a:pt x="35095" y="7725"/>
                </a:cubicBezTo>
                <a:close/>
                <a:moveTo>
                  <a:pt x="30270" y="8342"/>
                </a:moveTo>
                <a:lnTo>
                  <a:pt x="30268" y="8342"/>
                </a:lnTo>
                <a:cubicBezTo>
                  <a:pt x="30406" y="8146"/>
                  <a:pt x="30466" y="7920"/>
                  <a:pt x="30528" y="7692"/>
                </a:cubicBezTo>
                <a:cubicBezTo>
                  <a:pt x="30547" y="7619"/>
                  <a:pt x="30529" y="7528"/>
                  <a:pt x="30621" y="7486"/>
                </a:cubicBezTo>
                <a:cubicBezTo>
                  <a:pt x="31059" y="7648"/>
                  <a:pt x="31497" y="7807"/>
                  <a:pt x="31935" y="7964"/>
                </a:cubicBezTo>
                <a:cubicBezTo>
                  <a:pt x="31938" y="7964"/>
                  <a:pt x="31938" y="7963"/>
                  <a:pt x="31938" y="7963"/>
                </a:cubicBezTo>
                <a:cubicBezTo>
                  <a:pt x="31938" y="7963"/>
                  <a:pt x="31938" y="7964"/>
                  <a:pt x="31935" y="7964"/>
                </a:cubicBezTo>
                <a:lnTo>
                  <a:pt x="32220" y="8066"/>
                </a:lnTo>
                <a:cubicBezTo>
                  <a:pt x="32220" y="8066"/>
                  <a:pt x="32220" y="8069"/>
                  <a:pt x="32222" y="8069"/>
                </a:cubicBezTo>
                <a:cubicBezTo>
                  <a:pt x="32522" y="8176"/>
                  <a:pt x="32823" y="8285"/>
                  <a:pt x="33126" y="8394"/>
                </a:cubicBezTo>
                <a:cubicBezTo>
                  <a:pt x="33152" y="8402"/>
                  <a:pt x="33181" y="8414"/>
                  <a:pt x="33208" y="8424"/>
                </a:cubicBezTo>
                <a:lnTo>
                  <a:pt x="33208" y="8424"/>
                </a:lnTo>
                <a:lnTo>
                  <a:pt x="33208" y="8424"/>
                </a:lnTo>
                <a:cubicBezTo>
                  <a:pt x="33384" y="8487"/>
                  <a:pt x="33563" y="8553"/>
                  <a:pt x="33739" y="8617"/>
                </a:cubicBezTo>
                <a:lnTo>
                  <a:pt x="33742" y="8617"/>
                </a:lnTo>
                <a:lnTo>
                  <a:pt x="33742" y="8617"/>
                </a:lnTo>
                <a:cubicBezTo>
                  <a:pt x="33906" y="8677"/>
                  <a:pt x="34068" y="8737"/>
                  <a:pt x="34233" y="8796"/>
                </a:cubicBezTo>
                <a:lnTo>
                  <a:pt x="34233" y="8796"/>
                </a:lnTo>
                <a:cubicBezTo>
                  <a:pt x="34465" y="8885"/>
                  <a:pt x="34695" y="8972"/>
                  <a:pt x="34924" y="9061"/>
                </a:cubicBezTo>
                <a:cubicBezTo>
                  <a:pt x="34840" y="9304"/>
                  <a:pt x="34755" y="9548"/>
                  <a:pt x="34672" y="9794"/>
                </a:cubicBezTo>
                <a:lnTo>
                  <a:pt x="34669" y="9794"/>
                </a:lnTo>
                <a:cubicBezTo>
                  <a:pt x="34669" y="9795"/>
                  <a:pt x="34669" y="9795"/>
                  <a:pt x="34668" y="9797"/>
                </a:cubicBezTo>
                <a:cubicBezTo>
                  <a:pt x="34539" y="9741"/>
                  <a:pt x="34410" y="9687"/>
                  <a:pt x="34283" y="9631"/>
                </a:cubicBezTo>
                <a:cubicBezTo>
                  <a:pt x="34117" y="9559"/>
                  <a:pt x="33929" y="9440"/>
                  <a:pt x="33726" y="9510"/>
                </a:cubicBezTo>
                <a:cubicBezTo>
                  <a:pt x="33696" y="9483"/>
                  <a:pt x="33667" y="9455"/>
                  <a:pt x="33645" y="9425"/>
                </a:cubicBezTo>
                <a:cubicBezTo>
                  <a:pt x="33546" y="9352"/>
                  <a:pt x="33430" y="9309"/>
                  <a:pt x="33314" y="9269"/>
                </a:cubicBezTo>
                <a:cubicBezTo>
                  <a:pt x="32302" y="8929"/>
                  <a:pt x="31275" y="8693"/>
                  <a:pt x="30236" y="8551"/>
                </a:cubicBezTo>
                <a:cubicBezTo>
                  <a:pt x="30256" y="8487"/>
                  <a:pt x="30268" y="8415"/>
                  <a:pt x="30270" y="8342"/>
                </a:cubicBezTo>
                <a:close/>
                <a:moveTo>
                  <a:pt x="35120" y="8656"/>
                </a:moveTo>
                <a:cubicBezTo>
                  <a:pt x="35013" y="8737"/>
                  <a:pt x="34883" y="8684"/>
                  <a:pt x="34767" y="8706"/>
                </a:cubicBezTo>
                <a:cubicBezTo>
                  <a:pt x="34745" y="8683"/>
                  <a:pt x="34724" y="8662"/>
                  <a:pt x="34695" y="8643"/>
                </a:cubicBezTo>
                <a:cubicBezTo>
                  <a:pt x="34442" y="8526"/>
                  <a:pt x="34180" y="8433"/>
                  <a:pt x="33909" y="8357"/>
                </a:cubicBezTo>
                <a:lnTo>
                  <a:pt x="33818" y="8362"/>
                </a:lnTo>
                <a:cubicBezTo>
                  <a:pt x="33792" y="8308"/>
                  <a:pt x="33740" y="8282"/>
                  <a:pt x="33687" y="8261"/>
                </a:cubicBezTo>
                <a:cubicBezTo>
                  <a:pt x="33424" y="8155"/>
                  <a:pt x="33159" y="8056"/>
                  <a:pt x="32892" y="7972"/>
                </a:cubicBezTo>
                <a:cubicBezTo>
                  <a:pt x="32849" y="7957"/>
                  <a:pt x="32804" y="7953"/>
                  <a:pt x="32758" y="7963"/>
                </a:cubicBezTo>
                <a:cubicBezTo>
                  <a:pt x="32754" y="7957"/>
                  <a:pt x="32747" y="7953"/>
                  <a:pt x="32741" y="7946"/>
                </a:cubicBezTo>
                <a:cubicBezTo>
                  <a:pt x="32640" y="7853"/>
                  <a:pt x="32526" y="7791"/>
                  <a:pt x="32379" y="7820"/>
                </a:cubicBezTo>
                <a:cubicBezTo>
                  <a:pt x="32372" y="7831"/>
                  <a:pt x="32363" y="7840"/>
                  <a:pt x="32353" y="7848"/>
                </a:cubicBezTo>
                <a:lnTo>
                  <a:pt x="32353" y="7841"/>
                </a:lnTo>
                <a:cubicBezTo>
                  <a:pt x="32275" y="7724"/>
                  <a:pt x="32167" y="7684"/>
                  <a:pt x="32034" y="7718"/>
                </a:cubicBezTo>
                <a:cubicBezTo>
                  <a:pt x="32027" y="7705"/>
                  <a:pt x="32020" y="7692"/>
                  <a:pt x="32010" y="7678"/>
                </a:cubicBezTo>
                <a:cubicBezTo>
                  <a:pt x="31688" y="7478"/>
                  <a:pt x="31311" y="7416"/>
                  <a:pt x="30966" y="7274"/>
                </a:cubicBezTo>
                <a:cubicBezTo>
                  <a:pt x="30880" y="7239"/>
                  <a:pt x="30793" y="7169"/>
                  <a:pt x="30687" y="7204"/>
                </a:cubicBezTo>
                <a:cubicBezTo>
                  <a:pt x="30690" y="7196"/>
                  <a:pt x="30688" y="7184"/>
                  <a:pt x="30683" y="7174"/>
                </a:cubicBezTo>
                <a:lnTo>
                  <a:pt x="30683" y="7173"/>
                </a:lnTo>
                <a:cubicBezTo>
                  <a:pt x="30811" y="7169"/>
                  <a:pt x="30946" y="7140"/>
                  <a:pt x="31082" y="7088"/>
                </a:cubicBezTo>
                <a:cubicBezTo>
                  <a:pt x="31086" y="7097"/>
                  <a:pt x="31089" y="7106"/>
                  <a:pt x="31095" y="7113"/>
                </a:cubicBezTo>
                <a:cubicBezTo>
                  <a:pt x="31222" y="7269"/>
                  <a:pt x="31403" y="7303"/>
                  <a:pt x="31583" y="7345"/>
                </a:cubicBezTo>
                <a:cubicBezTo>
                  <a:pt x="32813" y="7618"/>
                  <a:pt x="33997" y="8005"/>
                  <a:pt x="35112" y="8579"/>
                </a:cubicBezTo>
                <a:cubicBezTo>
                  <a:pt x="35109" y="8604"/>
                  <a:pt x="35110" y="8627"/>
                  <a:pt x="35120" y="8656"/>
                </a:cubicBezTo>
                <a:close/>
                <a:moveTo>
                  <a:pt x="39777" y="10060"/>
                </a:moveTo>
                <a:cubicBezTo>
                  <a:pt x="39776" y="10062"/>
                  <a:pt x="39776" y="10063"/>
                  <a:pt x="39776" y="10066"/>
                </a:cubicBezTo>
                <a:lnTo>
                  <a:pt x="39771" y="10062"/>
                </a:lnTo>
                <a:cubicBezTo>
                  <a:pt x="39773" y="10060"/>
                  <a:pt x="39776" y="10060"/>
                  <a:pt x="39777" y="10060"/>
                </a:cubicBezTo>
                <a:close/>
                <a:moveTo>
                  <a:pt x="39779" y="10059"/>
                </a:moveTo>
                <a:lnTo>
                  <a:pt x="39779" y="10059"/>
                </a:lnTo>
                <a:lnTo>
                  <a:pt x="39779" y="10059"/>
                </a:lnTo>
                <a:close/>
                <a:moveTo>
                  <a:pt x="28395" y="2012"/>
                </a:moveTo>
                <a:cubicBezTo>
                  <a:pt x="28510" y="2009"/>
                  <a:pt x="28624" y="2008"/>
                  <a:pt x="28741" y="2008"/>
                </a:cubicBezTo>
                <a:lnTo>
                  <a:pt x="28743" y="2009"/>
                </a:lnTo>
                <a:cubicBezTo>
                  <a:pt x="29015" y="2144"/>
                  <a:pt x="29320" y="2005"/>
                  <a:pt x="29593" y="2117"/>
                </a:cubicBezTo>
                <a:cubicBezTo>
                  <a:pt x="29595" y="2117"/>
                  <a:pt x="29595" y="2115"/>
                  <a:pt x="29598" y="2115"/>
                </a:cubicBezTo>
                <a:cubicBezTo>
                  <a:pt x="30853" y="2329"/>
                  <a:pt x="32090" y="2618"/>
                  <a:pt x="33300" y="3017"/>
                </a:cubicBezTo>
                <a:lnTo>
                  <a:pt x="33300" y="3016"/>
                </a:lnTo>
                <a:cubicBezTo>
                  <a:pt x="34156" y="3352"/>
                  <a:pt x="34974" y="3761"/>
                  <a:pt x="35776" y="4211"/>
                </a:cubicBezTo>
                <a:lnTo>
                  <a:pt x="35776" y="4211"/>
                </a:lnTo>
                <a:cubicBezTo>
                  <a:pt x="35976" y="4346"/>
                  <a:pt x="36177" y="4483"/>
                  <a:pt x="36377" y="4620"/>
                </a:cubicBezTo>
                <a:lnTo>
                  <a:pt x="36379" y="4620"/>
                </a:lnTo>
                <a:cubicBezTo>
                  <a:pt x="37029" y="5197"/>
                  <a:pt x="37722" y="5720"/>
                  <a:pt x="38283" y="6394"/>
                </a:cubicBezTo>
                <a:cubicBezTo>
                  <a:pt x="38918" y="7156"/>
                  <a:pt x="39401" y="8015"/>
                  <a:pt x="39892" y="8869"/>
                </a:cubicBezTo>
                <a:lnTo>
                  <a:pt x="39892" y="8869"/>
                </a:lnTo>
                <a:cubicBezTo>
                  <a:pt x="39879" y="8981"/>
                  <a:pt x="39959" y="9051"/>
                  <a:pt x="40015" y="9131"/>
                </a:cubicBezTo>
                <a:lnTo>
                  <a:pt x="40013" y="9131"/>
                </a:lnTo>
                <a:cubicBezTo>
                  <a:pt x="40016" y="9138"/>
                  <a:pt x="40018" y="9148"/>
                  <a:pt x="40022" y="9155"/>
                </a:cubicBezTo>
                <a:cubicBezTo>
                  <a:pt x="39956" y="9281"/>
                  <a:pt x="39887" y="9409"/>
                  <a:pt x="39820" y="9535"/>
                </a:cubicBezTo>
                <a:cubicBezTo>
                  <a:pt x="39779" y="9614"/>
                  <a:pt x="39736" y="9694"/>
                  <a:pt x="39693" y="9774"/>
                </a:cubicBezTo>
                <a:lnTo>
                  <a:pt x="39693" y="9774"/>
                </a:lnTo>
                <a:cubicBezTo>
                  <a:pt x="39674" y="9817"/>
                  <a:pt x="39657" y="9861"/>
                  <a:pt x="39641" y="9904"/>
                </a:cubicBezTo>
                <a:cubicBezTo>
                  <a:pt x="39465" y="9635"/>
                  <a:pt x="39276" y="9372"/>
                  <a:pt x="39077" y="9114"/>
                </a:cubicBezTo>
                <a:lnTo>
                  <a:pt x="39076" y="9114"/>
                </a:lnTo>
                <a:lnTo>
                  <a:pt x="39076" y="9114"/>
                </a:lnTo>
                <a:cubicBezTo>
                  <a:pt x="38907" y="8909"/>
                  <a:pt x="38739" y="8707"/>
                  <a:pt x="38569" y="8504"/>
                </a:cubicBezTo>
                <a:lnTo>
                  <a:pt x="38565" y="8504"/>
                </a:lnTo>
                <a:cubicBezTo>
                  <a:pt x="38568" y="8504"/>
                  <a:pt x="38568" y="8501"/>
                  <a:pt x="38569" y="8501"/>
                </a:cubicBezTo>
                <a:cubicBezTo>
                  <a:pt x="38168" y="8012"/>
                  <a:pt x="37710" y="7581"/>
                  <a:pt x="37186" y="7224"/>
                </a:cubicBezTo>
                <a:lnTo>
                  <a:pt x="37183" y="7224"/>
                </a:lnTo>
                <a:lnTo>
                  <a:pt x="37183" y="7224"/>
                </a:lnTo>
                <a:cubicBezTo>
                  <a:pt x="36425" y="6559"/>
                  <a:pt x="35568" y="6050"/>
                  <a:pt x="34634" y="5674"/>
                </a:cubicBezTo>
                <a:lnTo>
                  <a:pt x="34632" y="5674"/>
                </a:lnTo>
                <a:cubicBezTo>
                  <a:pt x="33908" y="5250"/>
                  <a:pt x="33093" y="5064"/>
                  <a:pt x="32316" y="4779"/>
                </a:cubicBezTo>
                <a:cubicBezTo>
                  <a:pt x="32315" y="4779"/>
                  <a:pt x="32315" y="4782"/>
                  <a:pt x="32315" y="4782"/>
                </a:cubicBezTo>
                <a:cubicBezTo>
                  <a:pt x="32315" y="4782"/>
                  <a:pt x="32315" y="4779"/>
                  <a:pt x="32316" y="4779"/>
                </a:cubicBezTo>
                <a:cubicBezTo>
                  <a:pt x="31964" y="4776"/>
                  <a:pt x="31675" y="4496"/>
                  <a:pt x="31305" y="4560"/>
                </a:cubicBezTo>
                <a:cubicBezTo>
                  <a:pt x="30988" y="4477"/>
                  <a:pt x="30676" y="4374"/>
                  <a:pt x="30346" y="4371"/>
                </a:cubicBezTo>
                <a:lnTo>
                  <a:pt x="30346" y="4374"/>
                </a:lnTo>
                <a:lnTo>
                  <a:pt x="30345" y="4371"/>
                </a:lnTo>
                <a:cubicBezTo>
                  <a:pt x="29191" y="4132"/>
                  <a:pt x="28021" y="4054"/>
                  <a:pt x="26852" y="4105"/>
                </a:cubicBezTo>
                <a:cubicBezTo>
                  <a:pt x="26594" y="4116"/>
                  <a:pt x="26335" y="4132"/>
                  <a:pt x="26077" y="4148"/>
                </a:cubicBezTo>
                <a:cubicBezTo>
                  <a:pt x="26086" y="4055"/>
                  <a:pt x="26073" y="3963"/>
                  <a:pt x="26034" y="3875"/>
                </a:cubicBezTo>
                <a:cubicBezTo>
                  <a:pt x="26034" y="3873"/>
                  <a:pt x="26032" y="3869"/>
                  <a:pt x="26030" y="3867"/>
                </a:cubicBezTo>
                <a:cubicBezTo>
                  <a:pt x="26029" y="3863"/>
                  <a:pt x="26027" y="3860"/>
                  <a:pt x="26027" y="3859"/>
                </a:cubicBezTo>
                <a:lnTo>
                  <a:pt x="26027" y="3860"/>
                </a:lnTo>
                <a:cubicBezTo>
                  <a:pt x="26027" y="3860"/>
                  <a:pt x="26027" y="3859"/>
                  <a:pt x="26024" y="3859"/>
                </a:cubicBezTo>
                <a:cubicBezTo>
                  <a:pt x="26032" y="3849"/>
                  <a:pt x="26032" y="3842"/>
                  <a:pt x="26027" y="3834"/>
                </a:cubicBezTo>
                <a:lnTo>
                  <a:pt x="26027" y="3834"/>
                </a:lnTo>
                <a:cubicBezTo>
                  <a:pt x="26077" y="3776"/>
                  <a:pt x="26050" y="3709"/>
                  <a:pt x="26043" y="3644"/>
                </a:cubicBezTo>
                <a:lnTo>
                  <a:pt x="26043" y="3644"/>
                </a:lnTo>
                <a:cubicBezTo>
                  <a:pt x="26039" y="3617"/>
                  <a:pt x="26034" y="3587"/>
                  <a:pt x="26030" y="3560"/>
                </a:cubicBezTo>
                <a:lnTo>
                  <a:pt x="26029" y="3560"/>
                </a:lnTo>
                <a:cubicBezTo>
                  <a:pt x="25994" y="3096"/>
                  <a:pt x="25959" y="2635"/>
                  <a:pt x="25924" y="2171"/>
                </a:cubicBezTo>
                <a:cubicBezTo>
                  <a:pt x="26096" y="2360"/>
                  <a:pt x="26252" y="2535"/>
                  <a:pt x="26410" y="2709"/>
                </a:cubicBezTo>
                <a:cubicBezTo>
                  <a:pt x="26411" y="2711"/>
                  <a:pt x="26414" y="2714"/>
                  <a:pt x="26417" y="2715"/>
                </a:cubicBezTo>
                <a:cubicBezTo>
                  <a:pt x="26488" y="2818"/>
                  <a:pt x="26558" y="2921"/>
                  <a:pt x="26630" y="3024"/>
                </a:cubicBezTo>
                <a:cubicBezTo>
                  <a:pt x="26797" y="3273"/>
                  <a:pt x="26779" y="3551"/>
                  <a:pt x="26580" y="3763"/>
                </a:cubicBezTo>
                <a:cubicBezTo>
                  <a:pt x="26538" y="3809"/>
                  <a:pt x="26454" y="3840"/>
                  <a:pt x="26494" y="3916"/>
                </a:cubicBezTo>
                <a:cubicBezTo>
                  <a:pt x="26530" y="3981"/>
                  <a:pt x="26609" y="3996"/>
                  <a:pt x="26682" y="3998"/>
                </a:cubicBezTo>
                <a:cubicBezTo>
                  <a:pt x="26772" y="3999"/>
                  <a:pt x="26850" y="3970"/>
                  <a:pt x="26908" y="3902"/>
                </a:cubicBezTo>
                <a:lnTo>
                  <a:pt x="26908" y="3897"/>
                </a:lnTo>
                <a:cubicBezTo>
                  <a:pt x="27173" y="3674"/>
                  <a:pt x="27155" y="3386"/>
                  <a:pt x="27079" y="3093"/>
                </a:cubicBezTo>
                <a:cubicBezTo>
                  <a:pt x="27047" y="2966"/>
                  <a:pt x="27005" y="2880"/>
                  <a:pt x="27165" y="2788"/>
                </a:cubicBezTo>
                <a:cubicBezTo>
                  <a:pt x="27323" y="2699"/>
                  <a:pt x="27392" y="2525"/>
                  <a:pt x="27402" y="2329"/>
                </a:cubicBezTo>
                <a:cubicBezTo>
                  <a:pt x="27406" y="2200"/>
                  <a:pt x="27396" y="2078"/>
                  <a:pt x="27370" y="1966"/>
                </a:cubicBezTo>
                <a:cubicBezTo>
                  <a:pt x="27711" y="1969"/>
                  <a:pt x="28053" y="1981"/>
                  <a:pt x="28395" y="2012"/>
                </a:cubicBezTo>
                <a:close/>
                <a:moveTo>
                  <a:pt x="25956" y="913"/>
                </a:moveTo>
                <a:cubicBezTo>
                  <a:pt x="25970" y="913"/>
                  <a:pt x="25983" y="914"/>
                  <a:pt x="25994" y="918"/>
                </a:cubicBezTo>
                <a:cubicBezTo>
                  <a:pt x="26065" y="1004"/>
                  <a:pt x="26152" y="1070"/>
                  <a:pt x="26243" y="1133"/>
                </a:cubicBezTo>
                <a:cubicBezTo>
                  <a:pt x="26243" y="1136"/>
                  <a:pt x="26242" y="1139"/>
                  <a:pt x="26242" y="1140"/>
                </a:cubicBezTo>
                <a:cubicBezTo>
                  <a:pt x="26344" y="1321"/>
                  <a:pt x="26481" y="1461"/>
                  <a:pt x="26679" y="1533"/>
                </a:cubicBezTo>
                <a:cubicBezTo>
                  <a:pt x="26687" y="1557"/>
                  <a:pt x="26700" y="1583"/>
                  <a:pt x="26712" y="1606"/>
                </a:cubicBezTo>
                <a:cubicBezTo>
                  <a:pt x="26488" y="1616"/>
                  <a:pt x="26265" y="1630"/>
                  <a:pt x="26042" y="1647"/>
                </a:cubicBezTo>
                <a:cubicBezTo>
                  <a:pt x="25934" y="1468"/>
                  <a:pt x="25794" y="1304"/>
                  <a:pt x="25800" y="1077"/>
                </a:cubicBezTo>
                <a:cubicBezTo>
                  <a:pt x="25808" y="1057"/>
                  <a:pt x="25817" y="1039"/>
                  <a:pt x="25830" y="1020"/>
                </a:cubicBezTo>
                <a:cubicBezTo>
                  <a:pt x="25870" y="931"/>
                  <a:pt x="25823" y="855"/>
                  <a:pt x="25795" y="778"/>
                </a:cubicBezTo>
                <a:cubicBezTo>
                  <a:pt x="25843" y="834"/>
                  <a:pt x="25890" y="883"/>
                  <a:pt x="25956" y="913"/>
                </a:cubicBezTo>
                <a:close/>
                <a:moveTo>
                  <a:pt x="21094" y="2837"/>
                </a:moveTo>
                <a:cubicBezTo>
                  <a:pt x="22199" y="2535"/>
                  <a:pt x="23322" y="2316"/>
                  <a:pt x="24454" y="2178"/>
                </a:cubicBezTo>
                <a:cubicBezTo>
                  <a:pt x="24831" y="2134"/>
                  <a:pt x="25207" y="2091"/>
                  <a:pt x="25584" y="2055"/>
                </a:cubicBezTo>
                <a:cubicBezTo>
                  <a:pt x="25618" y="2505"/>
                  <a:pt x="25654" y="2954"/>
                  <a:pt x="25687" y="3405"/>
                </a:cubicBezTo>
                <a:cubicBezTo>
                  <a:pt x="25705" y="3661"/>
                  <a:pt x="25720" y="3918"/>
                  <a:pt x="25740" y="4174"/>
                </a:cubicBezTo>
                <a:cubicBezTo>
                  <a:pt x="24616" y="4263"/>
                  <a:pt x="23499" y="4414"/>
                  <a:pt x="22397" y="4662"/>
                </a:cubicBezTo>
                <a:lnTo>
                  <a:pt x="22397" y="4662"/>
                </a:lnTo>
                <a:cubicBezTo>
                  <a:pt x="22247" y="4703"/>
                  <a:pt x="22093" y="4746"/>
                  <a:pt x="21942" y="4786"/>
                </a:cubicBezTo>
                <a:cubicBezTo>
                  <a:pt x="21942" y="4786"/>
                  <a:pt x="21940" y="4786"/>
                  <a:pt x="21940" y="4789"/>
                </a:cubicBezTo>
                <a:lnTo>
                  <a:pt x="21940" y="4786"/>
                </a:lnTo>
                <a:cubicBezTo>
                  <a:pt x="21810" y="4786"/>
                  <a:pt x="21675" y="4768"/>
                  <a:pt x="21577" y="4882"/>
                </a:cubicBezTo>
                <a:lnTo>
                  <a:pt x="21575" y="4884"/>
                </a:lnTo>
                <a:cubicBezTo>
                  <a:pt x="21575" y="4882"/>
                  <a:pt x="21577" y="4882"/>
                  <a:pt x="21577" y="4880"/>
                </a:cubicBezTo>
                <a:cubicBezTo>
                  <a:pt x="21449" y="4912"/>
                  <a:pt x="21303" y="4875"/>
                  <a:pt x="21199" y="4990"/>
                </a:cubicBezTo>
                <a:lnTo>
                  <a:pt x="21202" y="4991"/>
                </a:lnTo>
                <a:lnTo>
                  <a:pt x="21199" y="4991"/>
                </a:lnTo>
                <a:cubicBezTo>
                  <a:pt x="20955" y="5034"/>
                  <a:pt x="20718" y="5093"/>
                  <a:pt x="20482" y="5162"/>
                </a:cubicBezTo>
                <a:cubicBezTo>
                  <a:pt x="20360" y="4898"/>
                  <a:pt x="20237" y="4636"/>
                  <a:pt x="20111" y="4374"/>
                </a:cubicBezTo>
                <a:lnTo>
                  <a:pt x="20109" y="4371"/>
                </a:lnTo>
                <a:cubicBezTo>
                  <a:pt x="20072" y="4295"/>
                  <a:pt x="20036" y="4217"/>
                  <a:pt x="19998" y="4139"/>
                </a:cubicBezTo>
                <a:lnTo>
                  <a:pt x="19996" y="4138"/>
                </a:lnTo>
                <a:cubicBezTo>
                  <a:pt x="19981" y="4098"/>
                  <a:pt x="19960" y="4061"/>
                  <a:pt x="19943" y="4019"/>
                </a:cubicBezTo>
                <a:lnTo>
                  <a:pt x="19945" y="4018"/>
                </a:lnTo>
                <a:cubicBezTo>
                  <a:pt x="19886" y="3885"/>
                  <a:pt x="19826" y="3749"/>
                  <a:pt x="19767" y="3617"/>
                </a:cubicBezTo>
                <a:cubicBezTo>
                  <a:pt x="19770" y="3605"/>
                  <a:pt x="19766" y="3597"/>
                  <a:pt x="19751" y="3591"/>
                </a:cubicBezTo>
                <a:lnTo>
                  <a:pt x="19750" y="3590"/>
                </a:lnTo>
                <a:lnTo>
                  <a:pt x="19753" y="3590"/>
                </a:lnTo>
                <a:cubicBezTo>
                  <a:pt x="19723" y="3484"/>
                  <a:pt x="19681" y="3382"/>
                  <a:pt x="19638" y="3282"/>
                </a:cubicBezTo>
                <a:cubicBezTo>
                  <a:pt x="20117" y="3122"/>
                  <a:pt x="20602" y="2971"/>
                  <a:pt x="21094" y="2837"/>
                </a:cubicBezTo>
                <a:close/>
                <a:moveTo>
                  <a:pt x="14684" y="5578"/>
                </a:moveTo>
                <a:cubicBezTo>
                  <a:pt x="16167" y="4715"/>
                  <a:pt x="17710" y="3976"/>
                  <a:pt x="19322" y="3396"/>
                </a:cubicBezTo>
                <a:cubicBezTo>
                  <a:pt x="19385" y="3530"/>
                  <a:pt x="19449" y="3660"/>
                  <a:pt x="19510" y="3792"/>
                </a:cubicBezTo>
                <a:cubicBezTo>
                  <a:pt x="19510" y="3792"/>
                  <a:pt x="19512" y="3792"/>
                  <a:pt x="19512" y="3793"/>
                </a:cubicBezTo>
                <a:lnTo>
                  <a:pt x="19510" y="3793"/>
                </a:lnTo>
                <a:cubicBezTo>
                  <a:pt x="19550" y="3875"/>
                  <a:pt x="19588" y="3956"/>
                  <a:pt x="19628" y="4039"/>
                </a:cubicBezTo>
                <a:lnTo>
                  <a:pt x="19630" y="4039"/>
                </a:lnTo>
                <a:cubicBezTo>
                  <a:pt x="19680" y="4122"/>
                  <a:pt x="19734" y="4208"/>
                  <a:pt x="19784" y="4293"/>
                </a:cubicBezTo>
                <a:lnTo>
                  <a:pt x="19784" y="4293"/>
                </a:lnTo>
                <a:cubicBezTo>
                  <a:pt x="19810" y="4443"/>
                  <a:pt x="19915" y="4555"/>
                  <a:pt x="19978" y="4685"/>
                </a:cubicBezTo>
                <a:lnTo>
                  <a:pt x="19979" y="4685"/>
                </a:lnTo>
                <a:cubicBezTo>
                  <a:pt x="19979" y="4685"/>
                  <a:pt x="19978" y="4685"/>
                  <a:pt x="19978" y="4686"/>
                </a:cubicBezTo>
                <a:cubicBezTo>
                  <a:pt x="19996" y="4726"/>
                  <a:pt x="20018" y="4764"/>
                  <a:pt x="20036" y="4805"/>
                </a:cubicBezTo>
                <a:cubicBezTo>
                  <a:pt x="20036" y="4805"/>
                  <a:pt x="20038" y="4805"/>
                  <a:pt x="20038" y="4802"/>
                </a:cubicBezTo>
                <a:cubicBezTo>
                  <a:pt x="20038" y="4817"/>
                  <a:pt x="20043" y="4828"/>
                  <a:pt x="20052" y="4838"/>
                </a:cubicBezTo>
                <a:lnTo>
                  <a:pt x="20052" y="4838"/>
                </a:lnTo>
                <a:lnTo>
                  <a:pt x="20052" y="4838"/>
                </a:lnTo>
                <a:cubicBezTo>
                  <a:pt x="20114" y="4973"/>
                  <a:pt x="20174" y="5107"/>
                  <a:pt x="20232" y="5242"/>
                </a:cubicBezTo>
                <a:cubicBezTo>
                  <a:pt x="20121" y="5277"/>
                  <a:pt x="20009" y="5316"/>
                  <a:pt x="19899" y="5358"/>
                </a:cubicBezTo>
                <a:cubicBezTo>
                  <a:pt x="19887" y="5359"/>
                  <a:pt x="19875" y="5363"/>
                  <a:pt x="19865" y="5366"/>
                </a:cubicBezTo>
                <a:lnTo>
                  <a:pt x="19863" y="5368"/>
                </a:lnTo>
                <a:cubicBezTo>
                  <a:pt x="19721" y="5350"/>
                  <a:pt x="19581" y="5343"/>
                  <a:pt x="19451" y="5421"/>
                </a:cubicBezTo>
                <a:lnTo>
                  <a:pt x="19449" y="5421"/>
                </a:lnTo>
                <a:cubicBezTo>
                  <a:pt x="19252" y="5435"/>
                  <a:pt x="19142" y="5590"/>
                  <a:pt x="18998" y="5690"/>
                </a:cubicBezTo>
                <a:cubicBezTo>
                  <a:pt x="18987" y="5700"/>
                  <a:pt x="18978" y="5707"/>
                  <a:pt x="18970" y="5716"/>
                </a:cubicBezTo>
                <a:cubicBezTo>
                  <a:pt x="18755" y="5787"/>
                  <a:pt x="18542" y="5857"/>
                  <a:pt x="18327" y="5929"/>
                </a:cubicBezTo>
                <a:cubicBezTo>
                  <a:pt x="18329" y="5929"/>
                  <a:pt x="18329" y="5930"/>
                  <a:pt x="18331" y="5930"/>
                </a:cubicBezTo>
                <a:lnTo>
                  <a:pt x="18329" y="5930"/>
                </a:lnTo>
                <a:cubicBezTo>
                  <a:pt x="17425" y="6344"/>
                  <a:pt x="16495" y="6699"/>
                  <a:pt x="15647" y="7224"/>
                </a:cubicBezTo>
                <a:lnTo>
                  <a:pt x="15644" y="7224"/>
                </a:lnTo>
                <a:cubicBezTo>
                  <a:pt x="15614" y="7240"/>
                  <a:pt x="15586" y="7256"/>
                  <a:pt x="15556" y="7272"/>
                </a:cubicBezTo>
                <a:cubicBezTo>
                  <a:pt x="15513" y="7233"/>
                  <a:pt x="15470" y="7193"/>
                  <a:pt x="15427" y="7153"/>
                </a:cubicBezTo>
                <a:lnTo>
                  <a:pt x="15425" y="7153"/>
                </a:lnTo>
                <a:cubicBezTo>
                  <a:pt x="15371" y="7103"/>
                  <a:pt x="15315" y="7053"/>
                  <a:pt x="15262" y="7005"/>
                </a:cubicBezTo>
                <a:lnTo>
                  <a:pt x="15261" y="7007"/>
                </a:lnTo>
                <a:lnTo>
                  <a:pt x="15261" y="7004"/>
                </a:lnTo>
                <a:cubicBezTo>
                  <a:pt x="15186" y="6935"/>
                  <a:pt x="15112" y="6869"/>
                  <a:pt x="15036" y="6799"/>
                </a:cubicBezTo>
                <a:cubicBezTo>
                  <a:pt x="14870" y="6649"/>
                  <a:pt x="14732" y="6467"/>
                  <a:pt x="14521" y="6368"/>
                </a:cubicBezTo>
                <a:cubicBezTo>
                  <a:pt x="14525" y="6373"/>
                  <a:pt x="14528" y="6377"/>
                  <a:pt x="14534" y="6381"/>
                </a:cubicBezTo>
                <a:cubicBezTo>
                  <a:pt x="14531" y="6377"/>
                  <a:pt x="14526" y="6374"/>
                  <a:pt x="14521" y="6370"/>
                </a:cubicBezTo>
                <a:cubicBezTo>
                  <a:pt x="14402" y="6201"/>
                  <a:pt x="14253" y="6063"/>
                  <a:pt x="14098" y="5930"/>
                </a:cubicBezTo>
                <a:cubicBezTo>
                  <a:pt x="14294" y="5809"/>
                  <a:pt x="14488" y="5691"/>
                  <a:pt x="14684" y="5578"/>
                </a:cubicBezTo>
                <a:close/>
                <a:moveTo>
                  <a:pt x="13301" y="5663"/>
                </a:moveTo>
                <a:lnTo>
                  <a:pt x="13297" y="5663"/>
                </a:lnTo>
                <a:lnTo>
                  <a:pt x="13297" y="5658"/>
                </a:lnTo>
                <a:close/>
                <a:moveTo>
                  <a:pt x="2337" y="15033"/>
                </a:moveTo>
                <a:lnTo>
                  <a:pt x="2343" y="15028"/>
                </a:lnTo>
                <a:cubicBezTo>
                  <a:pt x="2344" y="15030"/>
                  <a:pt x="2345" y="15033"/>
                  <a:pt x="2345" y="15036"/>
                </a:cubicBezTo>
                <a:lnTo>
                  <a:pt x="2337" y="15036"/>
                </a:lnTo>
                <a:lnTo>
                  <a:pt x="2335" y="15036"/>
                </a:lnTo>
                <a:cubicBezTo>
                  <a:pt x="2335" y="15036"/>
                  <a:pt x="2337" y="15035"/>
                  <a:pt x="2337" y="15033"/>
                </a:cubicBezTo>
                <a:close/>
                <a:moveTo>
                  <a:pt x="2739" y="15364"/>
                </a:moveTo>
                <a:lnTo>
                  <a:pt x="2768" y="15335"/>
                </a:lnTo>
                <a:lnTo>
                  <a:pt x="2768" y="15315"/>
                </a:lnTo>
                <a:cubicBezTo>
                  <a:pt x="2773" y="15320"/>
                  <a:pt x="2779" y="15321"/>
                  <a:pt x="2785" y="15325"/>
                </a:cubicBezTo>
                <a:cubicBezTo>
                  <a:pt x="2771" y="15337"/>
                  <a:pt x="2756" y="15351"/>
                  <a:pt x="2739" y="15364"/>
                </a:cubicBezTo>
                <a:close/>
                <a:moveTo>
                  <a:pt x="9021" y="12233"/>
                </a:moveTo>
                <a:cubicBezTo>
                  <a:pt x="9021" y="12235"/>
                  <a:pt x="9021" y="12235"/>
                  <a:pt x="9021" y="12233"/>
                </a:cubicBezTo>
                <a:cubicBezTo>
                  <a:pt x="8325" y="12832"/>
                  <a:pt x="7674" y="13473"/>
                  <a:pt x="7032" y="14127"/>
                </a:cubicBezTo>
                <a:lnTo>
                  <a:pt x="7031" y="14127"/>
                </a:lnTo>
                <a:cubicBezTo>
                  <a:pt x="6414" y="14625"/>
                  <a:pt x="5841" y="15169"/>
                  <a:pt x="5314" y="15756"/>
                </a:cubicBezTo>
                <a:lnTo>
                  <a:pt x="5314" y="15759"/>
                </a:lnTo>
                <a:cubicBezTo>
                  <a:pt x="5314" y="15758"/>
                  <a:pt x="5313" y="15758"/>
                  <a:pt x="5313" y="15756"/>
                </a:cubicBezTo>
                <a:cubicBezTo>
                  <a:pt x="5249" y="15781"/>
                  <a:pt x="5163" y="15773"/>
                  <a:pt x="5141" y="15866"/>
                </a:cubicBezTo>
                <a:cubicBezTo>
                  <a:pt x="4965" y="16034"/>
                  <a:pt x="4792" y="16200"/>
                  <a:pt x="4616" y="16365"/>
                </a:cubicBezTo>
                <a:cubicBezTo>
                  <a:pt x="4486" y="16236"/>
                  <a:pt x="4355" y="16108"/>
                  <a:pt x="4225" y="15981"/>
                </a:cubicBezTo>
                <a:lnTo>
                  <a:pt x="4222" y="15984"/>
                </a:lnTo>
                <a:lnTo>
                  <a:pt x="4222" y="15981"/>
                </a:lnTo>
                <a:cubicBezTo>
                  <a:pt x="4171" y="15929"/>
                  <a:pt x="4121" y="15879"/>
                  <a:pt x="4068" y="15829"/>
                </a:cubicBezTo>
                <a:lnTo>
                  <a:pt x="4068" y="15829"/>
                </a:lnTo>
                <a:lnTo>
                  <a:pt x="4068" y="15828"/>
                </a:lnTo>
                <a:cubicBezTo>
                  <a:pt x="4056" y="15816"/>
                  <a:pt x="4046" y="15809"/>
                  <a:pt x="4033" y="15799"/>
                </a:cubicBezTo>
                <a:lnTo>
                  <a:pt x="4035" y="15799"/>
                </a:lnTo>
                <a:cubicBezTo>
                  <a:pt x="3982" y="15723"/>
                  <a:pt x="3917" y="15662"/>
                  <a:pt x="3826" y="15635"/>
                </a:cubicBezTo>
                <a:cubicBezTo>
                  <a:pt x="3824" y="15633"/>
                  <a:pt x="3823" y="15633"/>
                  <a:pt x="3820" y="15630"/>
                </a:cubicBezTo>
                <a:cubicBezTo>
                  <a:pt x="3790" y="15604"/>
                  <a:pt x="3760" y="15576"/>
                  <a:pt x="3727" y="15547"/>
                </a:cubicBezTo>
                <a:lnTo>
                  <a:pt x="3730" y="15547"/>
                </a:lnTo>
                <a:cubicBezTo>
                  <a:pt x="3634" y="15454"/>
                  <a:pt x="3544" y="15355"/>
                  <a:pt x="3451" y="15258"/>
                </a:cubicBezTo>
                <a:cubicBezTo>
                  <a:pt x="3976" y="14783"/>
                  <a:pt x="4486" y="14289"/>
                  <a:pt x="4984" y="13781"/>
                </a:cubicBezTo>
                <a:lnTo>
                  <a:pt x="4984" y="13781"/>
                </a:lnTo>
                <a:cubicBezTo>
                  <a:pt x="5193" y="13703"/>
                  <a:pt x="5313" y="13532"/>
                  <a:pt x="5440" y="13366"/>
                </a:cubicBezTo>
                <a:lnTo>
                  <a:pt x="5442" y="13366"/>
                </a:lnTo>
                <a:cubicBezTo>
                  <a:pt x="5748" y="13121"/>
                  <a:pt x="6070" y="12893"/>
                  <a:pt x="6282" y="12552"/>
                </a:cubicBezTo>
                <a:cubicBezTo>
                  <a:pt x="6485" y="12384"/>
                  <a:pt x="6732" y="12266"/>
                  <a:pt x="6876" y="12034"/>
                </a:cubicBezTo>
                <a:lnTo>
                  <a:pt x="6876" y="12034"/>
                </a:lnTo>
                <a:lnTo>
                  <a:pt x="6876" y="12034"/>
                </a:lnTo>
                <a:cubicBezTo>
                  <a:pt x="7105" y="11925"/>
                  <a:pt x="7230" y="11708"/>
                  <a:pt x="7392" y="11535"/>
                </a:cubicBezTo>
                <a:cubicBezTo>
                  <a:pt x="7394" y="11535"/>
                  <a:pt x="7394" y="11533"/>
                  <a:pt x="7396" y="11533"/>
                </a:cubicBezTo>
                <a:cubicBezTo>
                  <a:pt x="7649" y="11384"/>
                  <a:pt x="7831" y="11162"/>
                  <a:pt x="8006" y="10935"/>
                </a:cubicBezTo>
                <a:cubicBezTo>
                  <a:pt x="8206" y="10895"/>
                  <a:pt x="8262" y="10684"/>
                  <a:pt x="8412" y="10584"/>
                </a:cubicBezTo>
                <a:lnTo>
                  <a:pt x="8411" y="10584"/>
                </a:lnTo>
                <a:cubicBezTo>
                  <a:pt x="9227" y="9857"/>
                  <a:pt x="10046" y="9131"/>
                  <a:pt x="10856" y="8400"/>
                </a:cubicBezTo>
                <a:cubicBezTo>
                  <a:pt x="11751" y="7589"/>
                  <a:pt x="12701" y="6844"/>
                  <a:pt x="13705" y="6182"/>
                </a:cubicBezTo>
                <a:cubicBezTo>
                  <a:pt x="14194" y="6625"/>
                  <a:pt x="14712" y="7034"/>
                  <a:pt x="15224" y="7452"/>
                </a:cubicBezTo>
                <a:cubicBezTo>
                  <a:pt x="13706" y="8304"/>
                  <a:pt x="12307" y="9322"/>
                  <a:pt x="10998" y="10472"/>
                </a:cubicBezTo>
                <a:lnTo>
                  <a:pt x="10998" y="10475"/>
                </a:lnTo>
                <a:cubicBezTo>
                  <a:pt x="10998" y="10474"/>
                  <a:pt x="10996" y="10474"/>
                  <a:pt x="10996" y="10472"/>
                </a:cubicBezTo>
                <a:cubicBezTo>
                  <a:pt x="10867" y="10573"/>
                  <a:pt x="10740" y="10676"/>
                  <a:pt x="10614" y="10780"/>
                </a:cubicBezTo>
                <a:cubicBezTo>
                  <a:pt x="10524" y="10702"/>
                  <a:pt x="10428" y="10623"/>
                  <a:pt x="10341" y="10540"/>
                </a:cubicBezTo>
                <a:cubicBezTo>
                  <a:pt x="10339" y="10540"/>
                  <a:pt x="10339" y="10541"/>
                  <a:pt x="10338" y="10541"/>
                </a:cubicBezTo>
                <a:cubicBezTo>
                  <a:pt x="10338" y="10540"/>
                  <a:pt x="10339" y="10538"/>
                  <a:pt x="10339" y="10538"/>
                </a:cubicBezTo>
                <a:cubicBezTo>
                  <a:pt x="10232" y="10440"/>
                  <a:pt x="10124" y="10339"/>
                  <a:pt x="10016" y="10243"/>
                </a:cubicBezTo>
                <a:lnTo>
                  <a:pt x="10017" y="10243"/>
                </a:lnTo>
                <a:cubicBezTo>
                  <a:pt x="9901" y="10105"/>
                  <a:pt x="9765" y="10073"/>
                  <a:pt x="9636" y="10208"/>
                </a:cubicBezTo>
                <a:cubicBezTo>
                  <a:pt x="9502" y="10345"/>
                  <a:pt x="9609" y="10454"/>
                  <a:pt x="9712" y="10548"/>
                </a:cubicBezTo>
                <a:cubicBezTo>
                  <a:pt x="9748" y="10581"/>
                  <a:pt x="9787" y="10613"/>
                  <a:pt x="9824" y="10647"/>
                </a:cubicBezTo>
                <a:lnTo>
                  <a:pt x="9824" y="10647"/>
                </a:lnTo>
                <a:cubicBezTo>
                  <a:pt x="9852" y="10723"/>
                  <a:pt x="9898" y="10782"/>
                  <a:pt x="9983" y="10799"/>
                </a:cubicBezTo>
                <a:lnTo>
                  <a:pt x="9983" y="10799"/>
                </a:lnTo>
                <a:cubicBezTo>
                  <a:pt x="10016" y="10826"/>
                  <a:pt x="10049" y="10856"/>
                  <a:pt x="10081" y="10883"/>
                </a:cubicBezTo>
                <a:lnTo>
                  <a:pt x="10084" y="10880"/>
                </a:lnTo>
                <a:cubicBezTo>
                  <a:pt x="10084" y="10882"/>
                  <a:pt x="10083" y="10883"/>
                  <a:pt x="10083" y="10885"/>
                </a:cubicBezTo>
                <a:cubicBezTo>
                  <a:pt x="10109" y="10918"/>
                  <a:pt x="10133" y="10953"/>
                  <a:pt x="10163" y="10982"/>
                </a:cubicBezTo>
                <a:cubicBezTo>
                  <a:pt x="10197" y="11012"/>
                  <a:pt x="10230" y="11042"/>
                  <a:pt x="10263" y="11074"/>
                </a:cubicBezTo>
                <a:cubicBezTo>
                  <a:pt x="9835" y="11443"/>
                  <a:pt x="9420" y="11830"/>
                  <a:pt x="9021" y="12233"/>
                </a:cubicBezTo>
                <a:close/>
                <a:moveTo>
                  <a:pt x="9818" y="10525"/>
                </a:moveTo>
                <a:lnTo>
                  <a:pt x="9818" y="10523"/>
                </a:lnTo>
                <a:cubicBezTo>
                  <a:pt x="9821" y="10523"/>
                  <a:pt x="9821" y="10524"/>
                  <a:pt x="9822" y="10524"/>
                </a:cubicBezTo>
                <a:cubicBezTo>
                  <a:pt x="9821" y="10525"/>
                  <a:pt x="9821" y="10525"/>
                  <a:pt x="9818" y="10525"/>
                </a:cubicBezTo>
                <a:lnTo>
                  <a:pt x="9818" y="10540"/>
                </a:lnTo>
                <a:cubicBezTo>
                  <a:pt x="9818" y="10534"/>
                  <a:pt x="9817" y="10531"/>
                  <a:pt x="9818" y="10525"/>
                </a:cubicBezTo>
                <a:close/>
                <a:moveTo>
                  <a:pt x="11049" y="11228"/>
                </a:moveTo>
                <a:cubicBezTo>
                  <a:pt x="11052" y="11231"/>
                  <a:pt x="11053" y="11234"/>
                  <a:pt x="11056" y="11235"/>
                </a:cubicBezTo>
                <a:cubicBezTo>
                  <a:pt x="11055" y="11234"/>
                  <a:pt x="11053" y="11233"/>
                  <a:pt x="11051" y="11233"/>
                </a:cubicBezTo>
                <a:cubicBezTo>
                  <a:pt x="10998" y="11155"/>
                  <a:pt x="10939" y="11088"/>
                  <a:pt x="10876" y="11021"/>
                </a:cubicBezTo>
                <a:cubicBezTo>
                  <a:pt x="11049" y="10866"/>
                  <a:pt x="11221" y="10712"/>
                  <a:pt x="11394" y="10556"/>
                </a:cubicBezTo>
                <a:cubicBezTo>
                  <a:pt x="11397" y="10556"/>
                  <a:pt x="11397" y="10554"/>
                  <a:pt x="11398" y="10554"/>
                </a:cubicBezTo>
                <a:cubicBezTo>
                  <a:pt x="11463" y="10515"/>
                  <a:pt x="11534" y="10484"/>
                  <a:pt x="11593" y="10434"/>
                </a:cubicBezTo>
                <a:cubicBezTo>
                  <a:pt x="12817" y="9387"/>
                  <a:pt x="14136" y="8487"/>
                  <a:pt x="15534" y="7705"/>
                </a:cubicBezTo>
                <a:cubicBezTo>
                  <a:pt x="15551" y="7721"/>
                  <a:pt x="15571" y="7735"/>
                  <a:pt x="15589" y="7753"/>
                </a:cubicBezTo>
                <a:cubicBezTo>
                  <a:pt x="15591" y="7753"/>
                  <a:pt x="15591" y="7750"/>
                  <a:pt x="15593" y="7750"/>
                </a:cubicBezTo>
                <a:cubicBezTo>
                  <a:pt x="15743" y="7886"/>
                  <a:pt x="15892" y="8022"/>
                  <a:pt x="16042" y="8158"/>
                </a:cubicBezTo>
                <a:lnTo>
                  <a:pt x="16044" y="8158"/>
                </a:lnTo>
                <a:cubicBezTo>
                  <a:pt x="16044" y="8158"/>
                  <a:pt x="16044" y="8161"/>
                  <a:pt x="16042" y="8161"/>
                </a:cubicBezTo>
                <a:cubicBezTo>
                  <a:pt x="16108" y="8219"/>
                  <a:pt x="16175" y="8282"/>
                  <a:pt x="16243" y="8341"/>
                </a:cubicBezTo>
                <a:lnTo>
                  <a:pt x="16243" y="8341"/>
                </a:lnTo>
                <a:cubicBezTo>
                  <a:pt x="16243" y="8341"/>
                  <a:pt x="16243" y="8342"/>
                  <a:pt x="16244" y="8342"/>
                </a:cubicBezTo>
                <a:cubicBezTo>
                  <a:pt x="16324" y="8400"/>
                  <a:pt x="16403" y="8458"/>
                  <a:pt x="16483" y="8520"/>
                </a:cubicBezTo>
                <a:lnTo>
                  <a:pt x="16483" y="8521"/>
                </a:lnTo>
                <a:cubicBezTo>
                  <a:pt x="16565" y="8652"/>
                  <a:pt x="16704" y="8715"/>
                  <a:pt x="16811" y="8812"/>
                </a:cubicBezTo>
                <a:lnTo>
                  <a:pt x="16813" y="8812"/>
                </a:lnTo>
                <a:cubicBezTo>
                  <a:pt x="16847" y="8841"/>
                  <a:pt x="16880" y="8869"/>
                  <a:pt x="16911" y="8895"/>
                </a:cubicBezTo>
                <a:lnTo>
                  <a:pt x="16911" y="8898"/>
                </a:lnTo>
                <a:cubicBezTo>
                  <a:pt x="16918" y="8909"/>
                  <a:pt x="16927" y="8916"/>
                  <a:pt x="16938" y="8924"/>
                </a:cubicBezTo>
                <a:lnTo>
                  <a:pt x="16938" y="8924"/>
                </a:lnTo>
                <a:lnTo>
                  <a:pt x="16938" y="8924"/>
                </a:lnTo>
                <a:cubicBezTo>
                  <a:pt x="16947" y="8931"/>
                  <a:pt x="16954" y="8941"/>
                  <a:pt x="16963" y="8949"/>
                </a:cubicBezTo>
                <a:cubicBezTo>
                  <a:pt x="16917" y="8971"/>
                  <a:pt x="16873" y="8992"/>
                  <a:pt x="16825" y="9014"/>
                </a:cubicBezTo>
                <a:lnTo>
                  <a:pt x="16828" y="9014"/>
                </a:lnTo>
                <a:cubicBezTo>
                  <a:pt x="16482" y="9157"/>
                  <a:pt x="16143" y="9306"/>
                  <a:pt x="15842" y="9531"/>
                </a:cubicBezTo>
                <a:lnTo>
                  <a:pt x="15842" y="9531"/>
                </a:lnTo>
                <a:lnTo>
                  <a:pt x="15842" y="9531"/>
                </a:lnTo>
                <a:cubicBezTo>
                  <a:pt x="15623" y="9579"/>
                  <a:pt x="15451" y="9711"/>
                  <a:pt x="15287" y="9854"/>
                </a:cubicBezTo>
                <a:lnTo>
                  <a:pt x="15287" y="9854"/>
                </a:lnTo>
                <a:lnTo>
                  <a:pt x="15287" y="9854"/>
                </a:lnTo>
                <a:cubicBezTo>
                  <a:pt x="15148" y="9880"/>
                  <a:pt x="15039" y="9960"/>
                  <a:pt x="14950" y="10067"/>
                </a:cubicBezTo>
                <a:lnTo>
                  <a:pt x="14950" y="10067"/>
                </a:lnTo>
                <a:lnTo>
                  <a:pt x="14950" y="10067"/>
                </a:lnTo>
                <a:cubicBezTo>
                  <a:pt x="14737" y="10117"/>
                  <a:pt x="14586" y="10275"/>
                  <a:pt x="14410" y="10384"/>
                </a:cubicBezTo>
                <a:lnTo>
                  <a:pt x="14410" y="10385"/>
                </a:lnTo>
                <a:lnTo>
                  <a:pt x="14410" y="10385"/>
                </a:lnTo>
                <a:cubicBezTo>
                  <a:pt x="14224" y="10474"/>
                  <a:pt x="14031" y="10545"/>
                  <a:pt x="13896" y="10712"/>
                </a:cubicBezTo>
                <a:lnTo>
                  <a:pt x="13896" y="10713"/>
                </a:lnTo>
                <a:lnTo>
                  <a:pt x="13895" y="10713"/>
                </a:lnTo>
                <a:cubicBezTo>
                  <a:pt x="13825" y="10726"/>
                  <a:pt x="13746" y="10724"/>
                  <a:pt x="13718" y="10812"/>
                </a:cubicBezTo>
                <a:lnTo>
                  <a:pt x="13718" y="10812"/>
                </a:lnTo>
                <a:cubicBezTo>
                  <a:pt x="13476" y="10975"/>
                  <a:pt x="13211" y="11099"/>
                  <a:pt x="13019" y="11329"/>
                </a:cubicBezTo>
                <a:cubicBezTo>
                  <a:pt x="12933" y="11399"/>
                  <a:pt x="12846" y="11466"/>
                  <a:pt x="12758" y="11538"/>
                </a:cubicBezTo>
                <a:lnTo>
                  <a:pt x="12757" y="11538"/>
                </a:lnTo>
                <a:cubicBezTo>
                  <a:pt x="12496" y="11699"/>
                  <a:pt x="12250" y="11878"/>
                  <a:pt x="12014" y="12067"/>
                </a:cubicBezTo>
                <a:cubicBezTo>
                  <a:pt x="11994" y="12050"/>
                  <a:pt x="11974" y="12030"/>
                  <a:pt x="11955" y="12013"/>
                </a:cubicBezTo>
                <a:cubicBezTo>
                  <a:pt x="11898" y="11963"/>
                  <a:pt x="11845" y="11913"/>
                  <a:pt x="11791" y="11864"/>
                </a:cubicBezTo>
                <a:lnTo>
                  <a:pt x="11791" y="11864"/>
                </a:lnTo>
                <a:lnTo>
                  <a:pt x="11791" y="11862"/>
                </a:lnTo>
                <a:cubicBezTo>
                  <a:pt x="11715" y="11794"/>
                  <a:pt x="11640" y="11728"/>
                  <a:pt x="11565" y="11658"/>
                </a:cubicBezTo>
                <a:cubicBezTo>
                  <a:pt x="11398" y="11507"/>
                  <a:pt x="11260" y="11326"/>
                  <a:pt x="11049" y="11228"/>
                </a:cubicBezTo>
                <a:close/>
                <a:moveTo>
                  <a:pt x="26503" y="10716"/>
                </a:moveTo>
                <a:lnTo>
                  <a:pt x="26503" y="10716"/>
                </a:lnTo>
                <a:cubicBezTo>
                  <a:pt x="26408" y="10726"/>
                  <a:pt x="26315" y="10734"/>
                  <a:pt x="26221" y="10746"/>
                </a:cubicBezTo>
                <a:lnTo>
                  <a:pt x="26221" y="10747"/>
                </a:lnTo>
                <a:cubicBezTo>
                  <a:pt x="25950" y="10769"/>
                  <a:pt x="25682" y="10790"/>
                  <a:pt x="25412" y="10812"/>
                </a:cubicBezTo>
                <a:cubicBezTo>
                  <a:pt x="25410" y="10812"/>
                  <a:pt x="25407" y="10810"/>
                  <a:pt x="25406" y="10810"/>
                </a:cubicBezTo>
                <a:cubicBezTo>
                  <a:pt x="24842" y="10799"/>
                  <a:pt x="24304" y="10975"/>
                  <a:pt x="23750" y="11041"/>
                </a:cubicBezTo>
                <a:cubicBezTo>
                  <a:pt x="23402" y="11188"/>
                  <a:pt x="23001" y="11099"/>
                  <a:pt x="22662" y="11291"/>
                </a:cubicBezTo>
                <a:lnTo>
                  <a:pt x="22662" y="11291"/>
                </a:lnTo>
                <a:cubicBezTo>
                  <a:pt x="22542" y="11307"/>
                  <a:pt x="22421" y="11326"/>
                  <a:pt x="22301" y="11341"/>
                </a:cubicBezTo>
                <a:lnTo>
                  <a:pt x="22304" y="11343"/>
                </a:lnTo>
                <a:cubicBezTo>
                  <a:pt x="22301" y="11343"/>
                  <a:pt x="22301" y="11343"/>
                  <a:pt x="22301" y="11341"/>
                </a:cubicBezTo>
                <a:cubicBezTo>
                  <a:pt x="22224" y="11339"/>
                  <a:pt x="22148" y="11331"/>
                  <a:pt x="22112" y="11422"/>
                </a:cubicBezTo>
                <a:lnTo>
                  <a:pt x="22112" y="11422"/>
                </a:lnTo>
                <a:lnTo>
                  <a:pt x="21296" y="11605"/>
                </a:lnTo>
                <a:lnTo>
                  <a:pt x="21296" y="11605"/>
                </a:lnTo>
                <a:cubicBezTo>
                  <a:pt x="20900" y="11744"/>
                  <a:pt x="20509" y="11887"/>
                  <a:pt x="20112" y="12027"/>
                </a:cubicBezTo>
                <a:lnTo>
                  <a:pt x="20112" y="12027"/>
                </a:lnTo>
                <a:cubicBezTo>
                  <a:pt x="19866" y="12086"/>
                  <a:pt x="19611" y="12130"/>
                  <a:pt x="19404" y="12298"/>
                </a:cubicBezTo>
                <a:lnTo>
                  <a:pt x="19404" y="12299"/>
                </a:lnTo>
                <a:cubicBezTo>
                  <a:pt x="19203" y="12279"/>
                  <a:pt x="19050" y="12415"/>
                  <a:pt x="18870" y="12459"/>
                </a:cubicBezTo>
                <a:lnTo>
                  <a:pt x="18867" y="12458"/>
                </a:lnTo>
                <a:cubicBezTo>
                  <a:pt x="18414" y="12671"/>
                  <a:pt x="17961" y="12886"/>
                  <a:pt x="17505" y="13099"/>
                </a:cubicBezTo>
                <a:lnTo>
                  <a:pt x="17505" y="13099"/>
                </a:lnTo>
                <a:lnTo>
                  <a:pt x="17504" y="13099"/>
                </a:lnTo>
                <a:cubicBezTo>
                  <a:pt x="16981" y="13308"/>
                  <a:pt x="16473" y="13550"/>
                  <a:pt x="15999" y="13855"/>
                </a:cubicBezTo>
                <a:lnTo>
                  <a:pt x="15997" y="13854"/>
                </a:lnTo>
                <a:cubicBezTo>
                  <a:pt x="15881" y="13924"/>
                  <a:pt x="15765" y="13991"/>
                  <a:pt x="15646" y="14063"/>
                </a:cubicBezTo>
                <a:cubicBezTo>
                  <a:pt x="15646" y="14063"/>
                  <a:pt x="15646" y="14066"/>
                  <a:pt x="15649" y="14066"/>
                </a:cubicBezTo>
                <a:lnTo>
                  <a:pt x="15646" y="14066"/>
                </a:lnTo>
                <a:cubicBezTo>
                  <a:pt x="15471" y="14173"/>
                  <a:pt x="15295" y="14280"/>
                  <a:pt x="15120" y="14389"/>
                </a:cubicBezTo>
                <a:cubicBezTo>
                  <a:pt x="14979" y="14478"/>
                  <a:pt x="14834" y="14567"/>
                  <a:pt x="14691" y="14655"/>
                </a:cubicBezTo>
                <a:lnTo>
                  <a:pt x="14691" y="14655"/>
                </a:lnTo>
                <a:cubicBezTo>
                  <a:pt x="14670" y="14667"/>
                  <a:pt x="14647" y="14675"/>
                  <a:pt x="14625" y="14685"/>
                </a:cubicBezTo>
                <a:cubicBezTo>
                  <a:pt x="14622" y="14678"/>
                  <a:pt x="14619" y="14674"/>
                  <a:pt x="14618" y="14667"/>
                </a:cubicBezTo>
                <a:cubicBezTo>
                  <a:pt x="14594" y="14575"/>
                  <a:pt x="14539" y="14499"/>
                  <a:pt x="14483" y="14423"/>
                </a:cubicBezTo>
                <a:cubicBezTo>
                  <a:pt x="14429" y="14252"/>
                  <a:pt x="14262" y="14189"/>
                  <a:pt x="14153" y="14070"/>
                </a:cubicBezTo>
                <a:lnTo>
                  <a:pt x="14153" y="14073"/>
                </a:lnTo>
                <a:cubicBezTo>
                  <a:pt x="14100" y="14024"/>
                  <a:pt x="14045" y="13975"/>
                  <a:pt x="13991" y="13930"/>
                </a:cubicBezTo>
                <a:lnTo>
                  <a:pt x="13991" y="13930"/>
                </a:lnTo>
                <a:lnTo>
                  <a:pt x="13577" y="13547"/>
                </a:lnTo>
                <a:cubicBezTo>
                  <a:pt x="13584" y="13543"/>
                  <a:pt x="13594" y="13536"/>
                  <a:pt x="13602" y="13530"/>
                </a:cubicBezTo>
                <a:cubicBezTo>
                  <a:pt x="13599" y="13530"/>
                  <a:pt x="13599" y="13529"/>
                  <a:pt x="13599" y="13529"/>
                </a:cubicBezTo>
                <a:lnTo>
                  <a:pt x="13602" y="13529"/>
                </a:lnTo>
                <a:cubicBezTo>
                  <a:pt x="14061" y="13283"/>
                  <a:pt x="14492" y="12992"/>
                  <a:pt x="14894" y="12657"/>
                </a:cubicBezTo>
                <a:lnTo>
                  <a:pt x="14897" y="12657"/>
                </a:lnTo>
                <a:cubicBezTo>
                  <a:pt x="15264" y="12462"/>
                  <a:pt x="15657" y="12313"/>
                  <a:pt x="15975" y="12033"/>
                </a:cubicBezTo>
                <a:cubicBezTo>
                  <a:pt x="16659" y="11699"/>
                  <a:pt x="17345" y="11364"/>
                  <a:pt x="18028" y="11031"/>
                </a:cubicBezTo>
                <a:cubicBezTo>
                  <a:pt x="18248" y="10989"/>
                  <a:pt x="18454" y="10916"/>
                  <a:pt x="18633" y="10776"/>
                </a:cubicBezTo>
                <a:lnTo>
                  <a:pt x="18633" y="10776"/>
                </a:lnTo>
                <a:lnTo>
                  <a:pt x="18633" y="10776"/>
                </a:lnTo>
                <a:cubicBezTo>
                  <a:pt x="18679" y="10773"/>
                  <a:pt x="18729" y="10782"/>
                  <a:pt x="18769" y="10763"/>
                </a:cubicBezTo>
                <a:cubicBezTo>
                  <a:pt x="20918" y="9801"/>
                  <a:pt x="23180" y="9289"/>
                  <a:pt x="25509" y="9021"/>
                </a:cubicBezTo>
                <a:cubicBezTo>
                  <a:pt x="26918" y="8859"/>
                  <a:pt x="28319" y="8831"/>
                  <a:pt x="29716" y="8984"/>
                </a:cubicBezTo>
                <a:cubicBezTo>
                  <a:pt x="29678" y="9091"/>
                  <a:pt x="29639" y="9196"/>
                  <a:pt x="29600" y="9303"/>
                </a:cubicBezTo>
                <a:lnTo>
                  <a:pt x="29600" y="9303"/>
                </a:lnTo>
                <a:lnTo>
                  <a:pt x="29599" y="9303"/>
                </a:lnTo>
                <a:cubicBezTo>
                  <a:pt x="29575" y="9372"/>
                  <a:pt x="29549" y="9437"/>
                  <a:pt x="29525" y="9506"/>
                </a:cubicBezTo>
                <a:lnTo>
                  <a:pt x="29527" y="9506"/>
                </a:lnTo>
                <a:cubicBezTo>
                  <a:pt x="29457" y="9701"/>
                  <a:pt x="29348" y="9883"/>
                  <a:pt x="29346" y="10100"/>
                </a:cubicBezTo>
                <a:cubicBezTo>
                  <a:pt x="29346" y="10102"/>
                  <a:pt x="29344" y="10102"/>
                  <a:pt x="29344" y="10103"/>
                </a:cubicBezTo>
                <a:cubicBezTo>
                  <a:pt x="29301" y="10225"/>
                  <a:pt x="29258" y="10347"/>
                  <a:pt x="29215" y="10467"/>
                </a:cubicBezTo>
                <a:lnTo>
                  <a:pt x="29217" y="10468"/>
                </a:lnTo>
                <a:cubicBezTo>
                  <a:pt x="29217" y="10468"/>
                  <a:pt x="29215" y="10468"/>
                  <a:pt x="29215" y="10467"/>
                </a:cubicBezTo>
                <a:cubicBezTo>
                  <a:pt x="29212" y="10482"/>
                  <a:pt x="29210" y="10497"/>
                  <a:pt x="29207" y="10513"/>
                </a:cubicBezTo>
                <a:lnTo>
                  <a:pt x="29207" y="10513"/>
                </a:lnTo>
                <a:lnTo>
                  <a:pt x="29207" y="10513"/>
                </a:lnTo>
                <a:lnTo>
                  <a:pt x="29152" y="10659"/>
                </a:lnTo>
                <a:cubicBezTo>
                  <a:pt x="28886" y="10631"/>
                  <a:pt x="28620" y="10623"/>
                  <a:pt x="28348" y="10660"/>
                </a:cubicBezTo>
                <a:lnTo>
                  <a:pt x="28348" y="10660"/>
                </a:lnTo>
                <a:cubicBezTo>
                  <a:pt x="28169" y="10666"/>
                  <a:pt x="27989" y="10669"/>
                  <a:pt x="27807" y="10673"/>
                </a:cubicBezTo>
                <a:cubicBezTo>
                  <a:pt x="27659" y="10541"/>
                  <a:pt x="27499" y="10634"/>
                  <a:pt x="27341" y="10651"/>
                </a:cubicBezTo>
                <a:cubicBezTo>
                  <a:pt x="27341" y="10651"/>
                  <a:pt x="27344" y="10651"/>
                  <a:pt x="27344" y="10653"/>
                </a:cubicBezTo>
                <a:cubicBezTo>
                  <a:pt x="27341" y="10653"/>
                  <a:pt x="27341" y="10653"/>
                  <a:pt x="27340" y="10651"/>
                </a:cubicBezTo>
                <a:cubicBezTo>
                  <a:pt x="27191" y="10663"/>
                  <a:pt x="27041" y="10676"/>
                  <a:pt x="26891" y="10689"/>
                </a:cubicBezTo>
                <a:lnTo>
                  <a:pt x="26891" y="10689"/>
                </a:lnTo>
                <a:cubicBezTo>
                  <a:pt x="26759" y="10699"/>
                  <a:pt x="26631" y="10706"/>
                  <a:pt x="26503" y="10716"/>
                </a:cubicBezTo>
                <a:close/>
                <a:moveTo>
                  <a:pt x="28328" y="11357"/>
                </a:moveTo>
                <a:lnTo>
                  <a:pt x="28331" y="11360"/>
                </a:lnTo>
                <a:lnTo>
                  <a:pt x="28331" y="11363"/>
                </a:lnTo>
                <a:cubicBezTo>
                  <a:pt x="28328" y="11361"/>
                  <a:pt x="28328" y="11360"/>
                  <a:pt x="28326" y="11360"/>
                </a:cubicBezTo>
                <a:close/>
                <a:moveTo>
                  <a:pt x="28825" y="11397"/>
                </a:moveTo>
                <a:cubicBezTo>
                  <a:pt x="28825" y="11396"/>
                  <a:pt x="28825" y="11396"/>
                  <a:pt x="28826" y="11393"/>
                </a:cubicBezTo>
                <a:lnTo>
                  <a:pt x="28842" y="11397"/>
                </a:lnTo>
                <a:close/>
                <a:moveTo>
                  <a:pt x="28842" y="11397"/>
                </a:moveTo>
                <a:lnTo>
                  <a:pt x="28842" y="11397"/>
                </a:lnTo>
                <a:cubicBezTo>
                  <a:pt x="28793" y="11298"/>
                  <a:pt x="28741" y="11203"/>
                  <a:pt x="28646" y="11140"/>
                </a:cubicBezTo>
                <a:cubicBezTo>
                  <a:pt x="28621" y="11089"/>
                  <a:pt x="28588" y="11052"/>
                  <a:pt x="28548" y="11018"/>
                </a:cubicBezTo>
                <a:cubicBezTo>
                  <a:pt x="28700" y="11024"/>
                  <a:pt x="28853" y="11026"/>
                  <a:pt x="29005" y="11029"/>
                </a:cubicBezTo>
                <a:cubicBezTo>
                  <a:pt x="28961" y="11157"/>
                  <a:pt x="28932" y="11291"/>
                  <a:pt x="28842" y="11397"/>
                </a:cubicBezTo>
                <a:close/>
                <a:moveTo>
                  <a:pt x="34250" y="10953"/>
                </a:moveTo>
                <a:cubicBezTo>
                  <a:pt x="34230" y="11009"/>
                  <a:pt x="34210" y="11061"/>
                  <a:pt x="34193" y="11114"/>
                </a:cubicBezTo>
                <a:lnTo>
                  <a:pt x="34197" y="11114"/>
                </a:lnTo>
                <a:cubicBezTo>
                  <a:pt x="34196" y="11114"/>
                  <a:pt x="34196" y="11117"/>
                  <a:pt x="34194" y="11117"/>
                </a:cubicBezTo>
                <a:cubicBezTo>
                  <a:pt x="34174" y="11171"/>
                  <a:pt x="34153" y="11227"/>
                  <a:pt x="34136" y="11280"/>
                </a:cubicBezTo>
                <a:lnTo>
                  <a:pt x="34133" y="11280"/>
                </a:lnTo>
                <a:cubicBezTo>
                  <a:pt x="34114" y="11334"/>
                  <a:pt x="34094" y="11387"/>
                  <a:pt x="34075" y="11442"/>
                </a:cubicBezTo>
                <a:cubicBezTo>
                  <a:pt x="34037" y="11523"/>
                  <a:pt x="34004" y="11606"/>
                  <a:pt x="33987" y="11694"/>
                </a:cubicBezTo>
                <a:cubicBezTo>
                  <a:pt x="33793" y="11606"/>
                  <a:pt x="33584" y="11569"/>
                  <a:pt x="33377" y="11522"/>
                </a:cubicBezTo>
                <a:cubicBezTo>
                  <a:pt x="33324" y="11452"/>
                  <a:pt x="33248" y="11447"/>
                  <a:pt x="33171" y="11447"/>
                </a:cubicBezTo>
                <a:cubicBezTo>
                  <a:pt x="32285" y="11120"/>
                  <a:pt x="31373" y="10922"/>
                  <a:pt x="30435" y="10832"/>
                </a:cubicBezTo>
                <a:cubicBezTo>
                  <a:pt x="30091" y="10803"/>
                  <a:pt x="29749" y="10739"/>
                  <a:pt x="29406" y="10691"/>
                </a:cubicBezTo>
                <a:cubicBezTo>
                  <a:pt x="29419" y="10660"/>
                  <a:pt x="29429" y="10627"/>
                  <a:pt x="29442" y="10597"/>
                </a:cubicBezTo>
                <a:lnTo>
                  <a:pt x="29442" y="10597"/>
                </a:lnTo>
                <a:cubicBezTo>
                  <a:pt x="29486" y="10474"/>
                  <a:pt x="29533" y="10349"/>
                  <a:pt x="29576" y="10226"/>
                </a:cubicBezTo>
                <a:cubicBezTo>
                  <a:pt x="29658" y="9973"/>
                  <a:pt x="29824" y="9751"/>
                  <a:pt x="29864" y="9479"/>
                </a:cubicBezTo>
                <a:lnTo>
                  <a:pt x="29864" y="9479"/>
                </a:lnTo>
                <a:cubicBezTo>
                  <a:pt x="29874" y="9469"/>
                  <a:pt x="29877" y="9462"/>
                  <a:pt x="29870" y="9453"/>
                </a:cubicBezTo>
                <a:lnTo>
                  <a:pt x="29864" y="9453"/>
                </a:lnTo>
                <a:cubicBezTo>
                  <a:pt x="29865" y="9452"/>
                  <a:pt x="29867" y="9452"/>
                  <a:pt x="29870" y="9450"/>
                </a:cubicBezTo>
                <a:cubicBezTo>
                  <a:pt x="29920" y="9307"/>
                  <a:pt x="30031" y="9186"/>
                  <a:pt x="30053" y="9029"/>
                </a:cubicBezTo>
                <a:cubicBezTo>
                  <a:pt x="30408" y="9075"/>
                  <a:pt x="30761" y="9133"/>
                  <a:pt x="31116" y="9203"/>
                </a:cubicBezTo>
                <a:cubicBezTo>
                  <a:pt x="31205" y="9211"/>
                  <a:pt x="31295" y="9218"/>
                  <a:pt x="31384" y="9224"/>
                </a:cubicBezTo>
                <a:lnTo>
                  <a:pt x="31384" y="9223"/>
                </a:lnTo>
                <a:cubicBezTo>
                  <a:pt x="32253" y="9450"/>
                  <a:pt x="33121" y="9668"/>
                  <a:pt x="33964" y="9981"/>
                </a:cubicBezTo>
                <a:lnTo>
                  <a:pt x="33964" y="9980"/>
                </a:lnTo>
                <a:cubicBezTo>
                  <a:pt x="33964" y="9981"/>
                  <a:pt x="33965" y="9983"/>
                  <a:pt x="33965" y="9984"/>
                </a:cubicBezTo>
                <a:cubicBezTo>
                  <a:pt x="34157" y="10052"/>
                  <a:pt x="34343" y="10123"/>
                  <a:pt x="34526" y="10202"/>
                </a:cubicBezTo>
                <a:cubicBezTo>
                  <a:pt x="34433" y="10451"/>
                  <a:pt x="34340" y="10703"/>
                  <a:pt x="34250" y="10953"/>
                </a:cubicBezTo>
                <a:close/>
                <a:moveTo>
                  <a:pt x="36871" y="10982"/>
                </a:moveTo>
                <a:cubicBezTo>
                  <a:pt x="36287" y="10541"/>
                  <a:pt x="35639" y="10226"/>
                  <a:pt x="34976" y="9936"/>
                </a:cubicBezTo>
                <a:cubicBezTo>
                  <a:pt x="34989" y="9901"/>
                  <a:pt x="34999" y="9868"/>
                  <a:pt x="35012" y="9835"/>
                </a:cubicBezTo>
                <a:lnTo>
                  <a:pt x="35010" y="9835"/>
                </a:lnTo>
                <a:lnTo>
                  <a:pt x="35012" y="9835"/>
                </a:lnTo>
                <a:cubicBezTo>
                  <a:pt x="35037" y="9768"/>
                  <a:pt x="35062" y="9702"/>
                  <a:pt x="35085" y="9635"/>
                </a:cubicBezTo>
                <a:lnTo>
                  <a:pt x="35089" y="9635"/>
                </a:lnTo>
                <a:cubicBezTo>
                  <a:pt x="35092" y="9618"/>
                  <a:pt x="35098" y="9606"/>
                  <a:pt x="35102" y="9589"/>
                </a:cubicBezTo>
                <a:lnTo>
                  <a:pt x="35102" y="9585"/>
                </a:lnTo>
                <a:cubicBezTo>
                  <a:pt x="35146" y="9506"/>
                  <a:pt x="35176" y="9422"/>
                  <a:pt x="35163" y="9329"/>
                </a:cubicBezTo>
                <a:lnTo>
                  <a:pt x="35163" y="9329"/>
                </a:lnTo>
                <a:lnTo>
                  <a:pt x="35163" y="9329"/>
                </a:lnTo>
                <a:cubicBezTo>
                  <a:pt x="35176" y="9287"/>
                  <a:pt x="35189" y="9249"/>
                  <a:pt x="35202" y="9208"/>
                </a:cubicBezTo>
                <a:cubicBezTo>
                  <a:pt x="35202" y="9207"/>
                  <a:pt x="35202" y="9207"/>
                  <a:pt x="35199" y="9206"/>
                </a:cubicBezTo>
                <a:cubicBezTo>
                  <a:pt x="35259" y="9045"/>
                  <a:pt x="35327" y="8888"/>
                  <a:pt x="35384" y="8727"/>
                </a:cubicBezTo>
                <a:cubicBezTo>
                  <a:pt x="35488" y="8785"/>
                  <a:pt x="35591" y="8843"/>
                  <a:pt x="35696" y="8905"/>
                </a:cubicBezTo>
                <a:cubicBezTo>
                  <a:pt x="35840" y="8991"/>
                  <a:pt x="35982" y="9087"/>
                  <a:pt x="36165" y="9062"/>
                </a:cubicBezTo>
                <a:lnTo>
                  <a:pt x="36183" y="9057"/>
                </a:lnTo>
                <a:cubicBezTo>
                  <a:pt x="36233" y="9236"/>
                  <a:pt x="36337" y="9329"/>
                  <a:pt x="36538" y="9267"/>
                </a:cubicBezTo>
                <a:cubicBezTo>
                  <a:pt x="36858" y="9658"/>
                  <a:pt x="37225" y="9993"/>
                  <a:pt x="37616" y="10302"/>
                </a:cubicBezTo>
                <a:cubicBezTo>
                  <a:pt x="37324" y="10438"/>
                  <a:pt x="37080" y="10782"/>
                  <a:pt x="37099" y="11107"/>
                </a:cubicBezTo>
                <a:cubicBezTo>
                  <a:pt x="37099" y="11132"/>
                  <a:pt x="37102" y="11157"/>
                  <a:pt x="37103" y="11181"/>
                </a:cubicBezTo>
                <a:cubicBezTo>
                  <a:pt x="37046" y="11095"/>
                  <a:pt x="36953" y="11045"/>
                  <a:pt x="36871" y="10982"/>
                </a:cubicBezTo>
                <a:close/>
                <a:moveTo>
                  <a:pt x="37146" y="11320"/>
                </a:moveTo>
                <a:lnTo>
                  <a:pt x="37146" y="11320"/>
                </a:lnTo>
                <a:lnTo>
                  <a:pt x="37146" y="11320"/>
                </a:lnTo>
                <a:close/>
                <a:moveTo>
                  <a:pt x="41615" y="16048"/>
                </a:moveTo>
                <a:cubicBezTo>
                  <a:pt x="41581" y="16051"/>
                  <a:pt x="41547" y="16055"/>
                  <a:pt x="41515" y="16058"/>
                </a:cubicBezTo>
                <a:lnTo>
                  <a:pt x="41515" y="16058"/>
                </a:lnTo>
                <a:lnTo>
                  <a:pt x="41515" y="16058"/>
                </a:lnTo>
                <a:cubicBezTo>
                  <a:pt x="41232" y="15370"/>
                  <a:pt x="41130" y="14610"/>
                  <a:pt x="40693" y="13981"/>
                </a:cubicBezTo>
                <a:lnTo>
                  <a:pt x="40693" y="13981"/>
                </a:lnTo>
                <a:lnTo>
                  <a:pt x="40693" y="13981"/>
                </a:lnTo>
                <a:cubicBezTo>
                  <a:pt x="40666" y="13676"/>
                  <a:pt x="40529" y="13423"/>
                  <a:pt x="40341" y="13190"/>
                </a:cubicBezTo>
                <a:cubicBezTo>
                  <a:pt x="40320" y="13092"/>
                  <a:pt x="40360" y="12968"/>
                  <a:pt x="40230" y="12915"/>
                </a:cubicBezTo>
                <a:lnTo>
                  <a:pt x="40230" y="12915"/>
                </a:lnTo>
                <a:cubicBezTo>
                  <a:pt x="39935" y="12348"/>
                  <a:pt x="39594" y="11814"/>
                  <a:pt x="39203" y="11317"/>
                </a:cubicBezTo>
                <a:cubicBezTo>
                  <a:pt x="39233" y="11257"/>
                  <a:pt x="39262" y="11200"/>
                  <a:pt x="39290" y="11141"/>
                </a:cubicBezTo>
                <a:lnTo>
                  <a:pt x="39292" y="11140"/>
                </a:lnTo>
                <a:cubicBezTo>
                  <a:pt x="39401" y="10938"/>
                  <a:pt x="39511" y="10733"/>
                  <a:pt x="39620" y="10531"/>
                </a:cubicBezTo>
                <a:cubicBezTo>
                  <a:pt x="39862" y="10948"/>
                  <a:pt x="40088" y="11374"/>
                  <a:pt x="40301" y="11808"/>
                </a:cubicBezTo>
                <a:cubicBezTo>
                  <a:pt x="40396" y="12076"/>
                  <a:pt x="40492" y="12343"/>
                  <a:pt x="40587" y="12614"/>
                </a:cubicBezTo>
                <a:lnTo>
                  <a:pt x="40587" y="12614"/>
                </a:lnTo>
                <a:cubicBezTo>
                  <a:pt x="40623" y="12706"/>
                  <a:pt x="40659" y="12794"/>
                  <a:pt x="40695" y="12887"/>
                </a:cubicBezTo>
                <a:lnTo>
                  <a:pt x="40695" y="12887"/>
                </a:lnTo>
                <a:lnTo>
                  <a:pt x="40693" y="12889"/>
                </a:lnTo>
                <a:cubicBezTo>
                  <a:pt x="40731" y="13051"/>
                  <a:pt x="40792" y="13202"/>
                  <a:pt x="40900" y="13330"/>
                </a:cubicBezTo>
                <a:cubicBezTo>
                  <a:pt x="40865" y="13565"/>
                  <a:pt x="40980" y="13762"/>
                  <a:pt x="41061" y="13968"/>
                </a:cubicBezTo>
                <a:cubicBezTo>
                  <a:pt x="41061" y="13970"/>
                  <a:pt x="41064" y="13970"/>
                  <a:pt x="41064" y="13973"/>
                </a:cubicBezTo>
                <a:lnTo>
                  <a:pt x="41060" y="13968"/>
                </a:lnTo>
                <a:cubicBezTo>
                  <a:pt x="41137" y="14310"/>
                  <a:pt x="41222" y="14650"/>
                  <a:pt x="41379" y="14967"/>
                </a:cubicBezTo>
                <a:lnTo>
                  <a:pt x="41382" y="14967"/>
                </a:lnTo>
                <a:cubicBezTo>
                  <a:pt x="41382" y="14969"/>
                  <a:pt x="41381" y="14969"/>
                  <a:pt x="41381" y="14969"/>
                </a:cubicBezTo>
                <a:cubicBezTo>
                  <a:pt x="41381" y="14999"/>
                  <a:pt x="41393" y="15026"/>
                  <a:pt x="41412" y="15049"/>
                </a:cubicBezTo>
                <a:lnTo>
                  <a:pt x="41412" y="15049"/>
                </a:lnTo>
                <a:cubicBezTo>
                  <a:pt x="41481" y="15383"/>
                  <a:pt x="41547" y="15713"/>
                  <a:pt x="41615" y="1604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3"/>
          <p:cNvSpPr/>
          <p:nvPr/>
        </p:nvSpPr>
        <p:spPr>
          <a:xfrm>
            <a:off x="8685638" y="3471650"/>
            <a:ext cx="271525" cy="672850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3"/>
          <p:cNvSpPr/>
          <p:nvPr/>
        </p:nvSpPr>
        <p:spPr>
          <a:xfrm>
            <a:off x="6645250" y="4539850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3"/>
          <p:cNvSpPr/>
          <p:nvPr/>
        </p:nvSpPr>
        <p:spPr>
          <a:xfrm>
            <a:off x="6864025" y="80750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0" name="Google Shape;1070;p33"/>
          <p:cNvGrpSpPr/>
          <p:nvPr/>
        </p:nvGrpSpPr>
        <p:grpSpPr>
          <a:xfrm>
            <a:off x="7144715" y="384656"/>
            <a:ext cx="2153025" cy="1137183"/>
            <a:chOff x="5742000" y="1283675"/>
            <a:chExt cx="1427925" cy="754200"/>
          </a:xfrm>
        </p:grpSpPr>
        <p:sp>
          <p:nvSpPr>
            <p:cNvPr id="1071" name="Google Shape;1071;p33"/>
            <p:cNvSpPr/>
            <p:nvPr/>
          </p:nvSpPr>
          <p:spPr>
            <a:xfrm>
              <a:off x="5742000" y="1536400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1" y="4424"/>
                  </a:moveTo>
                  <a:cubicBezTo>
                    <a:pt x="29227" y="4734"/>
                    <a:pt x="29747" y="5080"/>
                    <a:pt x="30242" y="5465"/>
                  </a:cubicBezTo>
                  <a:cubicBezTo>
                    <a:pt x="31409" y="6373"/>
                    <a:pt x="32439" y="7501"/>
                    <a:pt x="33181" y="8824"/>
                  </a:cubicBezTo>
                  <a:cubicBezTo>
                    <a:pt x="33921" y="10142"/>
                    <a:pt x="34362" y="11657"/>
                    <a:pt x="34372" y="13196"/>
                  </a:cubicBezTo>
                  <a:cubicBezTo>
                    <a:pt x="34379" y="13581"/>
                    <a:pt x="34349" y="13964"/>
                    <a:pt x="34299" y="14347"/>
                  </a:cubicBezTo>
                  <a:cubicBezTo>
                    <a:pt x="34249" y="14727"/>
                    <a:pt x="34167" y="15105"/>
                    <a:pt x="34055" y="15473"/>
                  </a:cubicBezTo>
                  <a:cubicBezTo>
                    <a:pt x="33836" y="16211"/>
                    <a:pt x="33496" y="16913"/>
                    <a:pt x="33026" y="17522"/>
                  </a:cubicBezTo>
                  <a:cubicBezTo>
                    <a:pt x="32562" y="18130"/>
                    <a:pt x="31967" y="18643"/>
                    <a:pt x="31281" y="18978"/>
                  </a:cubicBezTo>
                  <a:cubicBezTo>
                    <a:pt x="30634" y="19299"/>
                    <a:pt x="29910" y="19467"/>
                    <a:pt x="29181" y="19467"/>
                  </a:cubicBezTo>
                  <a:cubicBezTo>
                    <a:pt x="29143" y="19467"/>
                    <a:pt x="29105" y="19467"/>
                    <a:pt x="29067" y="19466"/>
                  </a:cubicBezTo>
                  <a:cubicBezTo>
                    <a:pt x="29051" y="19466"/>
                    <a:pt x="29035" y="19466"/>
                    <a:pt x="29019" y="19466"/>
                  </a:cubicBezTo>
                  <a:cubicBezTo>
                    <a:pt x="28938" y="19466"/>
                    <a:pt x="28859" y="19463"/>
                    <a:pt x="28779" y="19456"/>
                  </a:cubicBezTo>
                  <a:lnTo>
                    <a:pt x="28636" y="19444"/>
                  </a:lnTo>
                  <a:lnTo>
                    <a:pt x="28571" y="19441"/>
                  </a:lnTo>
                  <a:lnTo>
                    <a:pt x="28495" y="19431"/>
                  </a:lnTo>
                  <a:lnTo>
                    <a:pt x="27900" y="19353"/>
                  </a:lnTo>
                  <a:lnTo>
                    <a:pt x="27330" y="19242"/>
                  </a:lnTo>
                  <a:lnTo>
                    <a:pt x="26765" y="19094"/>
                  </a:lnTo>
                  <a:cubicBezTo>
                    <a:pt x="26019" y="18873"/>
                    <a:pt x="25310" y="18535"/>
                    <a:pt x="24700" y="18074"/>
                  </a:cubicBezTo>
                  <a:cubicBezTo>
                    <a:pt x="23455" y="17167"/>
                    <a:pt x="22735" y="15669"/>
                    <a:pt x="22692" y="14146"/>
                  </a:cubicBezTo>
                  <a:cubicBezTo>
                    <a:pt x="22659" y="13386"/>
                    <a:pt x="22753" y="12617"/>
                    <a:pt x="22954" y="11883"/>
                  </a:cubicBezTo>
                  <a:cubicBezTo>
                    <a:pt x="23150" y="11146"/>
                    <a:pt x="23442" y="10434"/>
                    <a:pt x="23794" y="9764"/>
                  </a:cubicBezTo>
                  <a:cubicBezTo>
                    <a:pt x="24499" y="8416"/>
                    <a:pt x="25462" y="7232"/>
                    <a:pt x="26524" y="6200"/>
                  </a:cubicBezTo>
                  <a:cubicBezTo>
                    <a:pt x="27057" y="5685"/>
                    <a:pt x="27626" y="5214"/>
                    <a:pt x="28208" y="4773"/>
                  </a:cubicBezTo>
                  <a:cubicBezTo>
                    <a:pt x="28369" y="4655"/>
                    <a:pt x="28529" y="4538"/>
                    <a:pt x="28691" y="4424"/>
                  </a:cubicBezTo>
                  <a:close/>
                  <a:moveTo>
                    <a:pt x="43061" y="1"/>
                  </a:moveTo>
                  <a:cubicBezTo>
                    <a:pt x="42502" y="1"/>
                    <a:pt x="41931" y="15"/>
                    <a:pt x="41349" y="41"/>
                  </a:cubicBezTo>
                  <a:cubicBezTo>
                    <a:pt x="38943" y="159"/>
                    <a:pt x="36326" y="561"/>
                    <a:pt x="33703" y="1472"/>
                  </a:cubicBezTo>
                  <a:cubicBezTo>
                    <a:pt x="32395" y="1928"/>
                    <a:pt x="31084" y="2504"/>
                    <a:pt x="29818" y="3232"/>
                  </a:cubicBezTo>
                  <a:cubicBezTo>
                    <a:pt x="29431" y="3459"/>
                    <a:pt x="29047" y="3697"/>
                    <a:pt x="28670" y="3950"/>
                  </a:cubicBezTo>
                  <a:lnTo>
                    <a:pt x="28670" y="3950"/>
                  </a:lnTo>
                  <a:cubicBezTo>
                    <a:pt x="27990" y="3574"/>
                    <a:pt x="27290" y="3253"/>
                    <a:pt x="26583" y="2980"/>
                  </a:cubicBezTo>
                  <a:cubicBezTo>
                    <a:pt x="25219" y="2452"/>
                    <a:pt x="23830" y="2100"/>
                    <a:pt x="22467" y="1852"/>
                  </a:cubicBezTo>
                  <a:cubicBezTo>
                    <a:pt x="22125" y="1799"/>
                    <a:pt x="21783" y="1733"/>
                    <a:pt x="21446" y="1693"/>
                  </a:cubicBezTo>
                  <a:cubicBezTo>
                    <a:pt x="21279" y="1671"/>
                    <a:pt x="21110" y="1649"/>
                    <a:pt x="20944" y="1626"/>
                  </a:cubicBezTo>
                  <a:lnTo>
                    <a:pt x="20440" y="1572"/>
                  </a:lnTo>
                  <a:cubicBezTo>
                    <a:pt x="20105" y="1542"/>
                    <a:pt x="19774" y="1499"/>
                    <a:pt x="19445" y="1477"/>
                  </a:cubicBezTo>
                  <a:cubicBezTo>
                    <a:pt x="19113" y="1456"/>
                    <a:pt x="18787" y="1434"/>
                    <a:pt x="18462" y="1413"/>
                  </a:cubicBezTo>
                  <a:cubicBezTo>
                    <a:pt x="17888" y="1386"/>
                    <a:pt x="17322" y="1372"/>
                    <a:pt x="16765" y="1372"/>
                  </a:cubicBezTo>
                  <a:cubicBezTo>
                    <a:pt x="16061" y="1372"/>
                    <a:pt x="15372" y="1394"/>
                    <a:pt x="14700" y="1434"/>
                  </a:cubicBezTo>
                  <a:cubicBezTo>
                    <a:pt x="12289" y="1586"/>
                    <a:pt x="10106" y="2023"/>
                    <a:pt x="8233" y="2602"/>
                  </a:cubicBezTo>
                  <a:cubicBezTo>
                    <a:pt x="6362" y="3188"/>
                    <a:pt x="4796" y="3892"/>
                    <a:pt x="3572" y="4579"/>
                  </a:cubicBezTo>
                  <a:cubicBezTo>
                    <a:pt x="2343" y="5264"/>
                    <a:pt x="1448" y="5916"/>
                    <a:pt x="864" y="6387"/>
                  </a:cubicBezTo>
                  <a:cubicBezTo>
                    <a:pt x="278" y="6858"/>
                    <a:pt x="1" y="7149"/>
                    <a:pt x="1" y="7149"/>
                  </a:cubicBezTo>
                  <a:cubicBezTo>
                    <a:pt x="1" y="7149"/>
                    <a:pt x="284" y="6863"/>
                    <a:pt x="880" y="6402"/>
                  </a:cubicBezTo>
                  <a:cubicBezTo>
                    <a:pt x="1474" y="5941"/>
                    <a:pt x="2384" y="5317"/>
                    <a:pt x="3617" y="4655"/>
                  </a:cubicBezTo>
                  <a:cubicBezTo>
                    <a:pt x="4848" y="3991"/>
                    <a:pt x="6415" y="3314"/>
                    <a:pt x="8284" y="2766"/>
                  </a:cubicBezTo>
                  <a:cubicBezTo>
                    <a:pt x="9218" y="2489"/>
                    <a:pt x="10229" y="2260"/>
                    <a:pt x="11304" y="2076"/>
                  </a:cubicBezTo>
                  <a:cubicBezTo>
                    <a:pt x="12379" y="1897"/>
                    <a:pt x="13520" y="1752"/>
                    <a:pt x="14715" y="1693"/>
                  </a:cubicBezTo>
                  <a:cubicBezTo>
                    <a:pt x="15262" y="1665"/>
                    <a:pt x="15820" y="1651"/>
                    <a:pt x="16387" y="1651"/>
                  </a:cubicBezTo>
                  <a:cubicBezTo>
                    <a:pt x="17060" y="1651"/>
                    <a:pt x="17747" y="1671"/>
                    <a:pt x="18446" y="1711"/>
                  </a:cubicBezTo>
                  <a:cubicBezTo>
                    <a:pt x="18768" y="1736"/>
                    <a:pt x="19092" y="1761"/>
                    <a:pt x="19419" y="1786"/>
                  </a:cubicBezTo>
                  <a:cubicBezTo>
                    <a:pt x="19747" y="1811"/>
                    <a:pt x="20074" y="1858"/>
                    <a:pt x="20406" y="1892"/>
                  </a:cubicBezTo>
                  <a:cubicBezTo>
                    <a:pt x="20570" y="1911"/>
                    <a:pt x="20735" y="1930"/>
                    <a:pt x="20901" y="1950"/>
                  </a:cubicBezTo>
                  <a:cubicBezTo>
                    <a:pt x="21069" y="1974"/>
                    <a:pt x="21236" y="1997"/>
                    <a:pt x="21404" y="2023"/>
                  </a:cubicBezTo>
                  <a:cubicBezTo>
                    <a:pt x="21743" y="2067"/>
                    <a:pt x="22072" y="2136"/>
                    <a:pt x="22408" y="2190"/>
                  </a:cubicBezTo>
                  <a:cubicBezTo>
                    <a:pt x="23750" y="2448"/>
                    <a:pt x="25114" y="2809"/>
                    <a:pt x="26443" y="3340"/>
                  </a:cubicBezTo>
                  <a:cubicBezTo>
                    <a:pt x="27070" y="3592"/>
                    <a:pt x="27693" y="3878"/>
                    <a:pt x="28299" y="4205"/>
                  </a:cubicBezTo>
                  <a:lnTo>
                    <a:pt x="28299" y="4205"/>
                  </a:lnTo>
                  <a:cubicBezTo>
                    <a:pt x="28188" y="4284"/>
                    <a:pt x="28077" y="4364"/>
                    <a:pt x="27967" y="4446"/>
                  </a:cubicBezTo>
                  <a:cubicBezTo>
                    <a:pt x="27372" y="4893"/>
                    <a:pt x="26786" y="5371"/>
                    <a:pt x="26239" y="5899"/>
                  </a:cubicBezTo>
                  <a:cubicBezTo>
                    <a:pt x="25147" y="6953"/>
                    <a:pt x="24152" y="8165"/>
                    <a:pt x="23418" y="9560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6"/>
                    <a:pt x="22215" y="13346"/>
                    <a:pt x="22248" y="14161"/>
                  </a:cubicBezTo>
                  <a:cubicBezTo>
                    <a:pt x="22258" y="14569"/>
                    <a:pt x="22325" y="14975"/>
                    <a:pt x="22413" y="15376"/>
                  </a:cubicBezTo>
                  <a:cubicBezTo>
                    <a:pt x="22520" y="15772"/>
                    <a:pt x="22646" y="16168"/>
                    <a:pt x="22839" y="16537"/>
                  </a:cubicBezTo>
                  <a:cubicBezTo>
                    <a:pt x="23018" y="16911"/>
                    <a:pt x="23257" y="17254"/>
                    <a:pt x="23518" y="17578"/>
                  </a:cubicBezTo>
                  <a:cubicBezTo>
                    <a:pt x="23658" y="17731"/>
                    <a:pt x="23787" y="17895"/>
                    <a:pt x="23947" y="18031"/>
                  </a:cubicBezTo>
                  <a:lnTo>
                    <a:pt x="24176" y="18242"/>
                  </a:lnTo>
                  <a:lnTo>
                    <a:pt x="24421" y="18434"/>
                  </a:lnTo>
                  <a:cubicBezTo>
                    <a:pt x="25081" y="18938"/>
                    <a:pt x="25840" y="19300"/>
                    <a:pt x="26627" y="19536"/>
                  </a:cubicBezTo>
                  <a:lnTo>
                    <a:pt x="27223" y="19695"/>
                  </a:lnTo>
                  <a:lnTo>
                    <a:pt x="27833" y="19817"/>
                  </a:lnTo>
                  <a:lnTo>
                    <a:pt x="28430" y="19897"/>
                  </a:lnTo>
                  <a:lnTo>
                    <a:pt x="28504" y="19908"/>
                  </a:lnTo>
                  <a:lnTo>
                    <a:pt x="28588" y="19915"/>
                  </a:lnTo>
                  <a:lnTo>
                    <a:pt x="28744" y="19925"/>
                  </a:lnTo>
                  <a:cubicBezTo>
                    <a:pt x="28835" y="19934"/>
                    <a:pt x="28927" y="19938"/>
                    <a:pt x="29019" y="19938"/>
                  </a:cubicBezTo>
                  <a:cubicBezTo>
                    <a:pt x="29032" y="19938"/>
                    <a:pt x="29045" y="19938"/>
                    <a:pt x="29058" y="19938"/>
                  </a:cubicBezTo>
                  <a:cubicBezTo>
                    <a:pt x="29095" y="19939"/>
                    <a:pt x="29133" y="19939"/>
                    <a:pt x="29171" y="19939"/>
                  </a:cubicBezTo>
                  <a:cubicBezTo>
                    <a:pt x="29968" y="19939"/>
                    <a:pt x="30771" y="19751"/>
                    <a:pt x="31487" y="19394"/>
                  </a:cubicBezTo>
                  <a:cubicBezTo>
                    <a:pt x="32240" y="19022"/>
                    <a:pt x="32889" y="18461"/>
                    <a:pt x="33388" y="17800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08"/>
                    <a:pt x="34687" y="14808"/>
                    <a:pt x="34738" y="14405"/>
                  </a:cubicBezTo>
                  <a:cubicBezTo>
                    <a:pt x="34791" y="14003"/>
                    <a:pt x="34820" y="13597"/>
                    <a:pt x="34813" y="13191"/>
                  </a:cubicBezTo>
                  <a:cubicBezTo>
                    <a:pt x="34794" y="11572"/>
                    <a:pt x="34327" y="9989"/>
                    <a:pt x="33550" y="8616"/>
                  </a:cubicBezTo>
                  <a:cubicBezTo>
                    <a:pt x="32774" y="7239"/>
                    <a:pt x="31699" y="6072"/>
                    <a:pt x="30492" y="5142"/>
                  </a:cubicBezTo>
                  <a:cubicBezTo>
                    <a:pt x="30032" y="4787"/>
                    <a:pt x="29553" y="4466"/>
                    <a:pt x="29061" y="4174"/>
                  </a:cubicBezTo>
                  <a:lnTo>
                    <a:pt x="29061" y="4174"/>
                  </a:lnTo>
                  <a:cubicBezTo>
                    <a:pt x="29074" y="4166"/>
                    <a:pt x="29088" y="4157"/>
                    <a:pt x="29101" y="4148"/>
                  </a:cubicBezTo>
                  <a:cubicBezTo>
                    <a:pt x="29397" y="3941"/>
                    <a:pt x="29709" y="3761"/>
                    <a:pt x="30013" y="3572"/>
                  </a:cubicBezTo>
                  <a:cubicBezTo>
                    <a:pt x="31248" y="2846"/>
                    <a:pt x="32531" y="2265"/>
                    <a:pt x="33818" y="1801"/>
                  </a:cubicBezTo>
                  <a:cubicBezTo>
                    <a:pt x="36395" y="876"/>
                    <a:pt x="38978" y="449"/>
                    <a:pt x="41363" y="311"/>
                  </a:cubicBezTo>
                  <a:cubicBezTo>
                    <a:pt x="42046" y="271"/>
                    <a:pt x="42713" y="252"/>
                    <a:pt x="43363" y="252"/>
                  </a:cubicBezTo>
                  <a:cubicBezTo>
                    <a:pt x="43851" y="252"/>
                    <a:pt x="44330" y="263"/>
                    <a:pt x="44798" y="285"/>
                  </a:cubicBezTo>
                  <a:cubicBezTo>
                    <a:pt x="44934" y="291"/>
                    <a:pt x="45070" y="293"/>
                    <a:pt x="45203" y="299"/>
                  </a:cubicBezTo>
                  <a:cubicBezTo>
                    <a:pt x="45337" y="308"/>
                    <a:pt x="45472" y="318"/>
                    <a:pt x="45604" y="326"/>
                  </a:cubicBezTo>
                  <a:cubicBezTo>
                    <a:pt x="45871" y="343"/>
                    <a:pt x="46132" y="362"/>
                    <a:pt x="46390" y="379"/>
                  </a:cubicBezTo>
                  <a:cubicBezTo>
                    <a:pt x="46905" y="434"/>
                    <a:pt x="47406" y="475"/>
                    <a:pt x="47890" y="540"/>
                  </a:cubicBezTo>
                  <a:cubicBezTo>
                    <a:pt x="49822" y="780"/>
                    <a:pt x="51489" y="1129"/>
                    <a:pt x="52851" y="1457"/>
                  </a:cubicBezTo>
                  <a:cubicBezTo>
                    <a:pt x="54209" y="1802"/>
                    <a:pt x="55269" y="2104"/>
                    <a:pt x="55985" y="2332"/>
                  </a:cubicBezTo>
                  <a:cubicBezTo>
                    <a:pt x="56701" y="2561"/>
                    <a:pt x="57082" y="2683"/>
                    <a:pt x="57082" y="2683"/>
                  </a:cubicBezTo>
                  <a:cubicBezTo>
                    <a:pt x="57082" y="2683"/>
                    <a:pt x="56702" y="2552"/>
                    <a:pt x="55992" y="2308"/>
                  </a:cubicBezTo>
                  <a:cubicBezTo>
                    <a:pt x="55281" y="2066"/>
                    <a:pt x="54229" y="1731"/>
                    <a:pt x="52874" y="1366"/>
                  </a:cubicBezTo>
                  <a:cubicBezTo>
                    <a:pt x="51516" y="1015"/>
                    <a:pt x="49850" y="638"/>
                    <a:pt x="47913" y="362"/>
                  </a:cubicBezTo>
                  <a:cubicBezTo>
                    <a:pt x="47429" y="291"/>
                    <a:pt x="46926" y="240"/>
                    <a:pt x="46410" y="177"/>
                  </a:cubicBezTo>
                  <a:cubicBezTo>
                    <a:pt x="46150" y="155"/>
                    <a:pt x="45887" y="133"/>
                    <a:pt x="45619" y="110"/>
                  </a:cubicBezTo>
                  <a:cubicBezTo>
                    <a:pt x="45486" y="99"/>
                    <a:pt x="45352" y="87"/>
                    <a:pt x="45217" y="76"/>
                  </a:cubicBezTo>
                  <a:cubicBezTo>
                    <a:pt x="45083" y="69"/>
                    <a:pt x="44948" y="61"/>
                    <a:pt x="44809" y="54"/>
                  </a:cubicBezTo>
                  <a:cubicBezTo>
                    <a:pt x="44242" y="17"/>
                    <a:pt x="43659" y="1"/>
                    <a:pt x="43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5742000" y="1468075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2" y="4425"/>
                  </a:moveTo>
                  <a:cubicBezTo>
                    <a:pt x="29227" y="4735"/>
                    <a:pt x="29747" y="5080"/>
                    <a:pt x="30242" y="5466"/>
                  </a:cubicBezTo>
                  <a:cubicBezTo>
                    <a:pt x="31409" y="6373"/>
                    <a:pt x="32439" y="7503"/>
                    <a:pt x="33181" y="8825"/>
                  </a:cubicBezTo>
                  <a:cubicBezTo>
                    <a:pt x="33921" y="10144"/>
                    <a:pt x="34362" y="11657"/>
                    <a:pt x="34372" y="13196"/>
                  </a:cubicBezTo>
                  <a:cubicBezTo>
                    <a:pt x="34379" y="13581"/>
                    <a:pt x="34349" y="13966"/>
                    <a:pt x="34299" y="14347"/>
                  </a:cubicBezTo>
                  <a:cubicBezTo>
                    <a:pt x="34249" y="14728"/>
                    <a:pt x="34167" y="15106"/>
                    <a:pt x="34055" y="15475"/>
                  </a:cubicBezTo>
                  <a:cubicBezTo>
                    <a:pt x="33836" y="16211"/>
                    <a:pt x="33496" y="16915"/>
                    <a:pt x="33026" y="17523"/>
                  </a:cubicBezTo>
                  <a:cubicBezTo>
                    <a:pt x="32562" y="18132"/>
                    <a:pt x="31967" y="18643"/>
                    <a:pt x="31281" y="18978"/>
                  </a:cubicBezTo>
                  <a:cubicBezTo>
                    <a:pt x="30634" y="19299"/>
                    <a:pt x="29910" y="19467"/>
                    <a:pt x="29181" y="19467"/>
                  </a:cubicBezTo>
                  <a:cubicBezTo>
                    <a:pt x="29143" y="19467"/>
                    <a:pt x="29105" y="19467"/>
                    <a:pt x="29067" y="19466"/>
                  </a:cubicBezTo>
                  <a:cubicBezTo>
                    <a:pt x="29046" y="19467"/>
                    <a:pt x="29026" y="19467"/>
                    <a:pt x="29006" y="19467"/>
                  </a:cubicBezTo>
                  <a:cubicBezTo>
                    <a:pt x="28930" y="19467"/>
                    <a:pt x="28855" y="19463"/>
                    <a:pt x="28779" y="19456"/>
                  </a:cubicBezTo>
                  <a:lnTo>
                    <a:pt x="28636" y="19445"/>
                  </a:lnTo>
                  <a:lnTo>
                    <a:pt x="28571" y="19442"/>
                  </a:lnTo>
                  <a:lnTo>
                    <a:pt x="28495" y="19433"/>
                  </a:lnTo>
                  <a:lnTo>
                    <a:pt x="27900" y="19354"/>
                  </a:lnTo>
                  <a:lnTo>
                    <a:pt x="27330" y="19243"/>
                  </a:lnTo>
                  <a:lnTo>
                    <a:pt x="26765" y="19094"/>
                  </a:lnTo>
                  <a:cubicBezTo>
                    <a:pt x="26019" y="18875"/>
                    <a:pt x="25310" y="18536"/>
                    <a:pt x="24700" y="18075"/>
                  </a:cubicBezTo>
                  <a:cubicBezTo>
                    <a:pt x="23455" y="17167"/>
                    <a:pt x="22735" y="15670"/>
                    <a:pt x="22692" y="14146"/>
                  </a:cubicBezTo>
                  <a:cubicBezTo>
                    <a:pt x="22659" y="13386"/>
                    <a:pt x="22753" y="12619"/>
                    <a:pt x="22954" y="11883"/>
                  </a:cubicBezTo>
                  <a:cubicBezTo>
                    <a:pt x="23150" y="11146"/>
                    <a:pt x="23442" y="10436"/>
                    <a:pt x="23794" y="9765"/>
                  </a:cubicBezTo>
                  <a:cubicBezTo>
                    <a:pt x="24499" y="8418"/>
                    <a:pt x="25462" y="7232"/>
                    <a:pt x="26524" y="6200"/>
                  </a:cubicBezTo>
                  <a:cubicBezTo>
                    <a:pt x="27057" y="5685"/>
                    <a:pt x="27626" y="5214"/>
                    <a:pt x="28208" y="4774"/>
                  </a:cubicBezTo>
                  <a:cubicBezTo>
                    <a:pt x="28369" y="4657"/>
                    <a:pt x="28529" y="4540"/>
                    <a:pt x="28692" y="4425"/>
                  </a:cubicBezTo>
                  <a:close/>
                  <a:moveTo>
                    <a:pt x="43071" y="1"/>
                  </a:moveTo>
                  <a:cubicBezTo>
                    <a:pt x="42509" y="1"/>
                    <a:pt x="41935" y="16"/>
                    <a:pt x="41349" y="43"/>
                  </a:cubicBezTo>
                  <a:cubicBezTo>
                    <a:pt x="38943" y="159"/>
                    <a:pt x="36326" y="561"/>
                    <a:pt x="33703" y="1472"/>
                  </a:cubicBezTo>
                  <a:cubicBezTo>
                    <a:pt x="32395" y="1928"/>
                    <a:pt x="31084" y="2505"/>
                    <a:pt x="29818" y="3233"/>
                  </a:cubicBezTo>
                  <a:cubicBezTo>
                    <a:pt x="29431" y="3459"/>
                    <a:pt x="29047" y="3698"/>
                    <a:pt x="28670" y="3951"/>
                  </a:cubicBezTo>
                  <a:lnTo>
                    <a:pt x="28670" y="3951"/>
                  </a:lnTo>
                  <a:cubicBezTo>
                    <a:pt x="27990" y="3575"/>
                    <a:pt x="27290" y="3254"/>
                    <a:pt x="26583" y="2981"/>
                  </a:cubicBezTo>
                  <a:cubicBezTo>
                    <a:pt x="25219" y="2452"/>
                    <a:pt x="23830" y="2100"/>
                    <a:pt x="22467" y="1854"/>
                  </a:cubicBezTo>
                  <a:cubicBezTo>
                    <a:pt x="22125" y="1800"/>
                    <a:pt x="21783" y="1734"/>
                    <a:pt x="21446" y="1694"/>
                  </a:cubicBezTo>
                  <a:cubicBezTo>
                    <a:pt x="21279" y="1671"/>
                    <a:pt x="21110" y="1649"/>
                    <a:pt x="20944" y="1626"/>
                  </a:cubicBezTo>
                  <a:lnTo>
                    <a:pt x="20440" y="1572"/>
                  </a:lnTo>
                  <a:cubicBezTo>
                    <a:pt x="20105" y="1542"/>
                    <a:pt x="19774" y="1499"/>
                    <a:pt x="19445" y="1477"/>
                  </a:cubicBezTo>
                  <a:cubicBezTo>
                    <a:pt x="19113" y="1456"/>
                    <a:pt x="18787" y="1435"/>
                    <a:pt x="18462" y="1413"/>
                  </a:cubicBezTo>
                  <a:cubicBezTo>
                    <a:pt x="17886" y="1386"/>
                    <a:pt x="17317" y="1373"/>
                    <a:pt x="16758" y="1373"/>
                  </a:cubicBezTo>
                  <a:cubicBezTo>
                    <a:pt x="16057" y="1373"/>
                    <a:pt x="15369" y="1394"/>
                    <a:pt x="14700" y="1435"/>
                  </a:cubicBezTo>
                  <a:cubicBezTo>
                    <a:pt x="12289" y="1586"/>
                    <a:pt x="10106" y="2023"/>
                    <a:pt x="8233" y="2603"/>
                  </a:cubicBezTo>
                  <a:cubicBezTo>
                    <a:pt x="6362" y="3188"/>
                    <a:pt x="4796" y="3894"/>
                    <a:pt x="3572" y="4581"/>
                  </a:cubicBezTo>
                  <a:cubicBezTo>
                    <a:pt x="2343" y="5264"/>
                    <a:pt x="1448" y="5917"/>
                    <a:pt x="864" y="6388"/>
                  </a:cubicBezTo>
                  <a:cubicBezTo>
                    <a:pt x="278" y="6859"/>
                    <a:pt x="1" y="7151"/>
                    <a:pt x="1" y="7151"/>
                  </a:cubicBezTo>
                  <a:cubicBezTo>
                    <a:pt x="1" y="7151"/>
                    <a:pt x="284" y="6866"/>
                    <a:pt x="880" y="6403"/>
                  </a:cubicBezTo>
                  <a:cubicBezTo>
                    <a:pt x="1474" y="5944"/>
                    <a:pt x="2384" y="5320"/>
                    <a:pt x="3617" y="4657"/>
                  </a:cubicBezTo>
                  <a:cubicBezTo>
                    <a:pt x="4848" y="3994"/>
                    <a:pt x="6415" y="3317"/>
                    <a:pt x="8284" y="2767"/>
                  </a:cubicBezTo>
                  <a:cubicBezTo>
                    <a:pt x="9218" y="2492"/>
                    <a:pt x="10229" y="2263"/>
                    <a:pt x="11304" y="2079"/>
                  </a:cubicBezTo>
                  <a:cubicBezTo>
                    <a:pt x="12379" y="1900"/>
                    <a:pt x="13520" y="1755"/>
                    <a:pt x="14715" y="1696"/>
                  </a:cubicBezTo>
                  <a:cubicBezTo>
                    <a:pt x="15262" y="1668"/>
                    <a:pt x="15820" y="1654"/>
                    <a:pt x="16387" y="1654"/>
                  </a:cubicBezTo>
                  <a:cubicBezTo>
                    <a:pt x="17060" y="1654"/>
                    <a:pt x="17747" y="1674"/>
                    <a:pt x="18446" y="1714"/>
                  </a:cubicBezTo>
                  <a:cubicBezTo>
                    <a:pt x="18768" y="1737"/>
                    <a:pt x="19092" y="1762"/>
                    <a:pt x="19419" y="1787"/>
                  </a:cubicBezTo>
                  <a:cubicBezTo>
                    <a:pt x="19747" y="1812"/>
                    <a:pt x="20074" y="1858"/>
                    <a:pt x="20406" y="1893"/>
                  </a:cubicBezTo>
                  <a:cubicBezTo>
                    <a:pt x="20570" y="1913"/>
                    <a:pt x="20735" y="1930"/>
                    <a:pt x="20901" y="1950"/>
                  </a:cubicBezTo>
                  <a:cubicBezTo>
                    <a:pt x="21069" y="1974"/>
                    <a:pt x="21236" y="1999"/>
                    <a:pt x="21404" y="2023"/>
                  </a:cubicBezTo>
                  <a:cubicBezTo>
                    <a:pt x="21743" y="2069"/>
                    <a:pt x="22072" y="2136"/>
                    <a:pt x="22408" y="2192"/>
                  </a:cubicBezTo>
                  <a:cubicBezTo>
                    <a:pt x="23750" y="2449"/>
                    <a:pt x="25114" y="2809"/>
                    <a:pt x="26443" y="3340"/>
                  </a:cubicBezTo>
                  <a:cubicBezTo>
                    <a:pt x="27070" y="3593"/>
                    <a:pt x="27693" y="3878"/>
                    <a:pt x="28299" y="4206"/>
                  </a:cubicBezTo>
                  <a:lnTo>
                    <a:pt x="28299" y="4206"/>
                  </a:lnTo>
                  <a:cubicBezTo>
                    <a:pt x="28188" y="4285"/>
                    <a:pt x="28077" y="4365"/>
                    <a:pt x="27967" y="4446"/>
                  </a:cubicBezTo>
                  <a:cubicBezTo>
                    <a:pt x="27372" y="4893"/>
                    <a:pt x="26786" y="5371"/>
                    <a:pt x="26239" y="5899"/>
                  </a:cubicBezTo>
                  <a:cubicBezTo>
                    <a:pt x="25147" y="6953"/>
                    <a:pt x="24152" y="8167"/>
                    <a:pt x="23418" y="9560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6"/>
                    <a:pt x="22215" y="13346"/>
                    <a:pt x="22248" y="14161"/>
                  </a:cubicBezTo>
                  <a:cubicBezTo>
                    <a:pt x="22258" y="14569"/>
                    <a:pt x="22325" y="14975"/>
                    <a:pt x="22413" y="15376"/>
                  </a:cubicBezTo>
                  <a:cubicBezTo>
                    <a:pt x="22520" y="15773"/>
                    <a:pt x="22646" y="16169"/>
                    <a:pt x="22839" y="16537"/>
                  </a:cubicBezTo>
                  <a:cubicBezTo>
                    <a:pt x="23018" y="16911"/>
                    <a:pt x="23257" y="17254"/>
                    <a:pt x="23518" y="17579"/>
                  </a:cubicBezTo>
                  <a:cubicBezTo>
                    <a:pt x="23658" y="17731"/>
                    <a:pt x="23787" y="17896"/>
                    <a:pt x="23947" y="18032"/>
                  </a:cubicBezTo>
                  <a:lnTo>
                    <a:pt x="24176" y="18242"/>
                  </a:lnTo>
                  <a:lnTo>
                    <a:pt x="24421" y="18434"/>
                  </a:lnTo>
                  <a:cubicBezTo>
                    <a:pt x="25081" y="18939"/>
                    <a:pt x="25840" y="19300"/>
                    <a:pt x="26627" y="19536"/>
                  </a:cubicBezTo>
                  <a:lnTo>
                    <a:pt x="27223" y="19695"/>
                  </a:lnTo>
                  <a:lnTo>
                    <a:pt x="27833" y="19817"/>
                  </a:lnTo>
                  <a:lnTo>
                    <a:pt x="28430" y="19898"/>
                  </a:lnTo>
                  <a:lnTo>
                    <a:pt x="28504" y="19908"/>
                  </a:lnTo>
                  <a:lnTo>
                    <a:pt x="28588" y="19916"/>
                  </a:lnTo>
                  <a:lnTo>
                    <a:pt x="28744" y="19927"/>
                  </a:lnTo>
                  <a:cubicBezTo>
                    <a:pt x="28829" y="19934"/>
                    <a:pt x="28916" y="19939"/>
                    <a:pt x="29002" y="19939"/>
                  </a:cubicBezTo>
                  <a:cubicBezTo>
                    <a:pt x="29021" y="19939"/>
                    <a:pt x="29039" y="19939"/>
                    <a:pt x="29058" y="19938"/>
                  </a:cubicBezTo>
                  <a:cubicBezTo>
                    <a:pt x="29096" y="19939"/>
                    <a:pt x="29133" y="19940"/>
                    <a:pt x="29171" y="19940"/>
                  </a:cubicBezTo>
                  <a:cubicBezTo>
                    <a:pt x="29969" y="19940"/>
                    <a:pt x="30771" y="19753"/>
                    <a:pt x="31487" y="19394"/>
                  </a:cubicBezTo>
                  <a:cubicBezTo>
                    <a:pt x="32240" y="19022"/>
                    <a:pt x="32889" y="18461"/>
                    <a:pt x="33388" y="17801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10"/>
                    <a:pt x="34687" y="14811"/>
                    <a:pt x="34738" y="14406"/>
                  </a:cubicBezTo>
                  <a:cubicBezTo>
                    <a:pt x="34791" y="14003"/>
                    <a:pt x="34820" y="13597"/>
                    <a:pt x="34813" y="13193"/>
                  </a:cubicBezTo>
                  <a:cubicBezTo>
                    <a:pt x="34794" y="11574"/>
                    <a:pt x="34327" y="9989"/>
                    <a:pt x="33550" y="8618"/>
                  </a:cubicBezTo>
                  <a:cubicBezTo>
                    <a:pt x="32774" y="7239"/>
                    <a:pt x="31699" y="6073"/>
                    <a:pt x="30492" y="5142"/>
                  </a:cubicBezTo>
                  <a:cubicBezTo>
                    <a:pt x="30032" y="4787"/>
                    <a:pt x="29553" y="4466"/>
                    <a:pt x="29061" y="4175"/>
                  </a:cubicBezTo>
                  <a:lnTo>
                    <a:pt x="29061" y="4175"/>
                  </a:lnTo>
                  <a:cubicBezTo>
                    <a:pt x="29074" y="4166"/>
                    <a:pt x="29088" y="4157"/>
                    <a:pt x="29101" y="4149"/>
                  </a:cubicBezTo>
                  <a:cubicBezTo>
                    <a:pt x="29397" y="3941"/>
                    <a:pt x="29709" y="3761"/>
                    <a:pt x="30013" y="3573"/>
                  </a:cubicBezTo>
                  <a:cubicBezTo>
                    <a:pt x="31248" y="2846"/>
                    <a:pt x="32531" y="2265"/>
                    <a:pt x="33818" y="1801"/>
                  </a:cubicBezTo>
                  <a:cubicBezTo>
                    <a:pt x="36395" y="876"/>
                    <a:pt x="38978" y="451"/>
                    <a:pt x="41363" y="311"/>
                  </a:cubicBezTo>
                  <a:cubicBezTo>
                    <a:pt x="42041" y="272"/>
                    <a:pt x="42704" y="252"/>
                    <a:pt x="43350" y="252"/>
                  </a:cubicBezTo>
                  <a:cubicBezTo>
                    <a:pt x="43843" y="252"/>
                    <a:pt x="44325" y="264"/>
                    <a:pt x="44798" y="286"/>
                  </a:cubicBezTo>
                  <a:cubicBezTo>
                    <a:pt x="44934" y="291"/>
                    <a:pt x="45070" y="295"/>
                    <a:pt x="45203" y="299"/>
                  </a:cubicBezTo>
                  <a:cubicBezTo>
                    <a:pt x="45337" y="309"/>
                    <a:pt x="45472" y="318"/>
                    <a:pt x="45604" y="327"/>
                  </a:cubicBezTo>
                  <a:cubicBezTo>
                    <a:pt x="45871" y="345"/>
                    <a:pt x="46132" y="362"/>
                    <a:pt x="46390" y="381"/>
                  </a:cubicBezTo>
                  <a:cubicBezTo>
                    <a:pt x="46905" y="434"/>
                    <a:pt x="47406" y="475"/>
                    <a:pt x="47890" y="540"/>
                  </a:cubicBezTo>
                  <a:cubicBezTo>
                    <a:pt x="49822" y="782"/>
                    <a:pt x="51489" y="1131"/>
                    <a:pt x="52851" y="1457"/>
                  </a:cubicBezTo>
                  <a:cubicBezTo>
                    <a:pt x="54209" y="1804"/>
                    <a:pt x="55269" y="2106"/>
                    <a:pt x="55985" y="2334"/>
                  </a:cubicBezTo>
                  <a:cubicBezTo>
                    <a:pt x="56701" y="2563"/>
                    <a:pt x="57082" y="2684"/>
                    <a:pt x="57082" y="2684"/>
                  </a:cubicBezTo>
                  <a:cubicBezTo>
                    <a:pt x="57082" y="2684"/>
                    <a:pt x="56702" y="2553"/>
                    <a:pt x="55992" y="2308"/>
                  </a:cubicBezTo>
                  <a:cubicBezTo>
                    <a:pt x="55281" y="2066"/>
                    <a:pt x="54229" y="1732"/>
                    <a:pt x="52874" y="1367"/>
                  </a:cubicBezTo>
                  <a:cubicBezTo>
                    <a:pt x="51516" y="1017"/>
                    <a:pt x="49850" y="639"/>
                    <a:pt x="47913" y="362"/>
                  </a:cubicBezTo>
                  <a:cubicBezTo>
                    <a:pt x="47429" y="291"/>
                    <a:pt x="46926" y="241"/>
                    <a:pt x="46410" y="179"/>
                  </a:cubicBezTo>
                  <a:cubicBezTo>
                    <a:pt x="46150" y="155"/>
                    <a:pt x="45887" y="133"/>
                    <a:pt x="45619" y="110"/>
                  </a:cubicBezTo>
                  <a:cubicBezTo>
                    <a:pt x="45486" y="100"/>
                    <a:pt x="45352" y="87"/>
                    <a:pt x="45217" y="76"/>
                  </a:cubicBezTo>
                  <a:cubicBezTo>
                    <a:pt x="45083" y="69"/>
                    <a:pt x="44948" y="62"/>
                    <a:pt x="44809" y="55"/>
                  </a:cubicBezTo>
                  <a:cubicBezTo>
                    <a:pt x="44245" y="18"/>
                    <a:pt x="43665" y="1"/>
                    <a:pt x="43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5742000" y="1396550"/>
              <a:ext cx="1427050" cy="498500"/>
            </a:xfrm>
            <a:custGeom>
              <a:avLst/>
              <a:gdLst/>
              <a:ahLst/>
              <a:cxnLst/>
              <a:rect l="l" t="t" r="r" b="b"/>
              <a:pathLst>
                <a:path w="57082" h="19940" extrusionOk="0">
                  <a:moveTo>
                    <a:pt x="28692" y="4425"/>
                  </a:moveTo>
                  <a:lnTo>
                    <a:pt x="28692" y="4425"/>
                  </a:lnTo>
                  <a:cubicBezTo>
                    <a:pt x="29227" y="4735"/>
                    <a:pt x="29747" y="5079"/>
                    <a:pt x="30242" y="5465"/>
                  </a:cubicBezTo>
                  <a:cubicBezTo>
                    <a:pt x="31409" y="6373"/>
                    <a:pt x="32439" y="7502"/>
                    <a:pt x="33181" y="8825"/>
                  </a:cubicBezTo>
                  <a:cubicBezTo>
                    <a:pt x="33921" y="10143"/>
                    <a:pt x="34362" y="11656"/>
                    <a:pt x="34372" y="13195"/>
                  </a:cubicBezTo>
                  <a:cubicBezTo>
                    <a:pt x="34379" y="13580"/>
                    <a:pt x="34349" y="13965"/>
                    <a:pt x="34299" y="14346"/>
                  </a:cubicBezTo>
                  <a:cubicBezTo>
                    <a:pt x="34249" y="14727"/>
                    <a:pt x="34167" y="15105"/>
                    <a:pt x="34055" y="15474"/>
                  </a:cubicBezTo>
                  <a:cubicBezTo>
                    <a:pt x="33836" y="16212"/>
                    <a:pt x="33496" y="16914"/>
                    <a:pt x="33026" y="17523"/>
                  </a:cubicBezTo>
                  <a:cubicBezTo>
                    <a:pt x="32562" y="18131"/>
                    <a:pt x="31967" y="18642"/>
                    <a:pt x="31281" y="18977"/>
                  </a:cubicBezTo>
                  <a:cubicBezTo>
                    <a:pt x="30634" y="19298"/>
                    <a:pt x="29910" y="19467"/>
                    <a:pt x="29181" y="19467"/>
                  </a:cubicBezTo>
                  <a:cubicBezTo>
                    <a:pt x="29143" y="19467"/>
                    <a:pt x="29105" y="19466"/>
                    <a:pt x="29067" y="19465"/>
                  </a:cubicBezTo>
                  <a:cubicBezTo>
                    <a:pt x="29046" y="19466"/>
                    <a:pt x="29026" y="19466"/>
                    <a:pt x="29006" y="19466"/>
                  </a:cubicBezTo>
                  <a:cubicBezTo>
                    <a:pt x="28930" y="19466"/>
                    <a:pt x="28855" y="19462"/>
                    <a:pt x="28779" y="19455"/>
                  </a:cubicBezTo>
                  <a:lnTo>
                    <a:pt x="28636" y="19445"/>
                  </a:lnTo>
                  <a:lnTo>
                    <a:pt x="28571" y="19441"/>
                  </a:lnTo>
                  <a:lnTo>
                    <a:pt x="28495" y="19432"/>
                  </a:lnTo>
                  <a:lnTo>
                    <a:pt x="27900" y="19354"/>
                  </a:lnTo>
                  <a:lnTo>
                    <a:pt x="27330" y="19242"/>
                  </a:lnTo>
                  <a:lnTo>
                    <a:pt x="26765" y="19095"/>
                  </a:lnTo>
                  <a:cubicBezTo>
                    <a:pt x="26019" y="18874"/>
                    <a:pt x="25310" y="18536"/>
                    <a:pt x="24700" y="18074"/>
                  </a:cubicBezTo>
                  <a:cubicBezTo>
                    <a:pt x="23455" y="17166"/>
                    <a:pt x="22735" y="15669"/>
                    <a:pt x="22692" y="14146"/>
                  </a:cubicBezTo>
                  <a:cubicBezTo>
                    <a:pt x="22659" y="13386"/>
                    <a:pt x="22753" y="12618"/>
                    <a:pt x="22954" y="11883"/>
                  </a:cubicBezTo>
                  <a:cubicBezTo>
                    <a:pt x="23150" y="11145"/>
                    <a:pt x="23442" y="10435"/>
                    <a:pt x="23794" y="9764"/>
                  </a:cubicBezTo>
                  <a:cubicBezTo>
                    <a:pt x="24499" y="8417"/>
                    <a:pt x="25462" y="7232"/>
                    <a:pt x="26524" y="6199"/>
                  </a:cubicBezTo>
                  <a:cubicBezTo>
                    <a:pt x="27057" y="5684"/>
                    <a:pt x="27626" y="5213"/>
                    <a:pt x="28208" y="4774"/>
                  </a:cubicBezTo>
                  <a:cubicBezTo>
                    <a:pt x="28369" y="4656"/>
                    <a:pt x="28529" y="4539"/>
                    <a:pt x="28692" y="4425"/>
                  </a:cubicBezTo>
                  <a:close/>
                  <a:moveTo>
                    <a:pt x="43071" y="0"/>
                  </a:moveTo>
                  <a:cubicBezTo>
                    <a:pt x="42509" y="0"/>
                    <a:pt x="41935" y="15"/>
                    <a:pt x="41349" y="42"/>
                  </a:cubicBezTo>
                  <a:cubicBezTo>
                    <a:pt x="38943" y="158"/>
                    <a:pt x="36326" y="561"/>
                    <a:pt x="33703" y="1471"/>
                  </a:cubicBezTo>
                  <a:cubicBezTo>
                    <a:pt x="32395" y="1928"/>
                    <a:pt x="31084" y="2505"/>
                    <a:pt x="29818" y="3232"/>
                  </a:cubicBezTo>
                  <a:cubicBezTo>
                    <a:pt x="29431" y="3459"/>
                    <a:pt x="29047" y="3697"/>
                    <a:pt x="28670" y="3950"/>
                  </a:cubicBezTo>
                  <a:lnTo>
                    <a:pt x="28670" y="3950"/>
                  </a:lnTo>
                  <a:cubicBezTo>
                    <a:pt x="27990" y="3574"/>
                    <a:pt x="27290" y="3253"/>
                    <a:pt x="26583" y="2980"/>
                  </a:cubicBezTo>
                  <a:cubicBezTo>
                    <a:pt x="25219" y="2453"/>
                    <a:pt x="23830" y="2100"/>
                    <a:pt x="22467" y="1853"/>
                  </a:cubicBezTo>
                  <a:cubicBezTo>
                    <a:pt x="22125" y="1799"/>
                    <a:pt x="21783" y="1733"/>
                    <a:pt x="21446" y="1693"/>
                  </a:cubicBezTo>
                  <a:cubicBezTo>
                    <a:pt x="21279" y="1670"/>
                    <a:pt x="21110" y="1649"/>
                    <a:pt x="20944" y="1626"/>
                  </a:cubicBezTo>
                  <a:lnTo>
                    <a:pt x="20440" y="1573"/>
                  </a:lnTo>
                  <a:cubicBezTo>
                    <a:pt x="20105" y="1541"/>
                    <a:pt x="19774" y="1498"/>
                    <a:pt x="19445" y="1477"/>
                  </a:cubicBezTo>
                  <a:cubicBezTo>
                    <a:pt x="19113" y="1455"/>
                    <a:pt x="18787" y="1434"/>
                    <a:pt x="18462" y="1412"/>
                  </a:cubicBezTo>
                  <a:cubicBezTo>
                    <a:pt x="17886" y="1386"/>
                    <a:pt x="17317" y="1373"/>
                    <a:pt x="16758" y="1373"/>
                  </a:cubicBezTo>
                  <a:cubicBezTo>
                    <a:pt x="16057" y="1373"/>
                    <a:pt x="15369" y="1393"/>
                    <a:pt x="14700" y="1434"/>
                  </a:cubicBezTo>
                  <a:cubicBezTo>
                    <a:pt x="12289" y="1587"/>
                    <a:pt x="10106" y="2024"/>
                    <a:pt x="8233" y="2603"/>
                  </a:cubicBezTo>
                  <a:cubicBezTo>
                    <a:pt x="6362" y="3188"/>
                    <a:pt x="4796" y="3893"/>
                    <a:pt x="3572" y="4580"/>
                  </a:cubicBezTo>
                  <a:cubicBezTo>
                    <a:pt x="2343" y="5263"/>
                    <a:pt x="1448" y="5917"/>
                    <a:pt x="864" y="6387"/>
                  </a:cubicBezTo>
                  <a:cubicBezTo>
                    <a:pt x="278" y="6858"/>
                    <a:pt x="1" y="7150"/>
                    <a:pt x="1" y="7150"/>
                  </a:cubicBezTo>
                  <a:cubicBezTo>
                    <a:pt x="1" y="7150"/>
                    <a:pt x="284" y="6864"/>
                    <a:pt x="880" y="6401"/>
                  </a:cubicBezTo>
                  <a:cubicBezTo>
                    <a:pt x="1474" y="5942"/>
                    <a:pt x="2384" y="5318"/>
                    <a:pt x="3617" y="4655"/>
                  </a:cubicBezTo>
                  <a:cubicBezTo>
                    <a:pt x="4848" y="3991"/>
                    <a:pt x="6415" y="3315"/>
                    <a:pt x="8284" y="2765"/>
                  </a:cubicBezTo>
                  <a:cubicBezTo>
                    <a:pt x="9218" y="2490"/>
                    <a:pt x="10229" y="2261"/>
                    <a:pt x="11304" y="2077"/>
                  </a:cubicBezTo>
                  <a:cubicBezTo>
                    <a:pt x="12379" y="1898"/>
                    <a:pt x="13520" y="1753"/>
                    <a:pt x="14715" y="1693"/>
                  </a:cubicBezTo>
                  <a:cubicBezTo>
                    <a:pt x="15258" y="1666"/>
                    <a:pt x="15812" y="1652"/>
                    <a:pt x="16375" y="1652"/>
                  </a:cubicBezTo>
                  <a:cubicBezTo>
                    <a:pt x="17052" y="1652"/>
                    <a:pt x="17743" y="1672"/>
                    <a:pt x="18446" y="1712"/>
                  </a:cubicBezTo>
                  <a:cubicBezTo>
                    <a:pt x="18768" y="1736"/>
                    <a:pt x="19092" y="1762"/>
                    <a:pt x="19419" y="1786"/>
                  </a:cubicBezTo>
                  <a:cubicBezTo>
                    <a:pt x="19747" y="1812"/>
                    <a:pt x="20074" y="1858"/>
                    <a:pt x="20406" y="1892"/>
                  </a:cubicBezTo>
                  <a:cubicBezTo>
                    <a:pt x="20570" y="1912"/>
                    <a:pt x="20735" y="1929"/>
                    <a:pt x="20901" y="1949"/>
                  </a:cubicBezTo>
                  <a:cubicBezTo>
                    <a:pt x="21069" y="1975"/>
                    <a:pt x="21236" y="1998"/>
                    <a:pt x="21404" y="2022"/>
                  </a:cubicBezTo>
                  <a:cubicBezTo>
                    <a:pt x="21743" y="2068"/>
                    <a:pt x="22072" y="2135"/>
                    <a:pt x="22408" y="2191"/>
                  </a:cubicBezTo>
                  <a:cubicBezTo>
                    <a:pt x="23750" y="2449"/>
                    <a:pt x="25114" y="2808"/>
                    <a:pt x="26443" y="3339"/>
                  </a:cubicBezTo>
                  <a:cubicBezTo>
                    <a:pt x="27070" y="3592"/>
                    <a:pt x="27693" y="3878"/>
                    <a:pt x="28299" y="4205"/>
                  </a:cubicBezTo>
                  <a:lnTo>
                    <a:pt x="28299" y="4205"/>
                  </a:lnTo>
                  <a:cubicBezTo>
                    <a:pt x="28188" y="4284"/>
                    <a:pt x="28077" y="4364"/>
                    <a:pt x="27967" y="4446"/>
                  </a:cubicBezTo>
                  <a:cubicBezTo>
                    <a:pt x="27372" y="4892"/>
                    <a:pt x="26786" y="5371"/>
                    <a:pt x="26239" y="5899"/>
                  </a:cubicBezTo>
                  <a:cubicBezTo>
                    <a:pt x="25147" y="6952"/>
                    <a:pt x="24152" y="8166"/>
                    <a:pt x="23418" y="9559"/>
                  </a:cubicBezTo>
                  <a:cubicBezTo>
                    <a:pt x="23048" y="10254"/>
                    <a:pt x="22745" y="10991"/>
                    <a:pt x="22533" y="11764"/>
                  </a:cubicBezTo>
                  <a:cubicBezTo>
                    <a:pt x="22320" y="12535"/>
                    <a:pt x="22215" y="13346"/>
                    <a:pt x="22248" y="14160"/>
                  </a:cubicBezTo>
                  <a:cubicBezTo>
                    <a:pt x="22258" y="14568"/>
                    <a:pt x="22325" y="14975"/>
                    <a:pt x="22413" y="15376"/>
                  </a:cubicBezTo>
                  <a:cubicBezTo>
                    <a:pt x="22520" y="15774"/>
                    <a:pt x="22646" y="16169"/>
                    <a:pt x="22839" y="16537"/>
                  </a:cubicBezTo>
                  <a:cubicBezTo>
                    <a:pt x="23018" y="16912"/>
                    <a:pt x="23257" y="17255"/>
                    <a:pt x="23518" y="17579"/>
                  </a:cubicBezTo>
                  <a:cubicBezTo>
                    <a:pt x="23658" y="17730"/>
                    <a:pt x="23787" y="17895"/>
                    <a:pt x="23947" y="18031"/>
                  </a:cubicBezTo>
                  <a:lnTo>
                    <a:pt x="24176" y="18243"/>
                  </a:lnTo>
                  <a:lnTo>
                    <a:pt x="24421" y="18433"/>
                  </a:lnTo>
                  <a:cubicBezTo>
                    <a:pt x="25081" y="18939"/>
                    <a:pt x="25840" y="19299"/>
                    <a:pt x="26627" y="19536"/>
                  </a:cubicBezTo>
                  <a:lnTo>
                    <a:pt x="27223" y="19696"/>
                  </a:lnTo>
                  <a:lnTo>
                    <a:pt x="27833" y="19818"/>
                  </a:lnTo>
                  <a:lnTo>
                    <a:pt x="28430" y="19898"/>
                  </a:lnTo>
                  <a:lnTo>
                    <a:pt x="28504" y="19908"/>
                  </a:lnTo>
                  <a:lnTo>
                    <a:pt x="28588" y="19915"/>
                  </a:lnTo>
                  <a:lnTo>
                    <a:pt x="28744" y="19926"/>
                  </a:lnTo>
                  <a:cubicBezTo>
                    <a:pt x="28829" y="19933"/>
                    <a:pt x="28916" y="19939"/>
                    <a:pt x="29002" y="19939"/>
                  </a:cubicBezTo>
                  <a:cubicBezTo>
                    <a:pt x="29021" y="19939"/>
                    <a:pt x="29039" y="19938"/>
                    <a:pt x="29058" y="19938"/>
                  </a:cubicBezTo>
                  <a:cubicBezTo>
                    <a:pt x="29096" y="19939"/>
                    <a:pt x="29133" y="19939"/>
                    <a:pt x="29171" y="19939"/>
                  </a:cubicBezTo>
                  <a:cubicBezTo>
                    <a:pt x="29969" y="19939"/>
                    <a:pt x="30771" y="19752"/>
                    <a:pt x="31487" y="19394"/>
                  </a:cubicBezTo>
                  <a:cubicBezTo>
                    <a:pt x="32240" y="19023"/>
                    <a:pt x="32889" y="18460"/>
                    <a:pt x="33388" y="17801"/>
                  </a:cubicBezTo>
                  <a:cubicBezTo>
                    <a:pt x="33891" y="17141"/>
                    <a:pt x="34254" y="16386"/>
                    <a:pt x="34485" y="15602"/>
                  </a:cubicBezTo>
                  <a:cubicBezTo>
                    <a:pt x="34602" y="15209"/>
                    <a:pt x="34687" y="14810"/>
                    <a:pt x="34738" y="14406"/>
                  </a:cubicBezTo>
                  <a:cubicBezTo>
                    <a:pt x="34791" y="14003"/>
                    <a:pt x="34820" y="13598"/>
                    <a:pt x="34813" y="13192"/>
                  </a:cubicBezTo>
                  <a:cubicBezTo>
                    <a:pt x="34794" y="11573"/>
                    <a:pt x="34327" y="9990"/>
                    <a:pt x="33550" y="8617"/>
                  </a:cubicBezTo>
                  <a:cubicBezTo>
                    <a:pt x="32774" y="7239"/>
                    <a:pt x="31699" y="6072"/>
                    <a:pt x="30492" y="5142"/>
                  </a:cubicBezTo>
                  <a:cubicBezTo>
                    <a:pt x="30032" y="4787"/>
                    <a:pt x="29553" y="4465"/>
                    <a:pt x="29061" y="4174"/>
                  </a:cubicBezTo>
                  <a:lnTo>
                    <a:pt x="29061" y="4174"/>
                  </a:lnTo>
                  <a:cubicBezTo>
                    <a:pt x="29074" y="4165"/>
                    <a:pt x="29088" y="4157"/>
                    <a:pt x="29101" y="4148"/>
                  </a:cubicBezTo>
                  <a:cubicBezTo>
                    <a:pt x="29397" y="3941"/>
                    <a:pt x="29709" y="3760"/>
                    <a:pt x="30013" y="3573"/>
                  </a:cubicBezTo>
                  <a:cubicBezTo>
                    <a:pt x="31248" y="2845"/>
                    <a:pt x="32531" y="2264"/>
                    <a:pt x="33818" y="1800"/>
                  </a:cubicBezTo>
                  <a:cubicBezTo>
                    <a:pt x="36395" y="876"/>
                    <a:pt x="38978" y="450"/>
                    <a:pt x="41363" y="310"/>
                  </a:cubicBezTo>
                  <a:cubicBezTo>
                    <a:pt x="42045" y="272"/>
                    <a:pt x="42712" y="252"/>
                    <a:pt x="43363" y="252"/>
                  </a:cubicBezTo>
                  <a:cubicBezTo>
                    <a:pt x="43851" y="252"/>
                    <a:pt x="44329" y="263"/>
                    <a:pt x="44798" y="286"/>
                  </a:cubicBezTo>
                  <a:cubicBezTo>
                    <a:pt x="44934" y="290"/>
                    <a:pt x="45070" y="294"/>
                    <a:pt x="45203" y="300"/>
                  </a:cubicBezTo>
                  <a:cubicBezTo>
                    <a:pt x="45337" y="309"/>
                    <a:pt x="45472" y="317"/>
                    <a:pt x="45604" y="326"/>
                  </a:cubicBezTo>
                  <a:cubicBezTo>
                    <a:pt x="45871" y="345"/>
                    <a:pt x="46132" y="362"/>
                    <a:pt x="46390" y="380"/>
                  </a:cubicBezTo>
                  <a:cubicBezTo>
                    <a:pt x="46905" y="433"/>
                    <a:pt x="47406" y="475"/>
                    <a:pt x="47890" y="539"/>
                  </a:cubicBezTo>
                  <a:cubicBezTo>
                    <a:pt x="49822" y="781"/>
                    <a:pt x="51489" y="1130"/>
                    <a:pt x="52851" y="1457"/>
                  </a:cubicBezTo>
                  <a:cubicBezTo>
                    <a:pt x="54209" y="1803"/>
                    <a:pt x="55269" y="2105"/>
                    <a:pt x="55985" y="2333"/>
                  </a:cubicBezTo>
                  <a:cubicBezTo>
                    <a:pt x="56701" y="2562"/>
                    <a:pt x="57082" y="2684"/>
                    <a:pt x="57082" y="2684"/>
                  </a:cubicBezTo>
                  <a:cubicBezTo>
                    <a:pt x="57082" y="2684"/>
                    <a:pt x="56702" y="2552"/>
                    <a:pt x="55992" y="2307"/>
                  </a:cubicBezTo>
                  <a:cubicBezTo>
                    <a:pt x="55281" y="2065"/>
                    <a:pt x="54229" y="1732"/>
                    <a:pt x="52874" y="1367"/>
                  </a:cubicBezTo>
                  <a:cubicBezTo>
                    <a:pt x="51516" y="1016"/>
                    <a:pt x="49850" y="638"/>
                    <a:pt x="47913" y="362"/>
                  </a:cubicBezTo>
                  <a:cubicBezTo>
                    <a:pt x="47429" y="290"/>
                    <a:pt x="46926" y="240"/>
                    <a:pt x="46410" y="178"/>
                  </a:cubicBezTo>
                  <a:cubicBezTo>
                    <a:pt x="46150" y="154"/>
                    <a:pt x="45887" y="133"/>
                    <a:pt x="45619" y="110"/>
                  </a:cubicBezTo>
                  <a:cubicBezTo>
                    <a:pt x="45486" y="100"/>
                    <a:pt x="45352" y="87"/>
                    <a:pt x="45217" y="75"/>
                  </a:cubicBezTo>
                  <a:cubicBezTo>
                    <a:pt x="45083" y="68"/>
                    <a:pt x="44948" y="61"/>
                    <a:pt x="44809" y="54"/>
                  </a:cubicBezTo>
                  <a:cubicBezTo>
                    <a:pt x="44245" y="17"/>
                    <a:pt x="43665" y="0"/>
                    <a:pt x="4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5742000" y="1332925"/>
              <a:ext cx="1427050" cy="498525"/>
            </a:xfrm>
            <a:custGeom>
              <a:avLst/>
              <a:gdLst/>
              <a:ahLst/>
              <a:cxnLst/>
              <a:rect l="l" t="t" r="r" b="b"/>
              <a:pathLst>
                <a:path w="57082" h="19941" extrusionOk="0">
                  <a:moveTo>
                    <a:pt x="28691" y="4425"/>
                  </a:moveTo>
                  <a:cubicBezTo>
                    <a:pt x="29227" y="4735"/>
                    <a:pt x="29747" y="5080"/>
                    <a:pt x="30242" y="5466"/>
                  </a:cubicBezTo>
                  <a:cubicBezTo>
                    <a:pt x="31409" y="6374"/>
                    <a:pt x="32439" y="7503"/>
                    <a:pt x="33181" y="8825"/>
                  </a:cubicBezTo>
                  <a:cubicBezTo>
                    <a:pt x="33921" y="10144"/>
                    <a:pt x="34362" y="11658"/>
                    <a:pt x="34372" y="13197"/>
                  </a:cubicBezTo>
                  <a:cubicBezTo>
                    <a:pt x="34379" y="13582"/>
                    <a:pt x="34349" y="13967"/>
                    <a:pt x="34299" y="14347"/>
                  </a:cubicBezTo>
                  <a:cubicBezTo>
                    <a:pt x="34249" y="14728"/>
                    <a:pt x="34167" y="15106"/>
                    <a:pt x="34055" y="15474"/>
                  </a:cubicBezTo>
                  <a:cubicBezTo>
                    <a:pt x="33836" y="16211"/>
                    <a:pt x="33496" y="16916"/>
                    <a:pt x="33026" y="17524"/>
                  </a:cubicBezTo>
                  <a:cubicBezTo>
                    <a:pt x="32562" y="18132"/>
                    <a:pt x="31967" y="18643"/>
                    <a:pt x="31281" y="18978"/>
                  </a:cubicBezTo>
                  <a:cubicBezTo>
                    <a:pt x="30634" y="19299"/>
                    <a:pt x="29910" y="19468"/>
                    <a:pt x="29181" y="19468"/>
                  </a:cubicBezTo>
                  <a:cubicBezTo>
                    <a:pt x="29143" y="19468"/>
                    <a:pt x="29105" y="19468"/>
                    <a:pt x="29067" y="19467"/>
                  </a:cubicBezTo>
                  <a:cubicBezTo>
                    <a:pt x="29051" y="19467"/>
                    <a:pt x="29035" y="19467"/>
                    <a:pt x="29019" y="19467"/>
                  </a:cubicBezTo>
                  <a:cubicBezTo>
                    <a:pt x="28938" y="19467"/>
                    <a:pt x="28859" y="19464"/>
                    <a:pt x="28779" y="19457"/>
                  </a:cubicBezTo>
                  <a:lnTo>
                    <a:pt x="28636" y="19445"/>
                  </a:lnTo>
                  <a:lnTo>
                    <a:pt x="28571" y="19442"/>
                  </a:lnTo>
                  <a:lnTo>
                    <a:pt x="28495" y="19432"/>
                  </a:lnTo>
                  <a:lnTo>
                    <a:pt x="27900" y="19353"/>
                  </a:lnTo>
                  <a:lnTo>
                    <a:pt x="27330" y="19243"/>
                  </a:lnTo>
                  <a:lnTo>
                    <a:pt x="26765" y="19094"/>
                  </a:lnTo>
                  <a:cubicBezTo>
                    <a:pt x="26019" y="18874"/>
                    <a:pt x="25310" y="18536"/>
                    <a:pt x="24700" y="18075"/>
                  </a:cubicBezTo>
                  <a:cubicBezTo>
                    <a:pt x="23455" y="17168"/>
                    <a:pt x="22735" y="15670"/>
                    <a:pt x="22692" y="14147"/>
                  </a:cubicBezTo>
                  <a:cubicBezTo>
                    <a:pt x="22659" y="13387"/>
                    <a:pt x="22753" y="12618"/>
                    <a:pt x="22954" y="11884"/>
                  </a:cubicBezTo>
                  <a:cubicBezTo>
                    <a:pt x="23150" y="11147"/>
                    <a:pt x="23442" y="10435"/>
                    <a:pt x="23794" y="9765"/>
                  </a:cubicBezTo>
                  <a:cubicBezTo>
                    <a:pt x="24499" y="8417"/>
                    <a:pt x="25462" y="7233"/>
                    <a:pt x="26524" y="6201"/>
                  </a:cubicBezTo>
                  <a:cubicBezTo>
                    <a:pt x="27057" y="5685"/>
                    <a:pt x="27626" y="5214"/>
                    <a:pt x="28208" y="4773"/>
                  </a:cubicBezTo>
                  <a:cubicBezTo>
                    <a:pt x="28368" y="4656"/>
                    <a:pt x="28529" y="4539"/>
                    <a:pt x="28691" y="4425"/>
                  </a:cubicBezTo>
                  <a:close/>
                  <a:moveTo>
                    <a:pt x="43052" y="1"/>
                  </a:moveTo>
                  <a:cubicBezTo>
                    <a:pt x="42496" y="1"/>
                    <a:pt x="41928" y="15"/>
                    <a:pt x="41349" y="42"/>
                  </a:cubicBezTo>
                  <a:cubicBezTo>
                    <a:pt x="38943" y="158"/>
                    <a:pt x="36326" y="562"/>
                    <a:pt x="33703" y="1472"/>
                  </a:cubicBezTo>
                  <a:cubicBezTo>
                    <a:pt x="32395" y="1929"/>
                    <a:pt x="31084" y="2504"/>
                    <a:pt x="29818" y="3233"/>
                  </a:cubicBezTo>
                  <a:cubicBezTo>
                    <a:pt x="29431" y="3459"/>
                    <a:pt x="29047" y="3697"/>
                    <a:pt x="28669" y="3951"/>
                  </a:cubicBezTo>
                  <a:lnTo>
                    <a:pt x="28669" y="3951"/>
                  </a:lnTo>
                  <a:cubicBezTo>
                    <a:pt x="27990" y="3575"/>
                    <a:pt x="27289" y="3254"/>
                    <a:pt x="26583" y="2981"/>
                  </a:cubicBezTo>
                  <a:cubicBezTo>
                    <a:pt x="25219" y="2453"/>
                    <a:pt x="23830" y="2101"/>
                    <a:pt x="22467" y="1853"/>
                  </a:cubicBezTo>
                  <a:cubicBezTo>
                    <a:pt x="22125" y="1800"/>
                    <a:pt x="21783" y="1734"/>
                    <a:pt x="21446" y="1694"/>
                  </a:cubicBezTo>
                  <a:cubicBezTo>
                    <a:pt x="21279" y="1671"/>
                    <a:pt x="21110" y="1650"/>
                    <a:pt x="20944" y="1627"/>
                  </a:cubicBezTo>
                  <a:lnTo>
                    <a:pt x="20440" y="1573"/>
                  </a:lnTo>
                  <a:cubicBezTo>
                    <a:pt x="20105" y="1542"/>
                    <a:pt x="19774" y="1499"/>
                    <a:pt x="19445" y="1478"/>
                  </a:cubicBezTo>
                  <a:cubicBezTo>
                    <a:pt x="19113" y="1457"/>
                    <a:pt x="18787" y="1435"/>
                    <a:pt x="18462" y="1414"/>
                  </a:cubicBezTo>
                  <a:cubicBezTo>
                    <a:pt x="17888" y="1386"/>
                    <a:pt x="17322" y="1373"/>
                    <a:pt x="16765" y="1373"/>
                  </a:cubicBezTo>
                  <a:cubicBezTo>
                    <a:pt x="16061" y="1373"/>
                    <a:pt x="15372" y="1394"/>
                    <a:pt x="14700" y="1435"/>
                  </a:cubicBezTo>
                  <a:cubicBezTo>
                    <a:pt x="12289" y="1587"/>
                    <a:pt x="10106" y="2023"/>
                    <a:pt x="8233" y="2603"/>
                  </a:cubicBezTo>
                  <a:cubicBezTo>
                    <a:pt x="6362" y="3189"/>
                    <a:pt x="4796" y="3893"/>
                    <a:pt x="3572" y="4580"/>
                  </a:cubicBezTo>
                  <a:cubicBezTo>
                    <a:pt x="2343" y="5264"/>
                    <a:pt x="1448" y="5917"/>
                    <a:pt x="864" y="6388"/>
                  </a:cubicBezTo>
                  <a:cubicBezTo>
                    <a:pt x="278" y="6859"/>
                    <a:pt x="1" y="7150"/>
                    <a:pt x="1" y="7150"/>
                  </a:cubicBezTo>
                  <a:cubicBezTo>
                    <a:pt x="1" y="7150"/>
                    <a:pt x="284" y="6866"/>
                    <a:pt x="880" y="6402"/>
                  </a:cubicBezTo>
                  <a:cubicBezTo>
                    <a:pt x="1474" y="5943"/>
                    <a:pt x="2384" y="5317"/>
                    <a:pt x="3617" y="4656"/>
                  </a:cubicBezTo>
                  <a:cubicBezTo>
                    <a:pt x="4848" y="3992"/>
                    <a:pt x="6415" y="3316"/>
                    <a:pt x="8284" y="2766"/>
                  </a:cubicBezTo>
                  <a:cubicBezTo>
                    <a:pt x="9218" y="2490"/>
                    <a:pt x="10229" y="2261"/>
                    <a:pt x="11304" y="2078"/>
                  </a:cubicBezTo>
                  <a:cubicBezTo>
                    <a:pt x="12379" y="1899"/>
                    <a:pt x="13520" y="1753"/>
                    <a:pt x="14715" y="1694"/>
                  </a:cubicBezTo>
                  <a:cubicBezTo>
                    <a:pt x="15262" y="1667"/>
                    <a:pt x="15820" y="1653"/>
                    <a:pt x="16387" y="1653"/>
                  </a:cubicBezTo>
                  <a:cubicBezTo>
                    <a:pt x="17060" y="1653"/>
                    <a:pt x="17747" y="1672"/>
                    <a:pt x="18446" y="1713"/>
                  </a:cubicBezTo>
                  <a:cubicBezTo>
                    <a:pt x="18768" y="1737"/>
                    <a:pt x="19092" y="1763"/>
                    <a:pt x="19419" y="1787"/>
                  </a:cubicBezTo>
                  <a:cubicBezTo>
                    <a:pt x="19747" y="1813"/>
                    <a:pt x="20074" y="1859"/>
                    <a:pt x="20406" y="1893"/>
                  </a:cubicBezTo>
                  <a:cubicBezTo>
                    <a:pt x="20570" y="1913"/>
                    <a:pt x="20735" y="1930"/>
                    <a:pt x="20901" y="1950"/>
                  </a:cubicBezTo>
                  <a:cubicBezTo>
                    <a:pt x="21069" y="1975"/>
                    <a:pt x="21236" y="1999"/>
                    <a:pt x="21404" y="2023"/>
                  </a:cubicBezTo>
                  <a:cubicBezTo>
                    <a:pt x="21743" y="2068"/>
                    <a:pt x="22072" y="2137"/>
                    <a:pt x="22408" y="2192"/>
                  </a:cubicBezTo>
                  <a:cubicBezTo>
                    <a:pt x="23750" y="2450"/>
                    <a:pt x="25114" y="2809"/>
                    <a:pt x="26443" y="3340"/>
                  </a:cubicBezTo>
                  <a:cubicBezTo>
                    <a:pt x="27070" y="3593"/>
                    <a:pt x="27692" y="3879"/>
                    <a:pt x="28298" y="4206"/>
                  </a:cubicBezTo>
                  <a:lnTo>
                    <a:pt x="28298" y="4206"/>
                  </a:lnTo>
                  <a:cubicBezTo>
                    <a:pt x="28187" y="4284"/>
                    <a:pt x="28077" y="4364"/>
                    <a:pt x="27967" y="4446"/>
                  </a:cubicBezTo>
                  <a:cubicBezTo>
                    <a:pt x="27372" y="4894"/>
                    <a:pt x="26786" y="5372"/>
                    <a:pt x="26239" y="5899"/>
                  </a:cubicBezTo>
                  <a:cubicBezTo>
                    <a:pt x="25147" y="6954"/>
                    <a:pt x="24152" y="8166"/>
                    <a:pt x="23418" y="9560"/>
                  </a:cubicBezTo>
                  <a:cubicBezTo>
                    <a:pt x="23048" y="10255"/>
                    <a:pt x="22745" y="10992"/>
                    <a:pt x="22533" y="11765"/>
                  </a:cubicBezTo>
                  <a:cubicBezTo>
                    <a:pt x="22320" y="12537"/>
                    <a:pt x="22215" y="13347"/>
                    <a:pt x="22248" y="14161"/>
                  </a:cubicBezTo>
                  <a:cubicBezTo>
                    <a:pt x="22258" y="14569"/>
                    <a:pt x="22325" y="14976"/>
                    <a:pt x="22413" y="15377"/>
                  </a:cubicBezTo>
                  <a:cubicBezTo>
                    <a:pt x="22520" y="15773"/>
                    <a:pt x="22646" y="16168"/>
                    <a:pt x="22839" y="16538"/>
                  </a:cubicBezTo>
                  <a:cubicBezTo>
                    <a:pt x="23018" y="16911"/>
                    <a:pt x="23257" y="17255"/>
                    <a:pt x="23518" y="17578"/>
                  </a:cubicBezTo>
                  <a:cubicBezTo>
                    <a:pt x="23658" y="17732"/>
                    <a:pt x="23787" y="17896"/>
                    <a:pt x="23947" y="18032"/>
                  </a:cubicBezTo>
                  <a:lnTo>
                    <a:pt x="24176" y="18243"/>
                  </a:lnTo>
                  <a:lnTo>
                    <a:pt x="24421" y="18434"/>
                  </a:lnTo>
                  <a:cubicBezTo>
                    <a:pt x="25081" y="18938"/>
                    <a:pt x="25840" y="19301"/>
                    <a:pt x="26627" y="19537"/>
                  </a:cubicBezTo>
                  <a:lnTo>
                    <a:pt x="27223" y="19696"/>
                  </a:lnTo>
                  <a:lnTo>
                    <a:pt x="27833" y="19817"/>
                  </a:lnTo>
                  <a:lnTo>
                    <a:pt x="28430" y="19897"/>
                  </a:lnTo>
                  <a:lnTo>
                    <a:pt x="28504" y="19909"/>
                  </a:lnTo>
                  <a:lnTo>
                    <a:pt x="28588" y="19916"/>
                  </a:lnTo>
                  <a:lnTo>
                    <a:pt x="28744" y="19926"/>
                  </a:lnTo>
                  <a:cubicBezTo>
                    <a:pt x="28835" y="19935"/>
                    <a:pt x="28927" y="19939"/>
                    <a:pt x="29019" y="19939"/>
                  </a:cubicBezTo>
                  <a:cubicBezTo>
                    <a:pt x="29032" y="19939"/>
                    <a:pt x="29045" y="19939"/>
                    <a:pt x="29058" y="19939"/>
                  </a:cubicBezTo>
                  <a:cubicBezTo>
                    <a:pt x="29095" y="19940"/>
                    <a:pt x="29133" y="19940"/>
                    <a:pt x="29171" y="19940"/>
                  </a:cubicBezTo>
                  <a:cubicBezTo>
                    <a:pt x="29968" y="19940"/>
                    <a:pt x="30771" y="19752"/>
                    <a:pt x="31487" y="19395"/>
                  </a:cubicBezTo>
                  <a:cubicBezTo>
                    <a:pt x="32240" y="19023"/>
                    <a:pt x="32889" y="18462"/>
                    <a:pt x="33388" y="17800"/>
                  </a:cubicBezTo>
                  <a:cubicBezTo>
                    <a:pt x="33891" y="17140"/>
                    <a:pt x="34254" y="16387"/>
                    <a:pt x="34485" y="15601"/>
                  </a:cubicBezTo>
                  <a:cubicBezTo>
                    <a:pt x="34602" y="15209"/>
                    <a:pt x="34687" y="14811"/>
                    <a:pt x="34738" y="14406"/>
                  </a:cubicBezTo>
                  <a:cubicBezTo>
                    <a:pt x="34791" y="14004"/>
                    <a:pt x="34820" y="13597"/>
                    <a:pt x="34813" y="13194"/>
                  </a:cubicBezTo>
                  <a:cubicBezTo>
                    <a:pt x="34794" y="11573"/>
                    <a:pt x="34327" y="9990"/>
                    <a:pt x="33550" y="8617"/>
                  </a:cubicBezTo>
                  <a:cubicBezTo>
                    <a:pt x="32774" y="7240"/>
                    <a:pt x="31699" y="6073"/>
                    <a:pt x="30492" y="5143"/>
                  </a:cubicBezTo>
                  <a:cubicBezTo>
                    <a:pt x="30032" y="4788"/>
                    <a:pt x="29553" y="4466"/>
                    <a:pt x="29061" y="4175"/>
                  </a:cubicBezTo>
                  <a:lnTo>
                    <a:pt x="29061" y="4175"/>
                  </a:lnTo>
                  <a:cubicBezTo>
                    <a:pt x="29074" y="4166"/>
                    <a:pt x="29088" y="4158"/>
                    <a:pt x="29101" y="4149"/>
                  </a:cubicBezTo>
                  <a:cubicBezTo>
                    <a:pt x="29397" y="3942"/>
                    <a:pt x="29709" y="3761"/>
                    <a:pt x="30013" y="3574"/>
                  </a:cubicBezTo>
                  <a:cubicBezTo>
                    <a:pt x="31248" y="2847"/>
                    <a:pt x="32531" y="2265"/>
                    <a:pt x="33818" y="1802"/>
                  </a:cubicBezTo>
                  <a:cubicBezTo>
                    <a:pt x="36395" y="877"/>
                    <a:pt x="38978" y="450"/>
                    <a:pt x="41363" y="311"/>
                  </a:cubicBezTo>
                  <a:cubicBezTo>
                    <a:pt x="42046" y="272"/>
                    <a:pt x="42713" y="252"/>
                    <a:pt x="43363" y="252"/>
                  </a:cubicBezTo>
                  <a:cubicBezTo>
                    <a:pt x="43851" y="252"/>
                    <a:pt x="44330" y="263"/>
                    <a:pt x="44798" y="286"/>
                  </a:cubicBezTo>
                  <a:cubicBezTo>
                    <a:pt x="44934" y="291"/>
                    <a:pt x="45070" y="296"/>
                    <a:pt x="45203" y="300"/>
                  </a:cubicBezTo>
                  <a:cubicBezTo>
                    <a:pt x="45337" y="310"/>
                    <a:pt x="45472" y="318"/>
                    <a:pt x="45604" y="327"/>
                  </a:cubicBezTo>
                  <a:cubicBezTo>
                    <a:pt x="45871" y="346"/>
                    <a:pt x="46132" y="363"/>
                    <a:pt x="46390" y="381"/>
                  </a:cubicBezTo>
                  <a:cubicBezTo>
                    <a:pt x="46905" y="434"/>
                    <a:pt x="47406" y="476"/>
                    <a:pt x="47890" y="540"/>
                  </a:cubicBezTo>
                  <a:cubicBezTo>
                    <a:pt x="49822" y="782"/>
                    <a:pt x="51489" y="1130"/>
                    <a:pt x="52851" y="1458"/>
                  </a:cubicBezTo>
                  <a:cubicBezTo>
                    <a:pt x="54209" y="1803"/>
                    <a:pt x="55269" y="2105"/>
                    <a:pt x="55985" y="2333"/>
                  </a:cubicBezTo>
                  <a:cubicBezTo>
                    <a:pt x="56701" y="2562"/>
                    <a:pt x="57082" y="2683"/>
                    <a:pt x="57082" y="2683"/>
                  </a:cubicBezTo>
                  <a:cubicBezTo>
                    <a:pt x="57082" y="2683"/>
                    <a:pt x="56702" y="2553"/>
                    <a:pt x="55992" y="2308"/>
                  </a:cubicBezTo>
                  <a:cubicBezTo>
                    <a:pt x="55281" y="2066"/>
                    <a:pt x="54229" y="1731"/>
                    <a:pt x="52874" y="1366"/>
                  </a:cubicBezTo>
                  <a:cubicBezTo>
                    <a:pt x="51516" y="1016"/>
                    <a:pt x="49850" y="638"/>
                    <a:pt x="47913" y="363"/>
                  </a:cubicBezTo>
                  <a:cubicBezTo>
                    <a:pt x="47429" y="291"/>
                    <a:pt x="46926" y="241"/>
                    <a:pt x="46410" y="178"/>
                  </a:cubicBezTo>
                  <a:cubicBezTo>
                    <a:pt x="46150" y="155"/>
                    <a:pt x="45887" y="134"/>
                    <a:pt x="45619" y="111"/>
                  </a:cubicBezTo>
                  <a:cubicBezTo>
                    <a:pt x="45486" y="99"/>
                    <a:pt x="45352" y="88"/>
                    <a:pt x="45217" y="77"/>
                  </a:cubicBezTo>
                  <a:cubicBezTo>
                    <a:pt x="45083" y="69"/>
                    <a:pt x="44948" y="62"/>
                    <a:pt x="44809" y="55"/>
                  </a:cubicBezTo>
                  <a:cubicBezTo>
                    <a:pt x="44239" y="18"/>
                    <a:pt x="43653" y="1"/>
                    <a:pt x="43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6636150" y="1283675"/>
              <a:ext cx="118450" cy="99300"/>
            </a:xfrm>
            <a:custGeom>
              <a:avLst/>
              <a:gdLst/>
              <a:ahLst/>
              <a:cxnLst/>
              <a:rect l="l" t="t" r="r" b="b"/>
              <a:pathLst>
                <a:path w="4738" h="3972" extrusionOk="0">
                  <a:moveTo>
                    <a:pt x="4737" y="1"/>
                  </a:moveTo>
                  <a:lnTo>
                    <a:pt x="1885" y="359"/>
                  </a:lnTo>
                  <a:lnTo>
                    <a:pt x="1649" y="1348"/>
                  </a:lnTo>
                  <a:lnTo>
                    <a:pt x="1326" y="2711"/>
                  </a:lnTo>
                  <a:cubicBezTo>
                    <a:pt x="1212" y="2613"/>
                    <a:pt x="1019" y="2553"/>
                    <a:pt x="799" y="2553"/>
                  </a:cubicBezTo>
                  <a:cubicBezTo>
                    <a:pt x="764" y="2553"/>
                    <a:pt x="729" y="2554"/>
                    <a:pt x="693" y="2558"/>
                  </a:cubicBezTo>
                  <a:cubicBezTo>
                    <a:pt x="301" y="2593"/>
                    <a:pt x="0" y="2807"/>
                    <a:pt x="22" y="3034"/>
                  </a:cubicBezTo>
                  <a:cubicBezTo>
                    <a:pt x="40" y="3240"/>
                    <a:pt x="314" y="3386"/>
                    <a:pt x="655" y="3386"/>
                  </a:cubicBezTo>
                  <a:cubicBezTo>
                    <a:pt x="692" y="3386"/>
                    <a:pt x="729" y="3384"/>
                    <a:pt x="767" y="3381"/>
                  </a:cubicBezTo>
                  <a:cubicBezTo>
                    <a:pt x="1098" y="3351"/>
                    <a:pt x="1363" y="3196"/>
                    <a:pt x="1426" y="3010"/>
                  </a:cubicBezTo>
                  <a:lnTo>
                    <a:pt x="1427" y="3010"/>
                  </a:lnTo>
                  <a:lnTo>
                    <a:pt x="1828" y="1328"/>
                  </a:lnTo>
                  <a:lnTo>
                    <a:pt x="4316" y="1046"/>
                  </a:lnTo>
                  <a:lnTo>
                    <a:pt x="3782" y="3288"/>
                  </a:lnTo>
                  <a:cubicBezTo>
                    <a:pt x="3668" y="3195"/>
                    <a:pt x="3481" y="3138"/>
                    <a:pt x="3267" y="3138"/>
                  </a:cubicBezTo>
                  <a:cubicBezTo>
                    <a:pt x="3231" y="3138"/>
                    <a:pt x="3194" y="3140"/>
                    <a:pt x="3157" y="3143"/>
                  </a:cubicBezTo>
                  <a:cubicBezTo>
                    <a:pt x="2764" y="3179"/>
                    <a:pt x="2464" y="3392"/>
                    <a:pt x="2485" y="3620"/>
                  </a:cubicBezTo>
                  <a:cubicBezTo>
                    <a:pt x="2503" y="3824"/>
                    <a:pt x="2779" y="3971"/>
                    <a:pt x="3120" y="3971"/>
                  </a:cubicBezTo>
                  <a:cubicBezTo>
                    <a:pt x="3156" y="3971"/>
                    <a:pt x="3194" y="3970"/>
                    <a:pt x="3231" y="3966"/>
                  </a:cubicBezTo>
                  <a:cubicBezTo>
                    <a:pt x="3616" y="3936"/>
                    <a:pt x="3915" y="3727"/>
                    <a:pt x="3902" y="3504"/>
                  </a:cubicBezTo>
                  <a:lnTo>
                    <a:pt x="4491" y="1029"/>
                  </a:lnTo>
                  <a:lnTo>
                    <a:pt x="4708" y="123"/>
                  </a:lnTo>
                  <a:lnTo>
                    <a:pt x="47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6368325" y="176350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8" y="358"/>
                  </a:lnTo>
                  <a:lnTo>
                    <a:pt x="1652" y="1347"/>
                  </a:lnTo>
                  <a:lnTo>
                    <a:pt x="1328" y="2709"/>
                  </a:lnTo>
                  <a:cubicBezTo>
                    <a:pt x="1213" y="2612"/>
                    <a:pt x="1021" y="2552"/>
                    <a:pt x="802" y="2552"/>
                  </a:cubicBezTo>
                  <a:cubicBezTo>
                    <a:pt x="767" y="2552"/>
                    <a:pt x="731" y="2554"/>
                    <a:pt x="694" y="2557"/>
                  </a:cubicBezTo>
                  <a:cubicBezTo>
                    <a:pt x="302" y="2593"/>
                    <a:pt x="1" y="2806"/>
                    <a:pt x="22" y="3032"/>
                  </a:cubicBezTo>
                  <a:cubicBezTo>
                    <a:pt x="41" y="3238"/>
                    <a:pt x="316" y="3385"/>
                    <a:pt x="658" y="3385"/>
                  </a:cubicBezTo>
                  <a:cubicBezTo>
                    <a:pt x="695" y="3385"/>
                    <a:pt x="732" y="3384"/>
                    <a:pt x="770" y="3380"/>
                  </a:cubicBezTo>
                  <a:cubicBezTo>
                    <a:pt x="1100" y="3350"/>
                    <a:pt x="1365" y="3194"/>
                    <a:pt x="1428" y="3008"/>
                  </a:cubicBezTo>
                  <a:lnTo>
                    <a:pt x="1430" y="3008"/>
                  </a:lnTo>
                  <a:lnTo>
                    <a:pt x="1830" y="1326"/>
                  </a:lnTo>
                  <a:lnTo>
                    <a:pt x="4317" y="1045"/>
                  </a:lnTo>
                  <a:lnTo>
                    <a:pt x="3785" y="3287"/>
                  </a:lnTo>
                  <a:cubicBezTo>
                    <a:pt x="3670" y="3195"/>
                    <a:pt x="3485" y="3137"/>
                    <a:pt x="3272" y="3137"/>
                  </a:cubicBezTo>
                  <a:cubicBezTo>
                    <a:pt x="3234" y="3137"/>
                    <a:pt x="3196" y="3139"/>
                    <a:pt x="3157" y="3143"/>
                  </a:cubicBezTo>
                  <a:cubicBezTo>
                    <a:pt x="2767" y="3178"/>
                    <a:pt x="2466" y="3390"/>
                    <a:pt x="2488" y="3618"/>
                  </a:cubicBezTo>
                  <a:cubicBezTo>
                    <a:pt x="2504" y="3824"/>
                    <a:pt x="2780" y="3971"/>
                    <a:pt x="3122" y="3971"/>
                  </a:cubicBezTo>
                  <a:cubicBezTo>
                    <a:pt x="3158" y="3971"/>
                    <a:pt x="3196" y="3969"/>
                    <a:pt x="3233" y="3966"/>
                  </a:cubicBezTo>
                  <a:cubicBezTo>
                    <a:pt x="3618" y="3933"/>
                    <a:pt x="3915" y="3725"/>
                    <a:pt x="3905" y="3502"/>
                  </a:cubicBezTo>
                  <a:lnTo>
                    <a:pt x="4493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5974275" y="1539825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7" y="0"/>
                  </a:moveTo>
                  <a:lnTo>
                    <a:pt x="1887" y="358"/>
                  </a:lnTo>
                  <a:lnTo>
                    <a:pt x="1651" y="1347"/>
                  </a:lnTo>
                  <a:lnTo>
                    <a:pt x="1326" y="2709"/>
                  </a:lnTo>
                  <a:cubicBezTo>
                    <a:pt x="1213" y="2611"/>
                    <a:pt x="1021" y="2552"/>
                    <a:pt x="802" y="2552"/>
                  </a:cubicBezTo>
                  <a:cubicBezTo>
                    <a:pt x="766" y="2552"/>
                    <a:pt x="730" y="2554"/>
                    <a:pt x="693" y="2557"/>
                  </a:cubicBezTo>
                  <a:cubicBezTo>
                    <a:pt x="301" y="2593"/>
                    <a:pt x="0" y="2806"/>
                    <a:pt x="22" y="3032"/>
                  </a:cubicBezTo>
                  <a:cubicBezTo>
                    <a:pt x="40" y="3238"/>
                    <a:pt x="315" y="3385"/>
                    <a:pt x="657" y="3385"/>
                  </a:cubicBezTo>
                  <a:cubicBezTo>
                    <a:pt x="693" y="3385"/>
                    <a:pt x="730" y="3384"/>
                    <a:pt x="768" y="3380"/>
                  </a:cubicBezTo>
                  <a:cubicBezTo>
                    <a:pt x="1100" y="3350"/>
                    <a:pt x="1365" y="3194"/>
                    <a:pt x="1426" y="3008"/>
                  </a:cubicBezTo>
                  <a:lnTo>
                    <a:pt x="1429" y="3008"/>
                  </a:lnTo>
                  <a:lnTo>
                    <a:pt x="1830" y="1326"/>
                  </a:lnTo>
                  <a:lnTo>
                    <a:pt x="4316" y="1045"/>
                  </a:lnTo>
                  <a:lnTo>
                    <a:pt x="3784" y="3287"/>
                  </a:lnTo>
                  <a:cubicBezTo>
                    <a:pt x="3669" y="3195"/>
                    <a:pt x="3483" y="3137"/>
                    <a:pt x="3271" y="3137"/>
                  </a:cubicBezTo>
                  <a:cubicBezTo>
                    <a:pt x="3233" y="3137"/>
                    <a:pt x="3195" y="3139"/>
                    <a:pt x="3157" y="3143"/>
                  </a:cubicBezTo>
                  <a:cubicBezTo>
                    <a:pt x="2765" y="3178"/>
                    <a:pt x="2464" y="3390"/>
                    <a:pt x="2485" y="3618"/>
                  </a:cubicBezTo>
                  <a:cubicBezTo>
                    <a:pt x="2504" y="3824"/>
                    <a:pt x="2779" y="3971"/>
                    <a:pt x="3121" y="3971"/>
                  </a:cubicBezTo>
                  <a:cubicBezTo>
                    <a:pt x="3158" y="3971"/>
                    <a:pt x="3195" y="3969"/>
                    <a:pt x="3233" y="3966"/>
                  </a:cubicBezTo>
                  <a:cubicBezTo>
                    <a:pt x="3616" y="3934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6847325" y="147570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0"/>
                  </a:moveTo>
                  <a:lnTo>
                    <a:pt x="1" y="2117"/>
                  </a:lnTo>
                  <a:lnTo>
                    <a:pt x="463" y="3025"/>
                  </a:lnTo>
                  <a:lnTo>
                    <a:pt x="1096" y="4272"/>
                  </a:lnTo>
                  <a:cubicBezTo>
                    <a:pt x="921" y="4272"/>
                    <a:pt x="701" y="4378"/>
                    <a:pt x="515" y="4567"/>
                  </a:cubicBezTo>
                  <a:cubicBezTo>
                    <a:pt x="238" y="4849"/>
                    <a:pt x="148" y="5204"/>
                    <a:pt x="310" y="5365"/>
                  </a:cubicBezTo>
                  <a:cubicBezTo>
                    <a:pt x="363" y="5417"/>
                    <a:pt x="436" y="5442"/>
                    <a:pt x="521" y="5442"/>
                  </a:cubicBezTo>
                  <a:cubicBezTo>
                    <a:pt x="696" y="5442"/>
                    <a:pt x="919" y="5336"/>
                    <a:pt x="1104" y="5146"/>
                  </a:cubicBezTo>
                  <a:cubicBezTo>
                    <a:pt x="1338" y="4910"/>
                    <a:pt x="1439" y="4618"/>
                    <a:pt x="1366" y="4436"/>
                  </a:cubicBezTo>
                  <a:lnTo>
                    <a:pt x="1368" y="4436"/>
                  </a:lnTo>
                  <a:lnTo>
                    <a:pt x="585" y="2893"/>
                  </a:lnTo>
                  <a:lnTo>
                    <a:pt x="2300" y="1071"/>
                  </a:lnTo>
                  <a:lnTo>
                    <a:pt x="3343" y="3125"/>
                  </a:lnTo>
                  <a:cubicBezTo>
                    <a:pt x="3170" y="3129"/>
                    <a:pt x="2955" y="3234"/>
                    <a:pt x="2772" y="3419"/>
                  </a:cubicBezTo>
                  <a:cubicBezTo>
                    <a:pt x="2497" y="3699"/>
                    <a:pt x="2406" y="4056"/>
                    <a:pt x="2569" y="4216"/>
                  </a:cubicBezTo>
                  <a:cubicBezTo>
                    <a:pt x="2622" y="4268"/>
                    <a:pt x="2696" y="4292"/>
                    <a:pt x="2781" y="4292"/>
                  </a:cubicBezTo>
                  <a:cubicBezTo>
                    <a:pt x="2955" y="4292"/>
                    <a:pt x="3177" y="4187"/>
                    <a:pt x="3363" y="3998"/>
                  </a:cubicBezTo>
                  <a:cubicBezTo>
                    <a:pt x="3635" y="3725"/>
                    <a:pt x="3728" y="3371"/>
                    <a:pt x="3574" y="3210"/>
                  </a:cubicBezTo>
                  <a:lnTo>
                    <a:pt x="2421" y="942"/>
                  </a:lnTo>
                  <a:lnTo>
                    <a:pt x="1999" y="112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5865325" y="1349350"/>
              <a:ext cx="99600" cy="118075"/>
            </a:xfrm>
            <a:custGeom>
              <a:avLst/>
              <a:gdLst/>
              <a:ahLst/>
              <a:cxnLst/>
              <a:rect l="l" t="t" r="r" b="b"/>
              <a:pathLst>
                <a:path w="3984" h="4723" extrusionOk="0">
                  <a:moveTo>
                    <a:pt x="3376" y="1"/>
                  </a:moveTo>
                  <a:lnTo>
                    <a:pt x="857" y="1381"/>
                  </a:lnTo>
                  <a:lnTo>
                    <a:pt x="1001" y="2389"/>
                  </a:lnTo>
                  <a:lnTo>
                    <a:pt x="1200" y="3773"/>
                  </a:lnTo>
                  <a:cubicBezTo>
                    <a:pt x="1147" y="3755"/>
                    <a:pt x="1085" y="3746"/>
                    <a:pt x="1018" y="3746"/>
                  </a:cubicBezTo>
                  <a:cubicBezTo>
                    <a:pt x="877" y="3746"/>
                    <a:pt x="714" y="3785"/>
                    <a:pt x="555" y="3864"/>
                  </a:cubicBezTo>
                  <a:cubicBezTo>
                    <a:pt x="204" y="4042"/>
                    <a:pt x="1" y="4350"/>
                    <a:pt x="105" y="4553"/>
                  </a:cubicBezTo>
                  <a:cubicBezTo>
                    <a:pt x="161" y="4665"/>
                    <a:pt x="296" y="4722"/>
                    <a:pt x="465" y="4722"/>
                  </a:cubicBezTo>
                  <a:cubicBezTo>
                    <a:pt x="605" y="4722"/>
                    <a:pt x="768" y="4683"/>
                    <a:pt x="927" y="4603"/>
                  </a:cubicBezTo>
                  <a:cubicBezTo>
                    <a:pt x="1223" y="4454"/>
                    <a:pt x="1414" y="4209"/>
                    <a:pt x="1402" y="4016"/>
                  </a:cubicBezTo>
                  <a:lnTo>
                    <a:pt x="1404" y="4016"/>
                  </a:lnTo>
                  <a:lnTo>
                    <a:pt x="1159" y="2304"/>
                  </a:lnTo>
                  <a:lnTo>
                    <a:pt x="3371" y="1129"/>
                  </a:lnTo>
                  <a:lnTo>
                    <a:pt x="3698" y="3409"/>
                  </a:lnTo>
                  <a:cubicBezTo>
                    <a:pt x="3647" y="3393"/>
                    <a:pt x="3588" y="3385"/>
                    <a:pt x="3525" y="3385"/>
                  </a:cubicBezTo>
                  <a:cubicBezTo>
                    <a:pt x="3386" y="3385"/>
                    <a:pt x="3224" y="3424"/>
                    <a:pt x="3064" y="3505"/>
                  </a:cubicBezTo>
                  <a:cubicBezTo>
                    <a:pt x="2713" y="3681"/>
                    <a:pt x="2512" y="3989"/>
                    <a:pt x="2616" y="4194"/>
                  </a:cubicBezTo>
                  <a:cubicBezTo>
                    <a:pt x="2672" y="4305"/>
                    <a:pt x="2807" y="4362"/>
                    <a:pt x="2975" y="4362"/>
                  </a:cubicBezTo>
                  <a:cubicBezTo>
                    <a:pt x="3115" y="4362"/>
                    <a:pt x="3277" y="4322"/>
                    <a:pt x="3436" y="4242"/>
                  </a:cubicBezTo>
                  <a:cubicBezTo>
                    <a:pt x="3783" y="4071"/>
                    <a:pt x="3983" y="3769"/>
                    <a:pt x="3887" y="3564"/>
                  </a:cubicBezTo>
                  <a:lnTo>
                    <a:pt x="3527" y="1046"/>
                  </a:lnTo>
                  <a:lnTo>
                    <a:pt x="3393" y="124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6172075" y="18131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3" y="0"/>
                  </a:moveTo>
                  <a:lnTo>
                    <a:pt x="0" y="2118"/>
                  </a:lnTo>
                  <a:lnTo>
                    <a:pt x="463" y="3025"/>
                  </a:lnTo>
                  <a:lnTo>
                    <a:pt x="1096" y="4272"/>
                  </a:lnTo>
                  <a:cubicBezTo>
                    <a:pt x="921" y="4272"/>
                    <a:pt x="700" y="4378"/>
                    <a:pt x="514" y="4567"/>
                  </a:cubicBezTo>
                  <a:cubicBezTo>
                    <a:pt x="239" y="4847"/>
                    <a:pt x="148" y="5204"/>
                    <a:pt x="311" y="5366"/>
                  </a:cubicBezTo>
                  <a:cubicBezTo>
                    <a:pt x="364" y="5417"/>
                    <a:pt x="437" y="5442"/>
                    <a:pt x="521" y="5442"/>
                  </a:cubicBezTo>
                  <a:cubicBezTo>
                    <a:pt x="696" y="5442"/>
                    <a:pt x="919" y="5336"/>
                    <a:pt x="1106" y="5147"/>
                  </a:cubicBezTo>
                  <a:cubicBezTo>
                    <a:pt x="1337" y="4910"/>
                    <a:pt x="1439" y="4618"/>
                    <a:pt x="1366" y="4437"/>
                  </a:cubicBezTo>
                  <a:lnTo>
                    <a:pt x="1368" y="4437"/>
                  </a:lnTo>
                  <a:lnTo>
                    <a:pt x="584" y="2895"/>
                  </a:lnTo>
                  <a:lnTo>
                    <a:pt x="2301" y="1071"/>
                  </a:lnTo>
                  <a:lnTo>
                    <a:pt x="3343" y="3125"/>
                  </a:lnTo>
                  <a:cubicBezTo>
                    <a:pt x="3170" y="3131"/>
                    <a:pt x="2955" y="3234"/>
                    <a:pt x="2773" y="3419"/>
                  </a:cubicBezTo>
                  <a:cubicBezTo>
                    <a:pt x="2497" y="3699"/>
                    <a:pt x="2405" y="4056"/>
                    <a:pt x="2569" y="4216"/>
                  </a:cubicBezTo>
                  <a:cubicBezTo>
                    <a:pt x="2622" y="4269"/>
                    <a:pt x="2696" y="4293"/>
                    <a:pt x="2781" y="4293"/>
                  </a:cubicBezTo>
                  <a:cubicBezTo>
                    <a:pt x="2956" y="4293"/>
                    <a:pt x="3178" y="4188"/>
                    <a:pt x="3363" y="3999"/>
                  </a:cubicBezTo>
                  <a:cubicBezTo>
                    <a:pt x="3635" y="3722"/>
                    <a:pt x="3728" y="3372"/>
                    <a:pt x="3575" y="3210"/>
                  </a:cubicBezTo>
                  <a:lnTo>
                    <a:pt x="2423" y="942"/>
                  </a:lnTo>
                  <a:lnTo>
                    <a:pt x="2000" y="11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278250" y="1326450"/>
              <a:ext cx="93225" cy="136075"/>
            </a:xfrm>
            <a:custGeom>
              <a:avLst/>
              <a:gdLst/>
              <a:ahLst/>
              <a:cxnLst/>
              <a:rect l="l" t="t" r="r" b="b"/>
              <a:pathLst>
                <a:path w="3729" h="5443" extrusionOk="0">
                  <a:moveTo>
                    <a:pt x="1942" y="1"/>
                  </a:moveTo>
                  <a:lnTo>
                    <a:pt x="1" y="2118"/>
                  </a:lnTo>
                  <a:lnTo>
                    <a:pt x="462" y="3025"/>
                  </a:lnTo>
                  <a:lnTo>
                    <a:pt x="1096" y="4272"/>
                  </a:lnTo>
                  <a:cubicBezTo>
                    <a:pt x="920" y="4272"/>
                    <a:pt x="699" y="4378"/>
                    <a:pt x="513" y="4567"/>
                  </a:cubicBezTo>
                  <a:cubicBezTo>
                    <a:pt x="238" y="4848"/>
                    <a:pt x="147" y="5204"/>
                    <a:pt x="310" y="5366"/>
                  </a:cubicBezTo>
                  <a:cubicBezTo>
                    <a:pt x="363" y="5418"/>
                    <a:pt x="437" y="5442"/>
                    <a:pt x="521" y="5442"/>
                  </a:cubicBezTo>
                  <a:cubicBezTo>
                    <a:pt x="696" y="5442"/>
                    <a:pt x="919" y="5336"/>
                    <a:pt x="1104" y="5147"/>
                  </a:cubicBezTo>
                  <a:cubicBezTo>
                    <a:pt x="1336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3" y="2894"/>
                  </a:lnTo>
                  <a:lnTo>
                    <a:pt x="2300" y="1071"/>
                  </a:lnTo>
                  <a:lnTo>
                    <a:pt x="3343" y="3126"/>
                  </a:lnTo>
                  <a:cubicBezTo>
                    <a:pt x="3169" y="3130"/>
                    <a:pt x="2954" y="3234"/>
                    <a:pt x="2772" y="3419"/>
                  </a:cubicBezTo>
                  <a:cubicBezTo>
                    <a:pt x="2497" y="3700"/>
                    <a:pt x="2406" y="4056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8"/>
                    <a:pt x="3363" y="3999"/>
                  </a:cubicBezTo>
                  <a:cubicBezTo>
                    <a:pt x="3637" y="3723"/>
                    <a:pt x="3728" y="3372"/>
                    <a:pt x="3574" y="3209"/>
                  </a:cubicBezTo>
                  <a:lnTo>
                    <a:pt x="2422" y="943"/>
                  </a:lnTo>
                  <a:lnTo>
                    <a:pt x="1999" y="112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695200" y="1549925"/>
              <a:ext cx="57825" cy="79125"/>
            </a:xfrm>
            <a:custGeom>
              <a:avLst/>
              <a:gdLst/>
              <a:ahLst/>
              <a:cxnLst/>
              <a:rect l="l" t="t" r="r" b="b"/>
              <a:pathLst>
                <a:path w="2313" h="3165" extrusionOk="0">
                  <a:moveTo>
                    <a:pt x="2142" y="0"/>
                  </a:moveTo>
                  <a:lnTo>
                    <a:pt x="1480" y="2445"/>
                  </a:lnTo>
                  <a:cubicBezTo>
                    <a:pt x="1349" y="2322"/>
                    <a:pt x="1118" y="2246"/>
                    <a:pt x="850" y="2246"/>
                  </a:cubicBezTo>
                  <a:cubicBezTo>
                    <a:pt x="825" y="2246"/>
                    <a:pt x="800" y="2246"/>
                    <a:pt x="775" y="2248"/>
                  </a:cubicBezTo>
                  <a:cubicBezTo>
                    <a:pt x="339" y="2273"/>
                    <a:pt x="0" y="2499"/>
                    <a:pt x="16" y="2753"/>
                  </a:cubicBezTo>
                  <a:cubicBezTo>
                    <a:pt x="31" y="2988"/>
                    <a:pt x="349" y="3165"/>
                    <a:pt x="746" y="3165"/>
                  </a:cubicBezTo>
                  <a:cubicBezTo>
                    <a:pt x="774" y="3165"/>
                    <a:pt x="802" y="3164"/>
                    <a:pt x="830" y="3162"/>
                  </a:cubicBezTo>
                  <a:cubicBezTo>
                    <a:pt x="1195" y="3141"/>
                    <a:pt x="1495" y="2978"/>
                    <a:pt x="1571" y="2777"/>
                  </a:cubicBezTo>
                  <a:lnTo>
                    <a:pt x="1573" y="2777"/>
                  </a:lnTo>
                  <a:lnTo>
                    <a:pt x="1578" y="2756"/>
                  </a:lnTo>
                  <a:cubicBezTo>
                    <a:pt x="1581" y="2750"/>
                    <a:pt x="1582" y="2747"/>
                    <a:pt x="1582" y="2741"/>
                  </a:cubicBezTo>
                  <a:lnTo>
                    <a:pt x="2312" y="47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5855300" y="158950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4" y="0"/>
                  </a:moveTo>
                  <a:lnTo>
                    <a:pt x="1481" y="2445"/>
                  </a:lnTo>
                  <a:cubicBezTo>
                    <a:pt x="1350" y="2322"/>
                    <a:pt x="1118" y="2246"/>
                    <a:pt x="852" y="2246"/>
                  </a:cubicBezTo>
                  <a:cubicBezTo>
                    <a:pt x="827" y="2246"/>
                    <a:pt x="802" y="2246"/>
                    <a:pt x="777" y="2248"/>
                  </a:cubicBezTo>
                  <a:cubicBezTo>
                    <a:pt x="342" y="2274"/>
                    <a:pt x="1" y="2501"/>
                    <a:pt x="18" y="2753"/>
                  </a:cubicBezTo>
                  <a:cubicBezTo>
                    <a:pt x="33" y="2989"/>
                    <a:pt x="351" y="3165"/>
                    <a:pt x="747" y="3165"/>
                  </a:cubicBezTo>
                  <a:cubicBezTo>
                    <a:pt x="775" y="3165"/>
                    <a:pt x="803" y="3164"/>
                    <a:pt x="831" y="3163"/>
                  </a:cubicBezTo>
                  <a:cubicBezTo>
                    <a:pt x="1196" y="3141"/>
                    <a:pt x="1495" y="2978"/>
                    <a:pt x="1573" y="2777"/>
                  </a:cubicBezTo>
                  <a:lnTo>
                    <a:pt x="1574" y="2777"/>
                  </a:lnTo>
                  <a:lnTo>
                    <a:pt x="1580" y="2756"/>
                  </a:lnTo>
                  <a:cubicBezTo>
                    <a:pt x="1581" y="2752"/>
                    <a:pt x="1583" y="2747"/>
                    <a:pt x="1583" y="2742"/>
                  </a:cubicBezTo>
                  <a:lnTo>
                    <a:pt x="2313" y="48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6207925" y="1549925"/>
              <a:ext cx="57825" cy="79125"/>
            </a:xfrm>
            <a:custGeom>
              <a:avLst/>
              <a:gdLst/>
              <a:ahLst/>
              <a:cxnLst/>
              <a:rect l="l" t="t" r="r" b="b"/>
              <a:pathLst>
                <a:path w="2313" h="3165" extrusionOk="0">
                  <a:moveTo>
                    <a:pt x="2142" y="0"/>
                  </a:moveTo>
                  <a:lnTo>
                    <a:pt x="1481" y="2445"/>
                  </a:lnTo>
                  <a:cubicBezTo>
                    <a:pt x="1350" y="2322"/>
                    <a:pt x="1118" y="2246"/>
                    <a:pt x="851" y="2246"/>
                  </a:cubicBezTo>
                  <a:cubicBezTo>
                    <a:pt x="826" y="2246"/>
                    <a:pt x="801" y="2246"/>
                    <a:pt x="775" y="2248"/>
                  </a:cubicBezTo>
                  <a:cubicBezTo>
                    <a:pt x="340" y="2273"/>
                    <a:pt x="1" y="2499"/>
                    <a:pt x="17" y="2753"/>
                  </a:cubicBezTo>
                  <a:cubicBezTo>
                    <a:pt x="31" y="2988"/>
                    <a:pt x="350" y="3165"/>
                    <a:pt x="746" y="3165"/>
                  </a:cubicBezTo>
                  <a:cubicBezTo>
                    <a:pt x="774" y="3165"/>
                    <a:pt x="803" y="3164"/>
                    <a:pt x="831" y="3162"/>
                  </a:cubicBezTo>
                  <a:cubicBezTo>
                    <a:pt x="1196" y="3141"/>
                    <a:pt x="1495" y="2978"/>
                    <a:pt x="1571" y="2777"/>
                  </a:cubicBezTo>
                  <a:lnTo>
                    <a:pt x="1574" y="2777"/>
                  </a:lnTo>
                  <a:lnTo>
                    <a:pt x="1578" y="2756"/>
                  </a:lnTo>
                  <a:cubicBezTo>
                    <a:pt x="1581" y="2750"/>
                    <a:pt x="1583" y="2747"/>
                    <a:pt x="1583" y="2741"/>
                  </a:cubicBezTo>
                  <a:lnTo>
                    <a:pt x="2313" y="47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6742575" y="1407500"/>
              <a:ext cx="82225" cy="73950"/>
            </a:xfrm>
            <a:custGeom>
              <a:avLst/>
              <a:gdLst/>
              <a:ahLst/>
              <a:cxnLst/>
              <a:rect l="l" t="t" r="r" b="b"/>
              <a:pathLst>
                <a:path w="3289" h="2958" extrusionOk="0">
                  <a:moveTo>
                    <a:pt x="3131" y="184"/>
                  </a:moveTo>
                  <a:lnTo>
                    <a:pt x="3065" y="571"/>
                  </a:lnTo>
                  <a:lnTo>
                    <a:pt x="1297" y="923"/>
                  </a:lnTo>
                  <a:lnTo>
                    <a:pt x="1297" y="923"/>
                  </a:lnTo>
                  <a:lnTo>
                    <a:pt x="1363" y="528"/>
                  </a:lnTo>
                  <a:lnTo>
                    <a:pt x="3131" y="184"/>
                  </a:lnTo>
                  <a:close/>
                  <a:moveTo>
                    <a:pt x="3289" y="1"/>
                  </a:moveTo>
                  <a:lnTo>
                    <a:pt x="1243" y="402"/>
                  </a:lnTo>
                  <a:lnTo>
                    <a:pt x="1121" y="1130"/>
                  </a:lnTo>
                  <a:lnTo>
                    <a:pt x="955" y="2133"/>
                  </a:lnTo>
                  <a:cubicBezTo>
                    <a:pt x="878" y="2076"/>
                    <a:pt x="759" y="2044"/>
                    <a:pt x="623" y="2044"/>
                  </a:cubicBezTo>
                  <a:cubicBezTo>
                    <a:pt x="579" y="2044"/>
                    <a:pt x="534" y="2047"/>
                    <a:pt x="489" y="2054"/>
                  </a:cubicBezTo>
                  <a:cubicBezTo>
                    <a:pt x="208" y="2101"/>
                    <a:pt x="1" y="2269"/>
                    <a:pt x="26" y="2432"/>
                  </a:cubicBezTo>
                  <a:cubicBezTo>
                    <a:pt x="49" y="2569"/>
                    <a:pt x="226" y="2657"/>
                    <a:pt x="447" y="2657"/>
                  </a:cubicBezTo>
                  <a:cubicBezTo>
                    <a:pt x="491" y="2657"/>
                    <a:pt x="538" y="2654"/>
                    <a:pt x="585" y="2646"/>
                  </a:cubicBezTo>
                  <a:cubicBezTo>
                    <a:pt x="824" y="2609"/>
                    <a:pt x="1007" y="2482"/>
                    <a:pt x="1043" y="2343"/>
                  </a:cubicBezTo>
                  <a:lnTo>
                    <a:pt x="1249" y="1105"/>
                  </a:lnTo>
                  <a:lnTo>
                    <a:pt x="3035" y="778"/>
                  </a:lnTo>
                  <a:lnTo>
                    <a:pt x="2761" y="2427"/>
                  </a:lnTo>
                  <a:cubicBezTo>
                    <a:pt x="2684" y="2374"/>
                    <a:pt x="2569" y="2343"/>
                    <a:pt x="2439" y="2343"/>
                  </a:cubicBezTo>
                  <a:cubicBezTo>
                    <a:pt x="2395" y="2343"/>
                    <a:pt x="2348" y="2347"/>
                    <a:pt x="2301" y="2354"/>
                  </a:cubicBezTo>
                  <a:cubicBezTo>
                    <a:pt x="2020" y="2399"/>
                    <a:pt x="1813" y="2569"/>
                    <a:pt x="1840" y="2732"/>
                  </a:cubicBezTo>
                  <a:cubicBezTo>
                    <a:pt x="1862" y="2868"/>
                    <a:pt x="2039" y="2958"/>
                    <a:pt x="2263" y="2958"/>
                  </a:cubicBezTo>
                  <a:cubicBezTo>
                    <a:pt x="2306" y="2958"/>
                    <a:pt x="2352" y="2954"/>
                    <a:pt x="2398" y="2947"/>
                  </a:cubicBezTo>
                  <a:cubicBezTo>
                    <a:pt x="2677" y="2904"/>
                    <a:pt x="2881" y="2738"/>
                    <a:pt x="2861" y="2576"/>
                  </a:cubicBezTo>
                  <a:lnTo>
                    <a:pt x="3164" y="757"/>
                  </a:lnTo>
                  <a:lnTo>
                    <a:pt x="3274" y="91"/>
                  </a:lnTo>
                  <a:lnTo>
                    <a:pt x="32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5990725" y="1410900"/>
              <a:ext cx="82275" cy="73950"/>
            </a:xfrm>
            <a:custGeom>
              <a:avLst/>
              <a:gdLst/>
              <a:ahLst/>
              <a:cxnLst/>
              <a:rect l="l" t="t" r="r" b="b"/>
              <a:pathLst>
                <a:path w="3291" h="2958" extrusionOk="0">
                  <a:moveTo>
                    <a:pt x="3130" y="183"/>
                  </a:moveTo>
                  <a:lnTo>
                    <a:pt x="3064" y="569"/>
                  </a:lnTo>
                  <a:lnTo>
                    <a:pt x="1296" y="921"/>
                  </a:lnTo>
                  <a:lnTo>
                    <a:pt x="1362" y="526"/>
                  </a:lnTo>
                  <a:lnTo>
                    <a:pt x="3130" y="183"/>
                  </a:lnTo>
                  <a:close/>
                  <a:moveTo>
                    <a:pt x="3291" y="1"/>
                  </a:moveTo>
                  <a:lnTo>
                    <a:pt x="1245" y="402"/>
                  </a:lnTo>
                  <a:lnTo>
                    <a:pt x="1123" y="1130"/>
                  </a:lnTo>
                  <a:lnTo>
                    <a:pt x="957" y="2133"/>
                  </a:lnTo>
                  <a:cubicBezTo>
                    <a:pt x="879" y="2076"/>
                    <a:pt x="760" y="2044"/>
                    <a:pt x="624" y="2044"/>
                  </a:cubicBezTo>
                  <a:cubicBezTo>
                    <a:pt x="580" y="2044"/>
                    <a:pt x="535" y="2047"/>
                    <a:pt x="489" y="2054"/>
                  </a:cubicBezTo>
                  <a:cubicBezTo>
                    <a:pt x="208" y="2100"/>
                    <a:pt x="1" y="2269"/>
                    <a:pt x="28" y="2432"/>
                  </a:cubicBezTo>
                  <a:cubicBezTo>
                    <a:pt x="51" y="2569"/>
                    <a:pt x="226" y="2657"/>
                    <a:pt x="448" y="2657"/>
                  </a:cubicBezTo>
                  <a:cubicBezTo>
                    <a:pt x="493" y="2657"/>
                    <a:pt x="539" y="2654"/>
                    <a:pt x="586" y="2646"/>
                  </a:cubicBezTo>
                  <a:cubicBezTo>
                    <a:pt x="824" y="2609"/>
                    <a:pt x="1009" y="2482"/>
                    <a:pt x="1044" y="2343"/>
                  </a:cubicBezTo>
                  <a:lnTo>
                    <a:pt x="1251" y="1105"/>
                  </a:lnTo>
                  <a:lnTo>
                    <a:pt x="3036" y="778"/>
                  </a:lnTo>
                  <a:lnTo>
                    <a:pt x="3036" y="778"/>
                  </a:lnTo>
                  <a:lnTo>
                    <a:pt x="2762" y="2427"/>
                  </a:lnTo>
                  <a:cubicBezTo>
                    <a:pt x="2684" y="2374"/>
                    <a:pt x="2569" y="2343"/>
                    <a:pt x="2440" y="2343"/>
                  </a:cubicBezTo>
                  <a:cubicBezTo>
                    <a:pt x="2396" y="2343"/>
                    <a:pt x="2350" y="2347"/>
                    <a:pt x="2303" y="2354"/>
                  </a:cubicBezTo>
                  <a:cubicBezTo>
                    <a:pt x="2021" y="2399"/>
                    <a:pt x="1813" y="2569"/>
                    <a:pt x="1840" y="2732"/>
                  </a:cubicBezTo>
                  <a:cubicBezTo>
                    <a:pt x="1863" y="2868"/>
                    <a:pt x="2041" y="2958"/>
                    <a:pt x="2263" y="2958"/>
                  </a:cubicBezTo>
                  <a:cubicBezTo>
                    <a:pt x="2307" y="2958"/>
                    <a:pt x="2352" y="2954"/>
                    <a:pt x="2399" y="2947"/>
                  </a:cubicBezTo>
                  <a:cubicBezTo>
                    <a:pt x="2676" y="2903"/>
                    <a:pt x="2883" y="2738"/>
                    <a:pt x="2862" y="2576"/>
                  </a:cubicBezTo>
                  <a:lnTo>
                    <a:pt x="3165" y="757"/>
                  </a:lnTo>
                  <a:lnTo>
                    <a:pt x="3276" y="91"/>
                  </a:lnTo>
                  <a:lnTo>
                    <a:pt x="3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6101975" y="1321800"/>
              <a:ext cx="82225" cy="73950"/>
            </a:xfrm>
            <a:custGeom>
              <a:avLst/>
              <a:gdLst/>
              <a:ahLst/>
              <a:cxnLst/>
              <a:rect l="l" t="t" r="r" b="b"/>
              <a:pathLst>
                <a:path w="3289" h="2958" extrusionOk="0">
                  <a:moveTo>
                    <a:pt x="3131" y="184"/>
                  </a:moveTo>
                  <a:lnTo>
                    <a:pt x="3065" y="570"/>
                  </a:lnTo>
                  <a:lnTo>
                    <a:pt x="1297" y="922"/>
                  </a:lnTo>
                  <a:lnTo>
                    <a:pt x="1363" y="527"/>
                  </a:lnTo>
                  <a:lnTo>
                    <a:pt x="3131" y="184"/>
                  </a:lnTo>
                  <a:close/>
                  <a:moveTo>
                    <a:pt x="3288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8" y="2075"/>
                    <a:pt x="759" y="2043"/>
                    <a:pt x="624" y="2043"/>
                  </a:cubicBezTo>
                  <a:cubicBezTo>
                    <a:pt x="580" y="2043"/>
                    <a:pt x="535" y="2046"/>
                    <a:pt x="488" y="2053"/>
                  </a:cubicBezTo>
                  <a:cubicBezTo>
                    <a:pt x="208" y="2101"/>
                    <a:pt x="0" y="2268"/>
                    <a:pt x="26" y="2431"/>
                  </a:cubicBezTo>
                  <a:cubicBezTo>
                    <a:pt x="48" y="2568"/>
                    <a:pt x="225" y="2657"/>
                    <a:pt x="447" y="2657"/>
                  </a:cubicBezTo>
                  <a:cubicBezTo>
                    <a:pt x="491" y="2657"/>
                    <a:pt x="537" y="2653"/>
                    <a:pt x="584" y="2646"/>
                  </a:cubicBezTo>
                  <a:cubicBezTo>
                    <a:pt x="823" y="2607"/>
                    <a:pt x="1006" y="2481"/>
                    <a:pt x="1042" y="2342"/>
                  </a:cubicBezTo>
                  <a:lnTo>
                    <a:pt x="1248" y="1104"/>
                  </a:lnTo>
                  <a:lnTo>
                    <a:pt x="3035" y="778"/>
                  </a:lnTo>
                  <a:lnTo>
                    <a:pt x="2760" y="2427"/>
                  </a:lnTo>
                  <a:cubicBezTo>
                    <a:pt x="2683" y="2374"/>
                    <a:pt x="2569" y="2343"/>
                    <a:pt x="2439" y="2343"/>
                  </a:cubicBezTo>
                  <a:cubicBezTo>
                    <a:pt x="2394" y="2343"/>
                    <a:pt x="2348" y="2346"/>
                    <a:pt x="2301" y="2354"/>
                  </a:cubicBezTo>
                  <a:cubicBezTo>
                    <a:pt x="2020" y="2398"/>
                    <a:pt x="1812" y="2569"/>
                    <a:pt x="1840" y="2732"/>
                  </a:cubicBezTo>
                  <a:cubicBezTo>
                    <a:pt x="1861" y="2867"/>
                    <a:pt x="2039" y="2957"/>
                    <a:pt x="2262" y="2957"/>
                  </a:cubicBezTo>
                  <a:cubicBezTo>
                    <a:pt x="2306" y="2957"/>
                    <a:pt x="2351" y="2954"/>
                    <a:pt x="2398" y="2947"/>
                  </a:cubicBezTo>
                  <a:cubicBezTo>
                    <a:pt x="2677" y="2904"/>
                    <a:pt x="2880" y="2739"/>
                    <a:pt x="2860" y="2576"/>
                  </a:cubicBezTo>
                  <a:lnTo>
                    <a:pt x="3164" y="756"/>
                  </a:lnTo>
                  <a:lnTo>
                    <a:pt x="3274" y="9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6957600" y="1447875"/>
              <a:ext cx="87125" cy="71225"/>
            </a:xfrm>
            <a:custGeom>
              <a:avLst/>
              <a:gdLst/>
              <a:ahLst/>
              <a:cxnLst/>
              <a:rect l="l" t="t" r="r" b="b"/>
              <a:pathLst>
                <a:path w="3485" h="2849" extrusionOk="0">
                  <a:moveTo>
                    <a:pt x="3307" y="167"/>
                  </a:moveTo>
                  <a:lnTo>
                    <a:pt x="3207" y="546"/>
                  </a:lnTo>
                  <a:lnTo>
                    <a:pt x="1415" y="732"/>
                  </a:lnTo>
                  <a:lnTo>
                    <a:pt x="1516" y="344"/>
                  </a:lnTo>
                  <a:lnTo>
                    <a:pt x="3307" y="167"/>
                  </a:lnTo>
                  <a:close/>
                  <a:moveTo>
                    <a:pt x="3485" y="1"/>
                  </a:moveTo>
                  <a:lnTo>
                    <a:pt x="1410" y="210"/>
                  </a:lnTo>
                  <a:lnTo>
                    <a:pt x="1223" y="924"/>
                  </a:lnTo>
                  <a:lnTo>
                    <a:pt x="964" y="1906"/>
                  </a:lnTo>
                  <a:cubicBezTo>
                    <a:pt x="879" y="1831"/>
                    <a:pt x="734" y="1782"/>
                    <a:pt x="566" y="1782"/>
                  </a:cubicBezTo>
                  <a:cubicBezTo>
                    <a:pt x="547" y="1782"/>
                    <a:pt x="527" y="1783"/>
                    <a:pt x="507" y="1784"/>
                  </a:cubicBezTo>
                  <a:cubicBezTo>
                    <a:pt x="222" y="1804"/>
                    <a:pt x="0" y="1953"/>
                    <a:pt x="12" y="2118"/>
                  </a:cubicBezTo>
                  <a:cubicBezTo>
                    <a:pt x="21" y="2272"/>
                    <a:pt x="230" y="2385"/>
                    <a:pt x="487" y="2385"/>
                  </a:cubicBezTo>
                  <a:cubicBezTo>
                    <a:pt x="506" y="2385"/>
                    <a:pt x="526" y="2384"/>
                    <a:pt x="546" y="2383"/>
                  </a:cubicBezTo>
                  <a:cubicBezTo>
                    <a:pt x="786" y="2366"/>
                    <a:pt x="981" y="2257"/>
                    <a:pt x="1031" y="2124"/>
                  </a:cubicBezTo>
                  <a:lnTo>
                    <a:pt x="1034" y="2124"/>
                  </a:lnTo>
                  <a:lnTo>
                    <a:pt x="1353" y="911"/>
                  </a:lnTo>
                  <a:lnTo>
                    <a:pt x="3162" y="749"/>
                  </a:lnTo>
                  <a:lnTo>
                    <a:pt x="3162" y="749"/>
                  </a:lnTo>
                  <a:lnTo>
                    <a:pt x="2737" y="2366"/>
                  </a:lnTo>
                  <a:cubicBezTo>
                    <a:pt x="2650" y="2294"/>
                    <a:pt x="2509" y="2248"/>
                    <a:pt x="2346" y="2248"/>
                  </a:cubicBezTo>
                  <a:cubicBezTo>
                    <a:pt x="2326" y="2248"/>
                    <a:pt x="2306" y="2248"/>
                    <a:pt x="2286" y="2250"/>
                  </a:cubicBezTo>
                  <a:cubicBezTo>
                    <a:pt x="2001" y="2270"/>
                    <a:pt x="1780" y="2419"/>
                    <a:pt x="1790" y="2582"/>
                  </a:cubicBezTo>
                  <a:cubicBezTo>
                    <a:pt x="1800" y="2734"/>
                    <a:pt x="2006" y="2849"/>
                    <a:pt x="2263" y="2849"/>
                  </a:cubicBezTo>
                  <a:cubicBezTo>
                    <a:pt x="2283" y="2849"/>
                    <a:pt x="2304" y="2848"/>
                    <a:pt x="2325" y="2847"/>
                  </a:cubicBezTo>
                  <a:cubicBezTo>
                    <a:pt x="2604" y="2834"/>
                    <a:pt x="2825" y="2688"/>
                    <a:pt x="2819" y="2526"/>
                  </a:cubicBezTo>
                  <a:lnTo>
                    <a:pt x="3290" y="741"/>
                  </a:lnTo>
                  <a:lnTo>
                    <a:pt x="3462" y="88"/>
                  </a:lnTo>
                  <a:lnTo>
                    <a:pt x="34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6333900" y="1966625"/>
              <a:ext cx="87100" cy="71250"/>
            </a:xfrm>
            <a:custGeom>
              <a:avLst/>
              <a:gdLst/>
              <a:ahLst/>
              <a:cxnLst/>
              <a:rect l="l" t="t" r="r" b="b"/>
              <a:pathLst>
                <a:path w="3484" h="2850" extrusionOk="0">
                  <a:moveTo>
                    <a:pt x="3308" y="167"/>
                  </a:moveTo>
                  <a:lnTo>
                    <a:pt x="3207" y="546"/>
                  </a:lnTo>
                  <a:lnTo>
                    <a:pt x="1414" y="732"/>
                  </a:lnTo>
                  <a:lnTo>
                    <a:pt x="1517" y="344"/>
                  </a:lnTo>
                  <a:lnTo>
                    <a:pt x="3308" y="167"/>
                  </a:lnTo>
                  <a:close/>
                  <a:moveTo>
                    <a:pt x="3484" y="1"/>
                  </a:moveTo>
                  <a:lnTo>
                    <a:pt x="1411" y="210"/>
                  </a:lnTo>
                  <a:lnTo>
                    <a:pt x="1222" y="924"/>
                  </a:lnTo>
                  <a:lnTo>
                    <a:pt x="963" y="1906"/>
                  </a:lnTo>
                  <a:cubicBezTo>
                    <a:pt x="878" y="1830"/>
                    <a:pt x="733" y="1782"/>
                    <a:pt x="566" y="1782"/>
                  </a:cubicBezTo>
                  <a:cubicBezTo>
                    <a:pt x="546" y="1782"/>
                    <a:pt x="526" y="1783"/>
                    <a:pt x="506" y="1784"/>
                  </a:cubicBezTo>
                  <a:cubicBezTo>
                    <a:pt x="223" y="1804"/>
                    <a:pt x="1" y="1953"/>
                    <a:pt x="11" y="2118"/>
                  </a:cubicBezTo>
                  <a:cubicBezTo>
                    <a:pt x="21" y="2272"/>
                    <a:pt x="229" y="2385"/>
                    <a:pt x="487" y="2385"/>
                  </a:cubicBezTo>
                  <a:cubicBezTo>
                    <a:pt x="507" y="2385"/>
                    <a:pt x="526" y="2384"/>
                    <a:pt x="546" y="2383"/>
                  </a:cubicBezTo>
                  <a:cubicBezTo>
                    <a:pt x="785" y="2366"/>
                    <a:pt x="981" y="2257"/>
                    <a:pt x="1032" y="2125"/>
                  </a:cubicBezTo>
                  <a:lnTo>
                    <a:pt x="1033" y="2125"/>
                  </a:lnTo>
                  <a:lnTo>
                    <a:pt x="1354" y="911"/>
                  </a:lnTo>
                  <a:lnTo>
                    <a:pt x="3162" y="749"/>
                  </a:lnTo>
                  <a:lnTo>
                    <a:pt x="2736" y="2366"/>
                  </a:lnTo>
                  <a:cubicBezTo>
                    <a:pt x="2651" y="2294"/>
                    <a:pt x="2508" y="2248"/>
                    <a:pt x="2345" y="2248"/>
                  </a:cubicBezTo>
                  <a:cubicBezTo>
                    <a:pt x="2326" y="2248"/>
                    <a:pt x="2306" y="2248"/>
                    <a:pt x="2286" y="2250"/>
                  </a:cubicBezTo>
                  <a:cubicBezTo>
                    <a:pt x="2001" y="2270"/>
                    <a:pt x="1779" y="2419"/>
                    <a:pt x="1790" y="2583"/>
                  </a:cubicBezTo>
                  <a:cubicBezTo>
                    <a:pt x="1800" y="2735"/>
                    <a:pt x="2009" y="2850"/>
                    <a:pt x="2267" y="2850"/>
                  </a:cubicBezTo>
                  <a:cubicBezTo>
                    <a:pt x="2285" y="2850"/>
                    <a:pt x="2305" y="2849"/>
                    <a:pt x="2324" y="2848"/>
                  </a:cubicBezTo>
                  <a:cubicBezTo>
                    <a:pt x="2605" y="2835"/>
                    <a:pt x="2822" y="2688"/>
                    <a:pt x="2820" y="2526"/>
                  </a:cubicBezTo>
                  <a:lnTo>
                    <a:pt x="3289" y="741"/>
                  </a:lnTo>
                  <a:lnTo>
                    <a:pt x="3461" y="8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6470950" y="1358800"/>
              <a:ext cx="87100" cy="71275"/>
            </a:xfrm>
            <a:custGeom>
              <a:avLst/>
              <a:gdLst/>
              <a:ahLst/>
              <a:cxnLst/>
              <a:rect l="l" t="t" r="r" b="b"/>
              <a:pathLst>
                <a:path w="3484" h="2851" extrusionOk="0">
                  <a:moveTo>
                    <a:pt x="3308" y="165"/>
                  </a:moveTo>
                  <a:lnTo>
                    <a:pt x="3208" y="545"/>
                  </a:lnTo>
                  <a:lnTo>
                    <a:pt x="1415" y="731"/>
                  </a:lnTo>
                  <a:lnTo>
                    <a:pt x="1415" y="731"/>
                  </a:lnTo>
                  <a:lnTo>
                    <a:pt x="1518" y="343"/>
                  </a:lnTo>
                  <a:lnTo>
                    <a:pt x="3308" y="165"/>
                  </a:lnTo>
                  <a:close/>
                  <a:moveTo>
                    <a:pt x="3483" y="1"/>
                  </a:moveTo>
                  <a:lnTo>
                    <a:pt x="1410" y="210"/>
                  </a:lnTo>
                  <a:lnTo>
                    <a:pt x="1221" y="924"/>
                  </a:lnTo>
                  <a:lnTo>
                    <a:pt x="962" y="1906"/>
                  </a:lnTo>
                  <a:cubicBezTo>
                    <a:pt x="877" y="1831"/>
                    <a:pt x="729" y="1783"/>
                    <a:pt x="560" y="1783"/>
                  </a:cubicBezTo>
                  <a:cubicBezTo>
                    <a:pt x="542" y="1783"/>
                    <a:pt x="524" y="1783"/>
                    <a:pt x="505" y="1784"/>
                  </a:cubicBezTo>
                  <a:cubicBezTo>
                    <a:pt x="222" y="1804"/>
                    <a:pt x="0" y="1953"/>
                    <a:pt x="10" y="2118"/>
                  </a:cubicBezTo>
                  <a:cubicBezTo>
                    <a:pt x="21" y="2272"/>
                    <a:pt x="227" y="2385"/>
                    <a:pt x="483" y="2385"/>
                  </a:cubicBezTo>
                  <a:cubicBezTo>
                    <a:pt x="504" y="2385"/>
                    <a:pt x="525" y="2384"/>
                    <a:pt x="546" y="2383"/>
                  </a:cubicBezTo>
                  <a:cubicBezTo>
                    <a:pt x="785" y="2367"/>
                    <a:pt x="979" y="2257"/>
                    <a:pt x="1031" y="2125"/>
                  </a:cubicBezTo>
                  <a:lnTo>
                    <a:pt x="1032" y="2125"/>
                  </a:lnTo>
                  <a:lnTo>
                    <a:pt x="1353" y="911"/>
                  </a:lnTo>
                  <a:lnTo>
                    <a:pt x="3161" y="751"/>
                  </a:lnTo>
                  <a:lnTo>
                    <a:pt x="2736" y="2367"/>
                  </a:lnTo>
                  <a:cubicBezTo>
                    <a:pt x="2649" y="2294"/>
                    <a:pt x="2507" y="2248"/>
                    <a:pt x="2344" y="2248"/>
                  </a:cubicBezTo>
                  <a:cubicBezTo>
                    <a:pt x="2325" y="2248"/>
                    <a:pt x="2305" y="2248"/>
                    <a:pt x="2285" y="2250"/>
                  </a:cubicBezTo>
                  <a:cubicBezTo>
                    <a:pt x="2000" y="2270"/>
                    <a:pt x="1778" y="2419"/>
                    <a:pt x="1788" y="2583"/>
                  </a:cubicBezTo>
                  <a:cubicBezTo>
                    <a:pt x="1799" y="2736"/>
                    <a:pt x="2005" y="2850"/>
                    <a:pt x="2262" y="2850"/>
                  </a:cubicBezTo>
                  <a:cubicBezTo>
                    <a:pt x="2282" y="2850"/>
                    <a:pt x="2303" y="2849"/>
                    <a:pt x="2324" y="2848"/>
                  </a:cubicBezTo>
                  <a:cubicBezTo>
                    <a:pt x="2603" y="2834"/>
                    <a:pt x="2823" y="2686"/>
                    <a:pt x="2817" y="2526"/>
                  </a:cubicBezTo>
                  <a:lnTo>
                    <a:pt x="3288" y="742"/>
                  </a:lnTo>
                  <a:lnTo>
                    <a:pt x="3460" y="88"/>
                  </a:lnTo>
                  <a:lnTo>
                    <a:pt x="3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599675" y="1447925"/>
              <a:ext cx="85350" cy="89200"/>
            </a:xfrm>
            <a:custGeom>
              <a:avLst/>
              <a:gdLst/>
              <a:ahLst/>
              <a:cxnLst/>
              <a:rect l="l" t="t" r="r" b="b"/>
              <a:pathLst>
                <a:path w="3414" h="3568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19"/>
                    <a:pt x="1263" y="2531"/>
                    <a:pt x="965" y="2531"/>
                  </a:cubicBezTo>
                  <a:cubicBezTo>
                    <a:pt x="935" y="2531"/>
                    <a:pt x="904" y="2532"/>
                    <a:pt x="874" y="2534"/>
                  </a:cubicBezTo>
                  <a:cubicBezTo>
                    <a:pt x="384" y="2564"/>
                    <a:pt x="0" y="2819"/>
                    <a:pt x="16" y="3102"/>
                  </a:cubicBezTo>
                  <a:cubicBezTo>
                    <a:pt x="32" y="3369"/>
                    <a:pt x="393" y="3568"/>
                    <a:pt x="840" y="3568"/>
                  </a:cubicBezTo>
                  <a:cubicBezTo>
                    <a:pt x="871" y="3568"/>
                    <a:pt x="902" y="3567"/>
                    <a:pt x="934" y="3565"/>
                  </a:cubicBezTo>
                  <a:cubicBezTo>
                    <a:pt x="1346" y="3539"/>
                    <a:pt x="1682" y="3357"/>
                    <a:pt x="1770" y="3129"/>
                  </a:cubicBezTo>
                  <a:lnTo>
                    <a:pt x="1773" y="3129"/>
                  </a:lnTo>
                  <a:lnTo>
                    <a:pt x="1780" y="3107"/>
                  </a:lnTo>
                  <a:cubicBezTo>
                    <a:pt x="1781" y="3101"/>
                    <a:pt x="1783" y="3097"/>
                    <a:pt x="1783" y="3091"/>
                  </a:cubicBezTo>
                  <a:lnTo>
                    <a:pt x="2435" y="676"/>
                  </a:lnTo>
                  <a:cubicBezTo>
                    <a:pt x="3223" y="1015"/>
                    <a:pt x="3065" y="2296"/>
                    <a:pt x="3064" y="2308"/>
                  </a:cubicBezTo>
                  <a:cubicBezTo>
                    <a:pt x="3061" y="2334"/>
                    <a:pt x="3077" y="2358"/>
                    <a:pt x="3101" y="2364"/>
                  </a:cubicBezTo>
                  <a:cubicBezTo>
                    <a:pt x="3106" y="2365"/>
                    <a:pt x="3110" y="2365"/>
                    <a:pt x="3114" y="2365"/>
                  </a:cubicBezTo>
                  <a:cubicBezTo>
                    <a:pt x="3137" y="2365"/>
                    <a:pt x="3158" y="2351"/>
                    <a:pt x="3164" y="2328"/>
                  </a:cubicBezTo>
                  <a:cubicBezTo>
                    <a:pt x="3164" y="2326"/>
                    <a:pt x="3166" y="2322"/>
                    <a:pt x="3166" y="2321"/>
                  </a:cubicBezTo>
                  <a:cubicBezTo>
                    <a:pt x="3413" y="1405"/>
                    <a:pt x="3260" y="855"/>
                    <a:pt x="3091" y="556"/>
                  </a:cubicBezTo>
                  <a:cubicBezTo>
                    <a:pt x="2901" y="222"/>
                    <a:pt x="2652" y="113"/>
                    <a:pt x="2642" y="109"/>
                  </a:cubicBezTo>
                  <a:cubicBezTo>
                    <a:pt x="2640" y="109"/>
                    <a:pt x="2637" y="108"/>
                    <a:pt x="2634" y="108"/>
                  </a:cubicBezTo>
                  <a:lnTo>
                    <a:pt x="2593" y="98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6141800" y="1434100"/>
              <a:ext cx="70125" cy="99900"/>
            </a:xfrm>
            <a:custGeom>
              <a:avLst/>
              <a:gdLst/>
              <a:ahLst/>
              <a:cxnLst/>
              <a:rect l="l" t="t" r="r" b="b"/>
              <a:pathLst>
                <a:path w="2805" h="3996" extrusionOk="0">
                  <a:moveTo>
                    <a:pt x="1486" y="1"/>
                  </a:moveTo>
                  <a:lnTo>
                    <a:pt x="1289" y="18"/>
                  </a:lnTo>
                  <a:lnTo>
                    <a:pt x="1544" y="2862"/>
                  </a:lnTo>
                  <a:cubicBezTo>
                    <a:pt x="1462" y="2828"/>
                    <a:pt x="1362" y="2810"/>
                    <a:pt x="1252" y="2810"/>
                  </a:cubicBezTo>
                  <a:cubicBezTo>
                    <a:pt x="1090" y="2810"/>
                    <a:pt x="905" y="2848"/>
                    <a:pt x="722" y="2930"/>
                  </a:cubicBezTo>
                  <a:cubicBezTo>
                    <a:pt x="272" y="3127"/>
                    <a:pt x="0" y="3499"/>
                    <a:pt x="115" y="3760"/>
                  </a:cubicBezTo>
                  <a:cubicBezTo>
                    <a:pt x="182" y="3914"/>
                    <a:pt x="370" y="3996"/>
                    <a:pt x="605" y="3996"/>
                  </a:cubicBezTo>
                  <a:cubicBezTo>
                    <a:pt x="767" y="3996"/>
                    <a:pt x="953" y="3957"/>
                    <a:pt x="1137" y="3876"/>
                  </a:cubicBezTo>
                  <a:cubicBezTo>
                    <a:pt x="1515" y="3711"/>
                    <a:pt x="1767" y="3422"/>
                    <a:pt x="1771" y="3180"/>
                  </a:cubicBezTo>
                  <a:lnTo>
                    <a:pt x="1773" y="3180"/>
                  </a:lnTo>
                  <a:lnTo>
                    <a:pt x="1771" y="3156"/>
                  </a:lnTo>
                  <a:cubicBezTo>
                    <a:pt x="1771" y="3150"/>
                    <a:pt x="1768" y="3144"/>
                    <a:pt x="1768" y="3139"/>
                  </a:cubicBezTo>
                  <a:lnTo>
                    <a:pt x="1545" y="648"/>
                  </a:lnTo>
                  <a:lnTo>
                    <a:pt x="1545" y="648"/>
                  </a:lnTo>
                  <a:cubicBezTo>
                    <a:pt x="2400" y="691"/>
                    <a:pt x="2697" y="1949"/>
                    <a:pt x="2699" y="1962"/>
                  </a:cubicBezTo>
                  <a:cubicBezTo>
                    <a:pt x="2704" y="1984"/>
                    <a:pt x="2724" y="2001"/>
                    <a:pt x="2749" y="2001"/>
                  </a:cubicBezTo>
                  <a:cubicBezTo>
                    <a:pt x="2751" y="2001"/>
                    <a:pt x="2753" y="2001"/>
                    <a:pt x="2755" y="2000"/>
                  </a:cubicBezTo>
                  <a:cubicBezTo>
                    <a:pt x="2783" y="1999"/>
                    <a:pt x="2805" y="1975"/>
                    <a:pt x="2802" y="1946"/>
                  </a:cubicBezTo>
                  <a:cubicBezTo>
                    <a:pt x="2802" y="1942"/>
                    <a:pt x="2799" y="1940"/>
                    <a:pt x="2799" y="1936"/>
                  </a:cubicBezTo>
                  <a:cubicBezTo>
                    <a:pt x="2713" y="991"/>
                    <a:pt x="2381" y="527"/>
                    <a:pt x="2116" y="307"/>
                  </a:cubicBezTo>
                  <a:cubicBezTo>
                    <a:pt x="1823" y="59"/>
                    <a:pt x="1552" y="45"/>
                    <a:pt x="1539" y="44"/>
                  </a:cubicBezTo>
                  <a:lnTo>
                    <a:pt x="1532" y="44"/>
                  </a:lnTo>
                  <a:lnTo>
                    <a:pt x="1489" y="46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608975" y="1902200"/>
              <a:ext cx="61550" cy="102675"/>
            </a:xfrm>
            <a:custGeom>
              <a:avLst/>
              <a:gdLst/>
              <a:ahLst/>
              <a:cxnLst/>
              <a:rect l="l" t="t" r="r" b="b"/>
              <a:pathLst>
                <a:path w="2462" h="4107" extrusionOk="0">
                  <a:moveTo>
                    <a:pt x="795" y="1"/>
                  </a:moveTo>
                  <a:lnTo>
                    <a:pt x="603" y="55"/>
                  </a:lnTo>
                  <a:lnTo>
                    <a:pt x="1395" y="2800"/>
                  </a:lnTo>
                  <a:cubicBezTo>
                    <a:pt x="1354" y="2791"/>
                    <a:pt x="1310" y="2786"/>
                    <a:pt x="1264" y="2786"/>
                  </a:cubicBezTo>
                  <a:cubicBezTo>
                    <a:pt x="1067" y="2786"/>
                    <a:pt x="825" y="2867"/>
                    <a:pt x="600" y="3022"/>
                  </a:cubicBezTo>
                  <a:cubicBezTo>
                    <a:pt x="198" y="3301"/>
                    <a:pt x="1" y="3717"/>
                    <a:pt x="164" y="3952"/>
                  </a:cubicBezTo>
                  <a:cubicBezTo>
                    <a:pt x="236" y="4055"/>
                    <a:pt x="367" y="4106"/>
                    <a:pt x="524" y="4106"/>
                  </a:cubicBezTo>
                  <a:cubicBezTo>
                    <a:pt x="723" y="4106"/>
                    <a:pt x="964" y="4026"/>
                    <a:pt x="1189" y="3872"/>
                  </a:cubicBezTo>
                  <a:cubicBezTo>
                    <a:pt x="1529" y="3637"/>
                    <a:pt x="1720" y="3306"/>
                    <a:pt x="1677" y="3067"/>
                  </a:cubicBezTo>
                  <a:lnTo>
                    <a:pt x="1680" y="3067"/>
                  </a:lnTo>
                  <a:lnTo>
                    <a:pt x="1673" y="3044"/>
                  </a:lnTo>
                  <a:lnTo>
                    <a:pt x="1667" y="3029"/>
                  </a:lnTo>
                  <a:lnTo>
                    <a:pt x="974" y="627"/>
                  </a:lnTo>
                  <a:cubicBezTo>
                    <a:pt x="1015" y="621"/>
                    <a:pt x="1055" y="618"/>
                    <a:pt x="1094" y="618"/>
                  </a:cubicBezTo>
                  <a:cubicBezTo>
                    <a:pt x="1873" y="618"/>
                    <a:pt x="2353" y="1685"/>
                    <a:pt x="2357" y="1697"/>
                  </a:cubicBezTo>
                  <a:cubicBezTo>
                    <a:pt x="2366" y="1716"/>
                    <a:pt x="2386" y="1728"/>
                    <a:pt x="2405" y="1728"/>
                  </a:cubicBezTo>
                  <a:cubicBezTo>
                    <a:pt x="2410" y="1728"/>
                    <a:pt x="2414" y="1727"/>
                    <a:pt x="2418" y="1726"/>
                  </a:cubicBezTo>
                  <a:cubicBezTo>
                    <a:pt x="2446" y="1719"/>
                    <a:pt x="2461" y="1690"/>
                    <a:pt x="2454" y="1663"/>
                  </a:cubicBezTo>
                  <a:cubicBezTo>
                    <a:pt x="2456" y="1656"/>
                    <a:pt x="2454" y="1654"/>
                    <a:pt x="2453" y="1650"/>
                  </a:cubicBezTo>
                  <a:cubicBezTo>
                    <a:pt x="2188" y="740"/>
                    <a:pt x="1773" y="347"/>
                    <a:pt x="1472" y="180"/>
                  </a:cubicBezTo>
                  <a:cubicBezTo>
                    <a:pt x="1234" y="47"/>
                    <a:pt x="1028" y="27"/>
                    <a:pt x="926" y="27"/>
                  </a:cubicBezTo>
                  <a:cubicBezTo>
                    <a:pt x="885" y="27"/>
                    <a:pt x="860" y="31"/>
                    <a:pt x="857" y="31"/>
                  </a:cubicBezTo>
                  <a:cubicBezTo>
                    <a:pt x="854" y="31"/>
                    <a:pt x="852" y="32"/>
                    <a:pt x="850" y="32"/>
                  </a:cubicBezTo>
                  <a:lnTo>
                    <a:pt x="808" y="45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7012600" y="1306350"/>
              <a:ext cx="142750" cy="97450"/>
            </a:xfrm>
            <a:custGeom>
              <a:avLst/>
              <a:gdLst/>
              <a:ahLst/>
              <a:cxnLst/>
              <a:rect l="l" t="t" r="r" b="b"/>
              <a:pathLst>
                <a:path w="5710" h="3898" extrusionOk="0">
                  <a:moveTo>
                    <a:pt x="3093" y="0"/>
                  </a:moveTo>
                  <a:lnTo>
                    <a:pt x="2372" y="720"/>
                  </a:lnTo>
                  <a:lnTo>
                    <a:pt x="1385" y="1712"/>
                  </a:lnTo>
                  <a:cubicBezTo>
                    <a:pt x="1329" y="1546"/>
                    <a:pt x="1161" y="1369"/>
                    <a:pt x="924" y="1251"/>
                  </a:cubicBezTo>
                  <a:cubicBezTo>
                    <a:pt x="765" y="1173"/>
                    <a:pt x="604" y="1135"/>
                    <a:pt x="466" y="1135"/>
                  </a:cubicBezTo>
                  <a:cubicBezTo>
                    <a:pt x="295" y="1135"/>
                    <a:pt x="158" y="1193"/>
                    <a:pt x="102" y="1306"/>
                  </a:cubicBezTo>
                  <a:cubicBezTo>
                    <a:pt x="0" y="1510"/>
                    <a:pt x="204" y="1818"/>
                    <a:pt x="556" y="1991"/>
                  </a:cubicBezTo>
                  <a:cubicBezTo>
                    <a:pt x="714" y="2070"/>
                    <a:pt x="875" y="2107"/>
                    <a:pt x="1013" y="2107"/>
                  </a:cubicBezTo>
                  <a:cubicBezTo>
                    <a:pt x="1136" y="2107"/>
                    <a:pt x="1241" y="2078"/>
                    <a:pt x="1312" y="2020"/>
                  </a:cubicBezTo>
                  <a:lnTo>
                    <a:pt x="2531" y="795"/>
                  </a:lnTo>
                  <a:lnTo>
                    <a:pt x="4800" y="1855"/>
                  </a:lnTo>
                  <a:lnTo>
                    <a:pt x="3174" y="3487"/>
                  </a:lnTo>
                  <a:cubicBezTo>
                    <a:pt x="3115" y="3324"/>
                    <a:pt x="2949" y="3152"/>
                    <a:pt x="2716" y="3036"/>
                  </a:cubicBezTo>
                  <a:cubicBezTo>
                    <a:pt x="2558" y="2959"/>
                    <a:pt x="2398" y="2920"/>
                    <a:pt x="2259" y="2920"/>
                  </a:cubicBezTo>
                  <a:cubicBezTo>
                    <a:pt x="2088" y="2920"/>
                    <a:pt x="1951" y="2978"/>
                    <a:pt x="1894" y="3092"/>
                  </a:cubicBezTo>
                  <a:cubicBezTo>
                    <a:pt x="1793" y="3297"/>
                    <a:pt x="1997" y="3603"/>
                    <a:pt x="2350" y="3779"/>
                  </a:cubicBezTo>
                  <a:cubicBezTo>
                    <a:pt x="2509" y="3859"/>
                    <a:pt x="2672" y="3898"/>
                    <a:pt x="2812" y="3898"/>
                  </a:cubicBezTo>
                  <a:cubicBezTo>
                    <a:pt x="2978" y="3898"/>
                    <a:pt x="3112" y="3842"/>
                    <a:pt x="3168" y="3735"/>
                  </a:cubicBezTo>
                  <a:lnTo>
                    <a:pt x="4965" y="1933"/>
                  </a:lnTo>
                  <a:lnTo>
                    <a:pt x="5622" y="1273"/>
                  </a:lnTo>
                  <a:lnTo>
                    <a:pt x="5709" y="1184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6863825" y="1293825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4" y="0"/>
                  </a:moveTo>
                  <a:lnTo>
                    <a:pt x="1481" y="2444"/>
                  </a:lnTo>
                  <a:cubicBezTo>
                    <a:pt x="1351" y="2324"/>
                    <a:pt x="1121" y="2247"/>
                    <a:pt x="856" y="2247"/>
                  </a:cubicBezTo>
                  <a:cubicBezTo>
                    <a:pt x="830" y="2247"/>
                    <a:pt x="803" y="2247"/>
                    <a:pt x="776" y="2249"/>
                  </a:cubicBezTo>
                  <a:cubicBezTo>
                    <a:pt x="341" y="2275"/>
                    <a:pt x="1" y="2499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5"/>
                    <a:pt x="831" y="3164"/>
                  </a:cubicBezTo>
                  <a:cubicBezTo>
                    <a:pt x="1196" y="3142"/>
                    <a:pt x="1495" y="2979"/>
                    <a:pt x="1572" y="2779"/>
                  </a:cubicBezTo>
                  <a:lnTo>
                    <a:pt x="1574" y="2779"/>
                  </a:lnTo>
                  <a:lnTo>
                    <a:pt x="1580" y="2756"/>
                  </a:lnTo>
                  <a:cubicBezTo>
                    <a:pt x="1581" y="2750"/>
                    <a:pt x="1581" y="2747"/>
                    <a:pt x="1582" y="2741"/>
                  </a:cubicBezTo>
                  <a:lnTo>
                    <a:pt x="2312" y="46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6474800" y="1918650"/>
              <a:ext cx="38600" cy="90600"/>
            </a:xfrm>
            <a:custGeom>
              <a:avLst/>
              <a:gdLst/>
              <a:ahLst/>
              <a:cxnLst/>
              <a:rect l="l" t="t" r="r" b="b"/>
              <a:pathLst>
                <a:path w="1544" h="3624" extrusionOk="0">
                  <a:moveTo>
                    <a:pt x="894" y="0"/>
                  </a:moveTo>
                  <a:lnTo>
                    <a:pt x="722" y="39"/>
                  </a:lnTo>
                  <a:lnTo>
                    <a:pt x="1282" y="2508"/>
                  </a:lnTo>
                  <a:cubicBezTo>
                    <a:pt x="1236" y="2496"/>
                    <a:pt x="1185" y="2490"/>
                    <a:pt x="1130" y="2490"/>
                  </a:cubicBezTo>
                  <a:cubicBezTo>
                    <a:pt x="962" y="2490"/>
                    <a:pt x="760" y="2548"/>
                    <a:pt x="568" y="2666"/>
                  </a:cubicBezTo>
                  <a:cubicBezTo>
                    <a:pt x="197" y="2892"/>
                    <a:pt x="1" y="3251"/>
                    <a:pt x="134" y="3467"/>
                  </a:cubicBezTo>
                  <a:cubicBezTo>
                    <a:pt x="198" y="3572"/>
                    <a:pt x="326" y="3624"/>
                    <a:pt x="483" y="3624"/>
                  </a:cubicBezTo>
                  <a:cubicBezTo>
                    <a:pt x="651" y="3624"/>
                    <a:pt x="852" y="3565"/>
                    <a:pt x="1044" y="3447"/>
                  </a:cubicBezTo>
                  <a:cubicBezTo>
                    <a:pt x="1358" y="3258"/>
                    <a:pt x="1544" y="2973"/>
                    <a:pt x="1518" y="2760"/>
                  </a:cubicBezTo>
                  <a:lnTo>
                    <a:pt x="1521" y="2760"/>
                  </a:lnTo>
                  <a:lnTo>
                    <a:pt x="1515" y="2737"/>
                  </a:lnTo>
                  <a:cubicBezTo>
                    <a:pt x="1514" y="2731"/>
                    <a:pt x="1514" y="2729"/>
                    <a:pt x="1511" y="2723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084525" y="14835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7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2" y="2532"/>
                    <a:pt x="903" y="2533"/>
                    <a:pt x="874" y="2535"/>
                  </a:cubicBezTo>
                  <a:cubicBezTo>
                    <a:pt x="383" y="2563"/>
                    <a:pt x="1" y="2820"/>
                    <a:pt x="17" y="3105"/>
                  </a:cubicBezTo>
                  <a:cubicBezTo>
                    <a:pt x="31" y="3372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6" y="3543"/>
                    <a:pt x="1683" y="3361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0" y="3105"/>
                    <a:pt x="1783" y="3099"/>
                    <a:pt x="1783" y="3093"/>
                  </a:cubicBezTo>
                  <a:lnTo>
                    <a:pt x="2436" y="680"/>
                  </a:lnTo>
                  <a:cubicBezTo>
                    <a:pt x="3223" y="1017"/>
                    <a:pt x="3066" y="2299"/>
                    <a:pt x="3064" y="2311"/>
                  </a:cubicBezTo>
                  <a:cubicBezTo>
                    <a:pt x="3060" y="2337"/>
                    <a:pt x="3076" y="2362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8" y="2353"/>
                    <a:pt x="3165" y="2332"/>
                  </a:cubicBezTo>
                  <a:cubicBezTo>
                    <a:pt x="3166" y="2327"/>
                    <a:pt x="3167" y="2326"/>
                    <a:pt x="3167" y="2323"/>
                  </a:cubicBezTo>
                  <a:cubicBezTo>
                    <a:pt x="3415" y="1407"/>
                    <a:pt x="3262" y="857"/>
                    <a:pt x="3090" y="556"/>
                  </a:cubicBezTo>
                  <a:cubicBezTo>
                    <a:pt x="2901" y="223"/>
                    <a:pt x="2652" y="114"/>
                    <a:pt x="2642" y="110"/>
                  </a:cubicBezTo>
                  <a:cubicBezTo>
                    <a:pt x="2639" y="110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6473200" y="1629125"/>
              <a:ext cx="85375" cy="89225"/>
            </a:xfrm>
            <a:custGeom>
              <a:avLst/>
              <a:gdLst/>
              <a:ahLst/>
              <a:cxnLst/>
              <a:rect l="l" t="t" r="r" b="b"/>
              <a:pathLst>
                <a:path w="3415" h="3569" extrusionOk="0">
                  <a:moveTo>
                    <a:pt x="2415" y="0"/>
                  </a:moveTo>
                  <a:lnTo>
                    <a:pt x="1668" y="2756"/>
                  </a:lnTo>
                  <a:cubicBezTo>
                    <a:pt x="1522" y="2619"/>
                    <a:pt x="1263" y="2531"/>
                    <a:pt x="965" y="2531"/>
                  </a:cubicBezTo>
                  <a:cubicBezTo>
                    <a:pt x="935" y="2531"/>
                    <a:pt x="904" y="2532"/>
                    <a:pt x="874" y="2534"/>
                  </a:cubicBezTo>
                  <a:cubicBezTo>
                    <a:pt x="384" y="2561"/>
                    <a:pt x="0" y="2817"/>
                    <a:pt x="18" y="3102"/>
                  </a:cubicBezTo>
                  <a:cubicBezTo>
                    <a:pt x="32" y="3369"/>
                    <a:pt x="395" y="3569"/>
                    <a:pt x="845" y="3569"/>
                  </a:cubicBezTo>
                  <a:cubicBezTo>
                    <a:pt x="875" y="3569"/>
                    <a:pt x="905" y="3568"/>
                    <a:pt x="935" y="3566"/>
                  </a:cubicBezTo>
                  <a:cubicBezTo>
                    <a:pt x="1346" y="3540"/>
                    <a:pt x="1682" y="3358"/>
                    <a:pt x="1771" y="3131"/>
                  </a:cubicBezTo>
                  <a:lnTo>
                    <a:pt x="1773" y="3131"/>
                  </a:lnTo>
                  <a:lnTo>
                    <a:pt x="1780" y="3108"/>
                  </a:lnTo>
                  <a:cubicBezTo>
                    <a:pt x="1781" y="3102"/>
                    <a:pt x="1783" y="3096"/>
                    <a:pt x="1783" y="3092"/>
                  </a:cubicBezTo>
                  <a:lnTo>
                    <a:pt x="2437" y="677"/>
                  </a:lnTo>
                  <a:cubicBezTo>
                    <a:pt x="3224" y="1016"/>
                    <a:pt x="3067" y="2296"/>
                    <a:pt x="3064" y="2309"/>
                  </a:cubicBezTo>
                  <a:cubicBezTo>
                    <a:pt x="3061" y="2335"/>
                    <a:pt x="3077" y="2359"/>
                    <a:pt x="3102" y="2365"/>
                  </a:cubicBezTo>
                  <a:cubicBezTo>
                    <a:pt x="3107" y="2366"/>
                    <a:pt x="3111" y="2367"/>
                    <a:pt x="3115" y="2367"/>
                  </a:cubicBezTo>
                  <a:cubicBezTo>
                    <a:pt x="3137" y="2367"/>
                    <a:pt x="3158" y="2352"/>
                    <a:pt x="3164" y="2329"/>
                  </a:cubicBezTo>
                  <a:cubicBezTo>
                    <a:pt x="3167" y="2326"/>
                    <a:pt x="3168" y="2322"/>
                    <a:pt x="3168" y="2321"/>
                  </a:cubicBezTo>
                  <a:cubicBezTo>
                    <a:pt x="3415" y="1404"/>
                    <a:pt x="3263" y="855"/>
                    <a:pt x="3091" y="554"/>
                  </a:cubicBezTo>
                  <a:cubicBezTo>
                    <a:pt x="2902" y="222"/>
                    <a:pt x="2653" y="112"/>
                    <a:pt x="2642" y="109"/>
                  </a:cubicBezTo>
                  <a:cubicBezTo>
                    <a:pt x="2640" y="109"/>
                    <a:pt x="2639" y="107"/>
                    <a:pt x="2634" y="107"/>
                  </a:cubicBezTo>
                  <a:lnTo>
                    <a:pt x="2594" y="96"/>
                  </a:lnTo>
                  <a:lnTo>
                    <a:pt x="2606" y="52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33"/>
          <p:cNvSpPr/>
          <p:nvPr/>
        </p:nvSpPr>
        <p:spPr>
          <a:xfrm>
            <a:off x="7319279" y="4539838"/>
            <a:ext cx="1518771" cy="603662"/>
          </a:xfrm>
          <a:custGeom>
            <a:avLst/>
            <a:gdLst/>
            <a:ahLst/>
            <a:cxnLst/>
            <a:rect l="l" t="t" r="r" b="b"/>
            <a:pathLst>
              <a:path w="42406" h="16855" extrusionOk="0">
                <a:moveTo>
                  <a:pt x="42405" y="16850"/>
                </a:moveTo>
                <a:cubicBezTo>
                  <a:pt x="42327" y="16385"/>
                  <a:pt x="42248" y="15919"/>
                  <a:pt x="42169" y="15456"/>
                </a:cubicBezTo>
                <a:lnTo>
                  <a:pt x="42168" y="15456"/>
                </a:lnTo>
                <a:cubicBezTo>
                  <a:pt x="42168" y="15456"/>
                  <a:pt x="42168" y="15454"/>
                  <a:pt x="42169" y="15454"/>
                </a:cubicBezTo>
                <a:cubicBezTo>
                  <a:pt x="42196" y="15251"/>
                  <a:pt x="42055" y="15091"/>
                  <a:pt x="42035" y="14900"/>
                </a:cubicBezTo>
                <a:cubicBezTo>
                  <a:pt x="42033" y="14899"/>
                  <a:pt x="42032" y="14897"/>
                  <a:pt x="42032" y="14894"/>
                </a:cubicBezTo>
                <a:cubicBezTo>
                  <a:pt x="42033" y="14897"/>
                  <a:pt x="42035" y="14897"/>
                  <a:pt x="42035" y="14899"/>
                </a:cubicBezTo>
                <a:cubicBezTo>
                  <a:pt x="41985" y="14464"/>
                  <a:pt x="41906" y="14036"/>
                  <a:pt x="41747" y="13626"/>
                </a:cubicBezTo>
                <a:cubicBezTo>
                  <a:pt x="41747" y="13625"/>
                  <a:pt x="41746" y="13625"/>
                  <a:pt x="41746" y="13623"/>
                </a:cubicBezTo>
                <a:cubicBezTo>
                  <a:pt x="41730" y="13469"/>
                  <a:pt x="41790" y="13297"/>
                  <a:pt x="41640" y="13174"/>
                </a:cubicBezTo>
                <a:lnTo>
                  <a:pt x="41640" y="13172"/>
                </a:lnTo>
                <a:cubicBezTo>
                  <a:pt x="41379" y="12061"/>
                  <a:pt x="41067" y="10966"/>
                  <a:pt x="40629" y="9908"/>
                </a:cubicBezTo>
                <a:lnTo>
                  <a:pt x="40628" y="9908"/>
                </a:lnTo>
                <a:cubicBezTo>
                  <a:pt x="40616" y="9658"/>
                  <a:pt x="40477" y="9465"/>
                  <a:pt x="40346" y="9266"/>
                </a:cubicBezTo>
                <a:cubicBezTo>
                  <a:pt x="40451" y="9077"/>
                  <a:pt x="40543" y="8879"/>
                  <a:pt x="40650" y="8692"/>
                </a:cubicBezTo>
                <a:lnTo>
                  <a:pt x="40650" y="8692"/>
                </a:lnTo>
                <a:cubicBezTo>
                  <a:pt x="40683" y="8626"/>
                  <a:pt x="40719" y="8560"/>
                  <a:pt x="40754" y="8498"/>
                </a:cubicBezTo>
                <a:cubicBezTo>
                  <a:pt x="40802" y="8408"/>
                  <a:pt x="40849" y="8319"/>
                  <a:pt x="40895" y="8229"/>
                </a:cubicBezTo>
                <a:cubicBezTo>
                  <a:pt x="41000" y="8032"/>
                  <a:pt x="41144" y="7853"/>
                  <a:pt x="41183" y="7627"/>
                </a:cubicBezTo>
                <a:cubicBezTo>
                  <a:pt x="41182" y="7629"/>
                  <a:pt x="41180" y="7632"/>
                  <a:pt x="41179" y="7635"/>
                </a:cubicBezTo>
                <a:cubicBezTo>
                  <a:pt x="41180" y="7632"/>
                  <a:pt x="41182" y="7628"/>
                  <a:pt x="41183" y="7624"/>
                </a:cubicBezTo>
                <a:cubicBezTo>
                  <a:pt x="41402" y="7369"/>
                  <a:pt x="41518" y="7055"/>
                  <a:pt x="41675" y="6766"/>
                </a:cubicBezTo>
                <a:lnTo>
                  <a:pt x="41677" y="6766"/>
                </a:lnTo>
                <a:cubicBezTo>
                  <a:pt x="41746" y="6637"/>
                  <a:pt x="41813" y="6509"/>
                  <a:pt x="41883" y="6380"/>
                </a:cubicBezTo>
                <a:lnTo>
                  <a:pt x="41883" y="6375"/>
                </a:lnTo>
                <a:cubicBezTo>
                  <a:pt x="41883" y="6378"/>
                  <a:pt x="41884" y="6380"/>
                  <a:pt x="41884" y="6380"/>
                </a:cubicBezTo>
                <a:cubicBezTo>
                  <a:pt x="41989" y="6232"/>
                  <a:pt x="41985" y="6093"/>
                  <a:pt x="41824" y="6000"/>
                </a:cubicBezTo>
                <a:cubicBezTo>
                  <a:pt x="41658" y="5906"/>
                  <a:pt x="41581" y="6035"/>
                  <a:pt x="41512" y="6159"/>
                </a:cubicBezTo>
                <a:cubicBezTo>
                  <a:pt x="41489" y="6204"/>
                  <a:pt x="41468" y="6247"/>
                  <a:pt x="41445" y="6292"/>
                </a:cubicBezTo>
                <a:lnTo>
                  <a:pt x="41444" y="6292"/>
                </a:lnTo>
                <a:cubicBezTo>
                  <a:pt x="41379" y="6340"/>
                  <a:pt x="41332" y="6397"/>
                  <a:pt x="41336" y="6483"/>
                </a:cubicBezTo>
                <a:lnTo>
                  <a:pt x="41338" y="6481"/>
                </a:lnTo>
                <a:cubicBezTo>
                  <a:pt x="41338" y="6483"/>
                  <a:pt x="41336" y="6483"/>
                  <a:pt x="41336" y="6486"/>
                </a:cubicBezTo>
                <a:cubicBezTo>
                  <a:pt x="41318" y="6523"/>
                  <a:pt x="41297" y="6560"/>
                  <a:pt x="41280" y="6600"/>
                </a:cubicBezTo>
                <a:lnTo>
                  <a:pt x="41280" y="6600"/>
                </a:lnTo>
                <a:cubicBezTo>
                  <a:pt x="41255" y="6633"/>
                  <a:pt x="41223" y="6665"/>
                  <a:pt x="41204" y="6702"/>
                </a:cubicBezTo>
                <a:cubicBezTo>
                  <a:pt x="40838" y="7385"/>
                  <a:pt x="40532" y="8099"/>
                  <a:pt x="40201" y="8799"/>
                </a:cubicBezTo>
                <a:cubicBezTo>
                  <a:pt x="40188" y="8783"/>
                  <a:pt x="40174" y="8766"/>
                  <a:pt x="40157" y="8752"/>
                </a:cubicBezTo>
                <a:lnTo>
                  <a:pt x="40157" y="8750"/>
                </a:lnTo>
                <a:cubicBezTo>
                  <a:pt x="39378" y="7077"/>
                  <a:pt x="38306" y="5643"/>
                  <a:pt x="36780" y="4572"/>
                </a:cubicBezTo>
                <a:cubicBezTo>
                  <a:pt x="36778" y="4572"/>
                  <a:pt x="36777" y="4572"/>
                  <a:pt x="36777" y="4570"/>
                </a:cubicBezTo>
                <a:cubicBezTo>
                  <a:pt x="36447" y="4354"/>
                  <a:pt x="36165" y="4068"/>
                  <a:pt x="35793" y="3913"/>
                </a:cubicBezTo>
                <a:lnTo>
                  <a:pt x="35793" y="3912"/>
                </a:lnTo>
                <a:cubicBezTo>
                  <a:pt x="34904" y="3288"/>
                  <a:pt x="33914" y="2881"/>
                  <a:pt x="32880" y="2566"/>
                </a:cubicBezTo>
                <a:lnTo>
                  <a:pt x="32880" y="2568"/>
                </a:lnTo>
                <a:lnTo>
                  <a:pt x="32880" y="2568"/>
                </a:lnTo>
                <a:cubicBezTo>
                  <a:pt x="32750" y="2384"/>
                  <a:pt x="32547" y="2532"/>
                  <a:pt x="32376" y="2446"/>
                </a:cubicBezTo>
                <a:cubicBezTo>
                  <a:pt x="31556" y="2038"/>
                  <a:pt x="30661" y="1926"/>
                  <a:pt x="29766" y="1816"/>
                </a:cubicBezTo>
                <a:cubicBezTo>
                  <a:pt x="29766" y="1819"/>
                  <a:pt x="29765" y="1819"/>
                  <a:pt x="29765" y="1820"/>
                </a:cubicBezTo>
                <a:lnTo>
                  <a:pt x="29765" y="1819"/>
                </a:lnTo>
                <a:cubicBezTo>
                  <a:pt x="29112" y="1737"/>
                  <a:pt x="28464" y="1614"/>
                  <a:pt x="27802" y="1620"/>
                </a:cubicBezTo>
                <a:lnTo>
                  <a:pt x="27802" y="1618"/>
                </a:lnTo>
                <a:cubicBezTo>
                  <a:pt x="27709" y="1626"/>
                  <a:pt x="27618" y="1633"/>
                  <a:pt x="27525" y="1637"/>
                </a:cubicBezTo>
                <a:cubicBezTo>
                  <a:pt x="27525" y="1637"/>
                  <a:pt x="27525" y="1640"/>
                  <a:pt x="27523" y="1640"/>
                </a:cubicBezTo>
                <a:lnTo>
                  <a:pt x="27523" y="1640"/>
                </a:lnTo>
                <a:cubicBezTo>
                  <a:pt x="27429" y="1633"/>
                  <a:pt x="27331" y="1623"/>
                  <a:pt x="27236" y="1613"/>
                </a:cubicBezTo>
                <a:cubicBezTo>
                  <a:pt x="27108" y="1391"/>
                  <a:pt x="26918" y="1206"/>
                  <a:pt x="26692" y="1040"/>
                </a:cubicBezTo>
                <a:cubicBezTo>
                  <a:pt x="26427" y="764"/>
                  <a:pt x="26106" y="556"/>
                  <a:pt x="25811" y="323"/>
                </a:cubicBezTo>
                <a:lnTo>
                  <a:pt x="25808" y="324"/>
                </a:lnTo>
                <a:lnTo>
                  <a:pt x="25808" y="323"/>
                </a:lnTo>
                <a:cubicBezTo>
                  <a:pt x="25704" y="204"/>
                  <a:pt x="25619" y="254"/>
                  <a:pt x="25599" y="377"/>
                </a:cubicBezTo>
                <a:cubicBezTo>
                  <a:pt x="25542" y="775"/>
                  <a:pt x="25532" y="1175"/>
                  <a:pt x="25578" y="1573"/>
                </a:cubicBezTo>
                <a:lnTo>
                  <a:pt x="25584" y="1573"/>
                </a:lnTo>
                <a:cubicBezTo>
                  <a:pt x="25582" y="1573"/>
                  <a:pt x="25582" y="1576"/>
                  <a:pt x="25579" y="1576"/>
                </a:cubicBezTo>
                <a:cubicBezTo>
                  <a:pt x="25578" y="1608"/>
                  <a:pt x="25572" y="1644"/>
                  <a:pt x="25571" y="1680"/>
                </a:cubicBezTo>
                <a:cubicBezTo>
                  <a:pt x="23492" y="1866"/>
                  <a:pt x="21459" y="2270"/>
                  <a:pt x="19478" y="2937"/>
                </a:cubicBezTo>
                <a:cubicBezTo>
                  <a:pt x="19427" y="2831"/>
                  <a:pt x="19374" y="2728"/>
                  <a:pt x="19329" y="2621"/>
                </a:cubicBezTo>
                <a:cubicBezTo>
                  <a:pt x="19298" y="2553"/>
                  <a:pt x="19266" y="2486"/>
                  <a:pt x="19235" y="2420"/>
                </a:cubicBezTo>
                <a:cubicBezTo>
                  <a:pt x="19190" y="2329"/>
                  <a:pt x="19147" y="2237"/>
                  <a:pt x="19102" y="2145"/>
                </a:cubicBezTo>
                <a:cubicBezTo>
                  <a:pt x="19007" y="1943"/>
                  <a:pt x="18947" y="1722"/>
                  <a:pt x="18787" y="1554"/>
                </a:cubicBezTo>
                <a:lnTo>
                  <a:pt x="18787" y="1554"/>
                </a:lnTo>
                <a:cubicBezTo>
                  <a:pt x="18712" y="1228"/>
                  <a:pt x="18532" y="947"/>
                  <a:pt x="18390" y="648"/>
                </a:cubicBezTo>
                <a:lnTo>
                  <a:pt x="18390" y="648"/>
                </a:lnTo>
                <a:lnTo>
                  <a:pt x="18390" y="648"/>
                </a:lnTo>
                <a:cubicBezTo>
                  <a:pt x="18329" y="516"/>
                  <a:pt x="18264" y="385"/>
                  <a:pt x="18203" y="253"/>
                </a:cubicBezTo>
                <a:lnTo>
                  <a:pt x="18203" y="253"/>
                </a:lnTo>
                <a:lnTo>
                  <a:pt x="18204" y="253"/>
                </a:lnTo>
                <a:cubicBezTo>
                  <a:pt x="18147" y="81"/>
                  <a:pt x="18032" y="1"/>
                  <a:pt x="17862" y="75"/>
                </a:cubicBezTo>
                <a:cubicBezTo>
                  <a:pt x="17689" y="153"/>
                  <a:pt x="17746" y="291"/>
                  <a:pt x="17805" y="420"/>
                </a:cubicBezTo>
                <a:cubicBezTo>
                  <a:pt x="17825" y="468"/>
                  <a:pt x="17848" y="512"/>
                  <a:pt x="17869" y="555"/>
                </a:cubicBezTo>
                <a:cubicBezTo>
                  <a:pt x="17869" y="634"/>
                  <a:pt x="17888" y="705"/>
                  <a:pt x="17959" y="754"/>
                </a:cubicBezTo>
                <a:cubicBezTo>
                  <a:pt x="17959" y="755"/>
                  <a:pt x="17959" y="755"/>
                  <a:pt x="17961" y="757"/>
                </a:cubicBezTo>
                <a:cubicBezTo>
                  <a:pt x="17981" y="795"/>
                  <a:pt x="17999" y="834"/>
                  <a:pt x="18019" y="871"/>
                </a:cubicBezTo>
                <a:lnTo>
                  <a:pt x="18019" y="871"/>
                </a:lnTo>
                <a:cubicBezTo>
                  <a:pt x="18032" y="913"/>
                  <a:pt x="18039" y="954"/>
                  <a:pt x="18057" y="991"/>
                </a:cubicBezTo>
                <a:cubicBezTo>
                  <a:pt x="18390" y="1694"/>
                  <a:pt x="18779" y="2366"/>
                  <a:pt x="19147" y="3050"/>
                </a:cubicBezTo>
                <a:cubicBezTo>
                  <a:pt x="18851" y="3153"/>
                  <a:pt x="18558" y="3262"/>
                  <a:pt x="18264" y="3379"/>
                </a:cubicBezTo>
                <a:cubicBezTo>
                  <a:pt x="16685" y="4003"/>
                  <a:pt x="15219" y="4786"/>
                  <a:pt x="13836" y="5688"/>
                </a:cubicBezTo>
                <a:cubicBezTo>
                  <a:pt x="13831" y="5684"/>
                  <a:pt x="13823" y="5678"/>
                  <a:pt x="13818" y="5673"/>
                </a:cubicBezTo>
                <a:lnTo>
                  <a:pt x="13816" y="5674"/>
                </a:lnTo>
                <a:cubicBezTo>
                  <a:pt x="13816" y="5673"/>
                  <a:pt x="13818" y="5671"/>
                  <a:pt x="13818" y="5670"/>
                </a:cubicBezTo>
                <a:cubicBezTo>
                  <a:pt x="13710" y="5572"/>
                  <a:pt x="13603" y="5474"/>
                  <a:pt x="13496" y="5376"/>
                </a:cubicBezTo>
                <a:lnTo>
                  <a:pt x="13497" y="5376"/>
                </a:lnTo>
                <a:cubicBezTo>
                  <a:pt x="13381" y="5236"/>
                  <a:pt x="13244" y="5204"/>
                  <a:pt x="13115" y="5340"/>
                </a:cubicBezTo>
                <a:cubicBezTo>
                  <a:pt x="12982" y="5476"/>
                  <a:pt x="13089" y="5587"/>
                  <a:pt x="13194" y="5681"/>
                </a:cubicBezTo>
                <a:cubicBezTo>
                  <a:pt x="13229" y="5714"/>
                  <a:pt x="13265" y="5746"/>
                  <a:pt x="13302" y="5780"/>
                </a:cubicBezTo>
                <a:lnTo>
                  <a:pt x="13302" y="5781"/>
                </a:lnTo>
                <a:cubicBezTo>
                  <a:pt x="13332" y="5857"/>
                  <a:pt x="13378" y="5916"/>
                  <a:pt x="13464" y="5935"/>
                </a:cubicBezTo>
                <a:lnTo>
                  <a:pt x="13464" y="5935"/>
                </a:lnTo>
                <a:lnTo>
                  <a:pt x="13467" y="5937"/>
                </a:lnTo>
                <a:cubicBezTo>
                  <a:pt x="11453" y="7297"/>
                  <a:pt x="9615" y="8908"/>
                  <a:pt x="7861" y="10644"/>
                </a:cubicBezTo>
                <a:lnTo>
                  <a:pt x="7861" y="10644"/>
                </a:lnTo>
                <a:cubicBezTo>
                  <a:pt x="7575" y="10912"/>
                  <a:pt x="7287" y="11183"/>
                  <a:pt x="7001" y="11449"/>
                </a:cubicBezTo>
                <a:lnTo>
                  <a:pt x="7001" y="11449"/>
                </a:lnTo>
                <a:lnTo>
                  <a:pt x="6998" y="11449"/>
                </a:lnTo>
                <a:cubicBezTo>
                  <a:pt x="6825" y="11619"/>
                  <a:pt x="6601" y="11737"/>
                  <a:pt x="6478" y="11958"/>
                </a:cubicBezTo>
                <a:lnTo>
                  <a:pt x="6478" y="11958"/>
                </a:lnTo>
                <a:cubicBezTo>
                  <a:pt x="6266" y="12079"/>
                  <a:pt x="6100" y="12246"/>
                  <a:pt x="5972" y="12454"/>
                </a:cubicBezTo>
                <a:cubicBezTo>
                  <a:pt x="5657" y="12630"/>
                  <a:pt x="5443" y="12916"/>
                  <a:pt x="5198" y="13168"/>
                </a:cubicBezTo>
                <a:lnTo>
                  <a:pt x="5198" y="13167"/>
                </a:lnTo>
                <a:cubicBezTo>
                  <a:pt x="5085" y="13277"/>
                  <a:pt x="4914" y="13323"/>
                  <a:pt x="4848" y="13486"/>
                </a:cubicBezTo>
                <a:lnTo>
                  <a:pt x="4848" y="13487"/>
                </a:lnTo>
                <a:lnTo>
                  <a:pt x="3157" y="14990"/>
                </a:lnTo>
                <a:cubicBezTo>
                  <a:pt x="3111" y="14956"/>
                  <a:pt x="3065" y="14925"/>
                  <a:pt x="3015" y="14894"/>
                </a:cubicBezTo>
                <a:cubicBezTo>
                  <a:pt x="3015" y="14897"/>
                  <a:pt x="3017" y="14897"/>
                  <a:pt x="3017" y="14899"/>
                </a:cubicBezTo>
                <a:lnTo>
                  <a:pt x="3014" y="14894"/>
                </a:lnTo>
                <a:cubicBezTo>
                  <a:pt x="2879" y="14787"/>
                  <a:pt x="2796" y="14621"/>
                  <a:pt x="2637" y="14537"/>
                </a:cubicBezTo>
                <a:lnTo>
                  <a:pt x="2637" y="14537"/>
                </a:lnTo>
                <a:cubicBezTo>
                  <a:pt x="2596" y="14489"/>
                  <a:pt x="2550" y="14469"/>
                  <a:pt x="2493" y="14507"/>
                </a:cubicBezTo>
                <a:cubicBezTo>
                  <a:pt x="2491" y="14507"/>
                  <a:pt x="2491" y="14505"/>
                  <a:pt x="2491" y="14505"/>
                </a:cubicBezTo>
                <a:cubicBezTo>
                  <a:pt x="2406" y="14511"/>
                  <a:pt x="2321" y="14525"/>
                  <a:pt x="2250" y="14575"/>
                </a:cubicBezTo>
                <a:cubicBezTo>
                  <a:pt x="2248" y="14577"/>
                  <a:pt x="2245" y="14581"/>
                  <a:pt x="2244" y="14582"/>
                </a:cubicBezTo>
                <a:cubicBezTo>
                  <a:pt x="2149" y="14641"/>
                  <a:pt x="2058" y="14707"/>
                  <a:pt x="1999" y="14807"/>
                </a:cubicBezTo>
                <a:lnTo>
                  <a:pt x="1998" y="14810"/>
                </a:lnTo>
                <a:cubicBezTo>
                  <a:pt x="1859" y="14857"/>
                  <a:pt x="1777" y="14960"/>
                  <a:pt x="1721" y="15089"/>
                </a:cubicBezTo>
                <a:cubicBezTo>
                  <a:pt x="1720" y="15092"/>
                  <a:pt x="1718" y="15093"/>
                  <a:pt x="1716" y="15098"/>
                </a:cubicBezTo>
                <a:cubicBezTo>
                  <a:pt x="1698" y="15118"/>
                  <a:pt x="1683" y="15141"/>
                  <a:pt x="1663" y="15161"/>
                </a:cubicBezTo>
                <a:cubicBezTo>
                  <a:pt x="1663" y="15161"/>
                  <a:pt x="1663" y="15162"/>
                  <a:pt x="1664" y="15162"/>
                </a:cubicBezTo>
                <a:lnTo>
                  <a:pt x="1663" y="15162"/>
                </a:lnTo>
                <a:cubicBezTo>
                  <a:pt x="1584" y="15234"/>
                  <a:pt x="1504" y="15304"/>
                  <a:pt x="1465" y="15411"/>
                </a:cubicBezTo>
                <a:cubicBezTo>
                  <a:pt x="1465" y="15411"/>
                  <a:pt x="1468" y="15411"/>
                  <a:pt x="1468" y="15408"/>
                </a:cubicBezTo>
                <a:cubicBezTo>
                  <a:pt x="1468" y="15411"/>
                  <a:pt x="1465" y="15411"/>
                  <a:pt x="1465" y="15413"/>
                </a:cubicBezTo>
                <a:cubicBezTo>
                  <a:pt x="1026" y="15895"/>
                  <a:pt x="517" y="16310"/>
                  <a:pt x="65" y="16781"/>
                </a:cubicBezTo>
                <a:cubicBezTo>
                  <a:pt x="45" y="16803"/>
                  <a:pt x="22" y="16826"/>
                  <a:pt x="1" y="16846"/>
                </a:cubicBezTo>
                <a:lnTo>
                  <a:pt x="510" y="16846"/>
                </a:lnTo>
                <a:lnTo>
                  <a:pt x="510" y="16844"/>
                </a:lnTo>
                <a:lnTo>
                  <a:pt x="1385" y="16844"/>
                </a:lnTo>
                <a:cubicBezTo>
                  <a:pt x="1409" y="16818"/>
                  <a:pt x="1434" y="16794"/>
                  <a:pt x="1458" y="16768"/>
                </a:cubicBezTo>
                <a:cubicBezTo>
                  <a:pt x="1472" y="16797"/>
                  <a:pt x="1492" y="16823"/>
                  <a:pt x="1522" y="16844"/>
                </a:cubicBezTo>
                <a:lnTo>
                  <a:pt x="1542" y="16844"/>
                </a:lnTo>
                <a:cubicBezTo>
                  <a:pt x="2112" y="16410"/>
                  <a:pt x="2663" y="15957"/>
                  <a:pt x="3196" y="15484"/>
                </a:cubicBezTo>
                <a:cubicBezTo>
                  <a:pt x="3179" y="15572"/>
                  <a:pt x="3114" y="15645"/>
                  <a:pt x="3094" y="15733"/>
                </a:cubicBezTo>
                <a:cubicBezTo>
                  <a:pt x="3065" y="15743"/>
                  <a:pt x="3035" y="15753"/>
                  <a:pt x="3010" y="15772"/>
                </a:cubicBezTo>
                <a:cubicBezTo>
                  <a:pt x="2796" y="15952"/>
                  <a:pt x="2602" y="16153"/>
                  <a:pt x="2421" y="16368"/>
                </a:cubicBezTo>
                <a:cubicBezTo>
                  <a:pt x="2374" y="16482"/>
                  <a:pt x="2341" y="16599"/>
                  <a:pt x="2241" y="16692"/>
                </a:cubicBezTo>
                <a:cubicBezTo>
                  <a:pt x="2192" y="16737"/>
                  <a:pt x="2158" y="16788"/>
                  <a:pt x="2148" y="16846"/>
                </a:cubicBezTo>
                <a:lnTo>
                  <a:pt x="2380" y="16846"/>
                </a:lnTo>
                <a:lnTo>
                  <a:pt x="2380" y="16844"/>
                </a:lnTo>
                <a:cubicBezTo>
                  <a:pt x="2450" y="16773"/>
                  <a:pt x="2522" y="16701"/>
                  <a:pt x="2592" y="16629"/>
                </a:cubicBezTo>
                <a:lnTo>
                  <a:pt x="2592" y="16628"/>
                </a:lnTo>
                <a:cubicBezTo>
                  <a:pt x="2713" y="16503"/>
                  <a:pt x="2836" y="16379"/>
                  <a:pt x="2958" y="16254"/>
                </a:cubicBezTo>
                <a:lnTo>
                  <a:pt x="2960" y="16254"/>
                </a:lnTo>
                <a:cubicBezTo>
                  <a:pt x="3136" y="16084"/>
                  <a:pt x="3312" y="15909"/>
                  <a:pt x="3488" y="15739"/>
                </a:cubicBezTo>
                <a:lnTo>
                  <a:pt x="3488" y="15736"/>
                </a:lnTo>
                <a:lnTo>
                  <a:pt x="3488" y="15738"/>
                </a:lnTo>
                <a:cubicBezTo>
                  <a:pt x="3674" y="15917"/>
                  <a:pt x="3860" y="16096"/>
                  <a:pt x="4042" y="16274"/>
                </a:cubicBezTo>
                <a:cubicBezTo>
                  <a:pt x="4045" y="16274"/>
                  <a:pt x="4046" y="16273"/>
                  <a:pt x="4046" y="16273"/>
                </a:cubicBezTo>
                <a:lnTo>
                  <a:pt x="4046" y="16274"/>
                </a:lnTo>
                <a:cubicBezTo>
                  <a:pt x="4128" y="16357"/>
                  <a:pt x="4211" y="16438"/>
                  <a:pt x="4297" y="16519"/>
                </a:cubicBezTo>
                <a:lnTo>
                  <a:pt x="4297" y="16522"/>
                </a:lnTo>
                <a:cubicBezTo>
                  <a:pt x="4321" y="16546"/>
                  <a:pt x="4347" y="16569"/>
                  <a:pt x="4370" y="16595"/>
                </a:cubicBezTo>
                <a:cubicBezTo>
                  <a:pt x="4309" y="16652"/>
                  <a:pt x="4249" y="16710"/>
                  <a:pt x="4189" y="16767"/>
                </a:cubicBezTo>
                <a:cubicBezTo>
                  <a:pt x="4178" y="16794"/>
                  <a:pt x="4169" y="16820"/>
                  <a:pt x="4163" y="16847"/>
                </a:cubicBezTo>
                <a:lnTo>
                  <a:pt x="4626" y="16847"/>
                </a:lnTo>
                <a:lnTo>
                  <a:pt x="4642" y="16847"/>
                </a:lnTo>
                <a:lnTo>
                  <a:pt x="5108" y="16847"/>
                </a:lnTo>
                <a:cubicBezTo>
                  <a:pt x="5030" y="16761"/>
                  <a:pt x="4947" y="16681"/>
                  <a:pt x="4862" y="16601"/>
                </a:cubicBezTo>
                <a:cubicBezTo>
                  <a:pt x="4878" y="16579"/>
                  <a:pt x="4896" y="16555"/>
                  <a:pt x="4912" y="16532"/>
                </a:cubicBezTo>
                <a:lnTo>
                  <a:pt x="4912" y="16534"/>
                </a:lnTo>
                <a:cubicBezTo>
                  <a:pt x="4972" y="16476"/>
                  <a:pt x="5035" y="16423"/>
                  <a:pt x="5097" y="16368"/>
                </a:cubicBezTo>
                <a:lnTo>
                  <a:pt x="5097" y="16368"/>
                </a:lnTo>
                <a:cubicBezTo>
                  <a:pt x="5250" y="16233"/>
                  <a:pt x="5450" y="16150"/>
                  <a:pt x="5541" y="15947"/>
                </a:cubicBezTo>
                <a:lnTo>
                  <a:pt x="5538" y="15947"/>
                </a:lnTo>
                <a:lnTo>
                  <a:pt x="5542" y="15947"/>
                </a:lnTo>
                <a:cubicBezTo>
                  <a:pt x="6142" y="15401"/>
                  <a:pt x="6740" y="14854"/>
                  <a:pt x="7340" y="14308"/>
                </a:cubicBezTo>
                <a:lnTo>
                  <a:pt x="7341" y="14308"/>
                </a:lnTo>
                <a:cubicBezTo>
                  <a:pt x="7469" y="14182"/>
                  <a:pt x="7591" y="14053"/>
                  <a:pt x="7719" y="13928"/>
                </a:cubicBezTo>
                <a:cubicBezTo>
                  <a:pt x="8222" y="13449"/>
                  <a:pt x="8727" y="12969"/>
                  <a:pt x="9230" y="12492"/>
                </a:cubicBezTo>
                <a:lnTo>
                  <a:pt x="9230" y="12492"/>
                </a:lnTo>
                <a:cubicBezTo>
                  <a:pt x="9666" y="12102"/>
                  <a:pt x="10103" y="11709"/>
                  <a:pt x="10540" y="11320"/>
                </a:cubicBezTo>
                <a:cubicBezTo>
                  <a:pt x="10927" y="11655"/>
                  <a:pt x="11331" y="11974"/>
                  <a:pt x="11728" y="12299"/>
                </a:cubicBezTo>
                <a:cubicBezTo>
                  <a:pt x="11546" y="12454"/>
                  <a:pt x="11364" y="12614"/>
                  <a:pt x="11185" y="12773"/>
                </a:cubicBezTo>
                <a:lnTo>
                  <a:pt x="11185" y="12774"/>
                </a:lnTo>
                <a:cubicBezTo>
                  <a:pt x="10942" y="12900"/>
                  <a:pt x="10767" y="13102"/>
                  <a:pt x="10581" y="13295"/>
                </a:cubicBezTo>
                <a:cubicBezTo>
                  <a:pt x="10203" y="13569"/>
                  <a:pt x="9865" y="13888"/>
                  <a:pt x="9539" y="14220"/>
                </a:cubicBezTo>
                <a:lnTo>
                  <a:pt x="9542" y="14220"/>
                </a:lnTo>
                <a:cubicBezTo>
                  <a:pt x="9539" y="14220"/>
                  <a:pt x="9539" y="14222"/>
                  <a:pt x="9537" y="14222"/>
                </a:cubicBezTo>
                <a:cubicBezTo>
                  <a:pt x="8607" y="15099"/>
                  <a:pt x="7678" y="15975"/>
                  <a:pt x="6750" y="16851"/>
                </a:cubicBezTo>
                <a:lnTo>
                  <a:pt x="7435" y="16851"/>
                </a:lnTo>
                <a:lnTo>
                  <a:pt x="7435" y="16851"/>
                </a:lnTo>
                <a:cubicBezTo>
                  <a:pt x="7598" y="16708"/>
                  <a:pt x="7741" y="16539"/>
                  <a:pt x="7898" y="16390"/>
                </a:cubicBezTo>
                <a:cubicBezTo>
                  <a:pt x="7964" y="16333"/>
                  <a:pt x="8036" y="16286"/>
                  <a:pt x="8103" y="16229"/>
                </a:cubicBezTo>
                <a:cubicBezTo>
                  <a:pt x="8663" y="15623"/>
                  <a:pt x="9321" y="15122"/>
                  <a:pt x="9890" y="14529"/>
                </a:cubicBezTo>
                <a:cubicBezTo>
                  <a:pt x="9974" y="14442"/>
                  <a:pt x="10216" y="14361"/>
                  <a:pt x="10081" y="14182"/>
                </a:cubicBezTo>
                <a:cubicBezTo>
                  <a:pt x="10094" y="14179"/>
                  <a:pt x="10109" y="14179"/>
                  <a:pt x="10122" y="14177"/>
                </a:cubicBezTo>
                <a:cubicBezTo>
                  <a:pt x="10472" y="14067"/>
                  <a:pt x="10741" y="13871"/>
                  <a:pt x="10837" y="13494"/>
                </a:cubicBezTo>
                <a:cubicBezTo>
                  <a:pt x="10834" y="13492"/>
                  <a:pt x="10834" y="13489"/>
                  <a:pt x="10833" y="13487"/>
                </a:cubicBezTo>
                <a:cubicBezTo>
                  <a:pt x="10896" y="13477"/>
                  <a:pt x="10940" y="13446"/>
                  <a:pt x="10955" y="13383"/>
                </a:cubicBezTo>
                <a:cubicBezTo>
                  <a:pt x="11033" y="13431"/>
                  <a:pt x="11121" y="13423"/>
                  <a:pt x="11184" y="13367"/>
                </a:cubicBezTo>
                <a:cubicBezTo>
                  <a:pt x="11481" y="13102"/>
                  <a:pt x="11798" y="12860"/>
                  <a:pt x="12111" y="12614"/>
                </a:cubicBezTo>
                <a:cubicBezTo>
                  <a:pt x="12262" y="12750"/>
                  <a:pt x="12409" y="12886"/>
                  <a:pt x="12559" y="13022"/>
                </a:cubicBezTo>
                <a:lnTo>
                  <a:pt x="12562" y="13022"/>
                </a:lnTo>
                <a:cubicBezTo>
                  <a:pt x="12562" y="13022"/>
                  <a:pt x="12562" y="13023"/>
                  <a:pt x="12559" y="13023"/>
                </a:cubicBezTo>
                <a:cubicBezTo>
                  <a:pt x="12627" y="13084"/>
                  <a:pt x="12694" y="13145"/>
                  <a:pt x="12760" y="13204"/>
                </a:cubicBezTo>
                <a:lnTo>
                  <a:pt x="12760" y="13204"/>
                </a:lnTo>
                <a:cubicBezTo>
                  <a:pt x="12760" y="13204"/>
                  <a:pt x="12760" y="13205"/>
                  <a:pt x="12763" y="13205"/>
                </a:cubicBezTo>
                <a:cubicBezTo>
                  <a:pt x="12843" y="13263"/>
                  <a:pt x="12922" y="13323"/>
                  <a:pt x="13002" y="13383"/>
                </a:cubicBezTo>
                <a:lnTo>
                  <a:pt x="13002" y="13384"/>
                </a:lnTo>
                <a:cubicBezTo>
                  <a:pt x="13008" y="13394"/>
                  <a:pt x="13013" y="13401"/>
                  <a:pt x="13018" y="13410"/>
                </a:cubicBezTo>
                <a:cubicBezTo>
                  <a:pt x="12837" y="13517"/>
                  <a:pt x="12691" y="13666"/>
                  <a:pt x="12588" y="13878"/>
                </a:cubicBezTo>
                <a:cubicBezTo>
                  <a:pt x="12572" y="13869"/>
                  <a:pt x="12555" y="13864"/>
                  <a:pt x="12537" y="13861"/>
                </a:cubicBezTo>
                <a:cubicBezTo>
                  <a:pt x="12229" y="14021"/>
                  <a:pt x="11905" y="14169"/>
                  <a:pt x="11791" y="14539"/>
                </a:cubicBezTo>
                <a:cubicBezTo>
                  <a:pt x="11786" y="14539"/>
                  <a:pt x="11785" y="14539"/>
                  <a:pt x="11782" y="14537"/>
                </a:cubicBezTo>
                <a:cubicBezTo>
                  <a:pt x="11162" y="14756"/>
                  <a:pt x="10710" y="15171"/>
                  <a:pt x="10366" y="15713"/>
                </a:cubicBezTo>
                <a:cubicBezTo>
                  <a:pt x="10229" y="15706"/>
                  <a:pt x="10136" y="15801"/>
                  <a:pt x="10037" y="15879"/>
                </a:cubicBezTo>
                <a:cubicBezTo>
                  <a:pt x="9996" y="15921"/>
                  <a:pt x="9953" y="15961"/>
                  <a:pt x="9914" y="16004"/>
                </a:cubicBezTo>
                <a:cubicBezTo>
                  <a:pt x="9865" y="16068"/>
                  <a:pt x="9768" y="16111"/>
                  <a:pt x="9792" y="16207"/>
                </a:cubicBezTo>
                <a:cubicBezTo>
                  <a:pt x="9787" y="16204"/>
                  <a:pt x="9779" y="16203"/>
                  <a:pt x="9774" y="16201"/>
                </a:cubicBezTo>
                <a:cubicBezTo>
                  <a:pt x="9482" y="16365"/>
                  <a:pt x="9221" y="16561"/>
                  <a:pt x="9058" y="16853"/>
                </a:cubicBezTo>
                <a:lnTo>
                  <a:pt x="9659" y="16853"/>
                </a:lnTo>
                <a:lnTo>
                  <a:pt x="9659" y="16853"/>
                </a:lnTo>
                <a:cubicBezTo>
                  <a:pt x="9751" y="16770"/>
                  <a:pt x="9838" y="16688"/>
                  <a:pt x="9930" y="16605"/>
                </a:cubicBezTo>
                <a:lnTo>
                  <a:pt x="9930" y="16604"/>
                </a:lnTo>
                <a:cubicBezTo>
                  <a:pt x="10103" y="16443"/>
                  <a:pt x="10355" y="16360"/>
                  <a:pt x="10446" y="16114"/>
                </a:cubicBezTo>
                <a:lnTo>
                  <a:pt x="10446" y="16111"/>
                </a:lnTo>
                <a:lnTo>
                  <a:pt x="10446" y="16111"/>
                </a:lnTo>
                <a:cubicBezTo>
                  <a:pt x="11019" y="15659"/>
                  <a:pt x="11586" y="15201"/>
                  <a:pt x="12094" y="14677"/>
                </a:cubicBezTo>
                <a:cubicBezTo>
                  <a:pt x="12335" y="14582"/>
                  <a:pt x="12515" y="14406"/>
                  <a:pt x="12687" y="14225"/>
                </a:cubicBezTo>
                <a:lnTo>
                  <a:pt x="12687" y="14222"/>
                </a:lnTo>
                <a:cubicBezTo>
                  <a:pt x="12687" y="14222"/>
                  <a:pt x="12687" y="14225"/>
                  <a:pt x="12688" y="14225"/>
                </a:cubicBezTo>
                <a:cubicBezTo>
                  <a:pt x="12751" y="14172"/>
                  <a:pt x="12817" y="14124"/>
                  <a:pt x="12882" y="14074"/>
                </a:cubicBezTo>
                <a:lnTo>
                  <a:pt x="12882" y="14074"/>
                </a:lnTo>
                <a:lnTo>
                  <a:pt x="13365" y="13709"/>
                </a:lnTo>
                <a:cubicBezTo>
                  <a:pt x="13387" y="13726"/>
                  <a:pt x="13407" y="13745"/>
                  <a:pt x="13428" y="13762"/>
                </a:cubicBezTo>
                <a:lnTo>
                  <a:pt x="13428" y="13764"/>
                </a:lnTo>
                <a:cubicBezTo>
                  <a:pt x="13433" y="13776"/>
                  <a:pt x="13444" y="13784"/>
                  <a:pt x="13454" y="13791"/>
                </a:cubicBezTo>
                <a:cubicBezTo>
                  <a:pt x="13457" y="13791"/>
                  <a:pt x="13457" y="13791"/>
                  <a:pt x="13458" y="13792"/>
                </a:cubicBezTo>
                <a:cubicBezTo>
                  <a:pt x="13603" y="13931"/>
                  <a:pt x="13745" y="14068"/>
                  <a:pt x="13889" y="14204"/>
                </a:cubicBezTo>
                <a:lnTo>
                  <a:pt x="13889" y="14206"/>
                </a:lnTo>
                <a:lnTo>
                  <a:pt x="13889" y="14206"/>
                </a:lnTo>
                <a:cubicBezTo>
                  <a:pt x="13812" y="14227"/>
                  <a:pt x="13736" y="14253"/>
                  <a:pt x="13659" y="14276"/>
                </a:cubicBezTo>
                <a:cubicBezTo>
                  <a:pt x="13589" y="14272"/>
                  <a:pt x="13533" y="14308"/>
                  <a:pt x="13480" y="14346"/>
                </a:cubicBezTo>
                <a:lnTo>
                  <a:pt x="13480" y="14346"/>
                </a:lnTo>
                <a:cubicBezTo>
                  <a:pt x="13340" y="14383"/>
                  <a:pt x="13206" y="14432"/>
                  <a:pt x="13116" y="14554"/>
                </a:cubicBezTo>
                <a:lnTo>
                  <a:pt x="13118" y="14555"/>
                </a:lnTo>
                <a:lnTo>
                  <a:pt x="13118" y="14555"/>
                </a:lnTo>
                <a:cubicBezTo>
                  <a:pt x="12943" y="14643"/>
                  <a:pt x="12899" y="14829"/>
                  <a:pt x="12801" y="14976"/>
                </a:cubicBezTo>
                <a:lnTo>
                  <a:pt x="12801" y="14976"/>
                </a:lnTo>
                <a:cubicBezTo>
                  <a:pt x="12663" y="15228"/>
                  <a:pt x="12774" y="15579"/>
                  <a:pt x="12996" y="15814"/>
                </a:cubicBezTo>
                <a:cubicBezTo>
                  <a:pt x="12817" y="15931"/>
                  <a:pt x="12663" y="16080"/>
                  <a:pt x="12498" y="16221"/>
                </a:cubicBezTo>
                <a:lnTo>
                  <a:pt x="12498" y="16224"/>
                </a:lnTo>
                <a:cubicBezTo>
                  <a:pt x="12498" y="16223"/>
                  <a:pt x="12495" y="16223"/>
                  <a:pt x="12495" y="16221"/>
                </a:cubicBezTo>
                <a:cubicBezTo>
                  <a:pt x="12376" y="16317"/>
                  <a:pt x="12255" y="16416"/>
                  <a:pt x="12133" y="16512"/>
                </a:cubicBezTo>
                <a:lnTo>
                  <a:pt x="12136" y="16512"/>
                </a:lnTo>
                <a:cubicBezTo>
                  <a:pt x="12134" y="16512"/>
                  <a:pt x="12133" y="16515"/>
                  <a:pt x="12133" y="16515"/>
                </a:cubicBezTo>
                <a:cubicBezTo>
                  <a:pt x="11994" y="16627"/>
                  <a:pt x="11855" y="16741"/>
                  <a:pt x="11719" y="16854"/>
                </a:cubicBezTo>
                <a:lnTo>
                  <a:pt x="12263" y="16854"/>
                </a:lnTo>
                <a:lnTo>
                  <a:pt x="12263" y="16854"/>
                </a:lnTo>
                <a:cubicBezTo>
                  <a:pt x="12320" y="16796"/>
                  <a:pt x="12370" y="16727"/>
                  <a:pt x="12436" y="16682"/>
                </a:cubicBezTo>
                <a:lnTo>
                  <a:pt x="12436" y="16681"/>
                </a:lnTo>
                <a:lnTo>
                  <a:pt x="12436" y="16681"/>
                </a:lnTo>
                <a:cubicBezTo>
                  <a:pt x="12579" y="16617"/>
                  <a:pt x="12707" y="16529"/>
                  <a:pt x="12793" y="16393"/>
                </a:cubicBezTo>
                <a:lnTo>
                  <a:pt x="12793" y="16390"/>
                </a:lnTo>
                <a:cubicBezTo>
                  <a:pt x="12793" y="16393"/>
                  <a:pt x="12794" y="16393"/>
                  <a:pt x="12794" y="16395"/>
                </a:cubicBezTo>
                <a:cubicBezTo>
                  <a:pt x="12960" y="16269"/>
                  <a:pt x="13125" y="16144"/>
                  <a:pt x="13292" y="16021"/>
                </a:cubicBezTo>
                <a:cubicBezTo>
                  <a:pt x="13330" y="16035"/>
                  <a:pt x="13365" y="16047"/>
                  <a:pt x="13404" y="16054"/>
                </a:cubicBezTo>
                <a:cubicBezTo>
                  <a:pt x="13652" y="16111"/>
                  <a:pt x="13846" y="15994"/>
                  <a:pt x="14044" y="15874"/>
                </a:cubicBezTo>
                <a:lnTo>
                  <a:pt x="14055" y="15871"/>
                </a:lnTo>
                <a:lnTo>
                  <a:pt x="14065" y="15859"/>
                </a:lnTo>
                <a:cubicBezTo>
                  <a:pt x="14219" y="15809"/>
                  <a:pt x="14332" y="15709"/>
                  <a:pt x="14423" y="15577"/>
                </a:cubicBezTo>
                <a:lnTo>
                  <a:pt x="14423" y="15577"/>
                </a:lnTo>
                <a:cubicBezTo>
                  <a:pt x="14461" y="15546"/>
                  <a:pt x="14499" y="15514"/>
                  <a:pt x="14491" y="15456"/>
                </a:cubicBezTo>
                <a:cubicBezTo>
                  <a:pt x="14526" y="15391"/>
                  <a:pt x="14561" y="15322"/>
                  <a:pt x="14597" y="15257"/>
                </a:cubicBezTo>
                <a:lnTo>
                  <a:pt x="14597" y="15257"/>
                </a:lnTo>
                <a:cubicBezTo>
                  <a:pt x="14628" y="15202"/>
                  <a:pt x="14649" y="15148"/>
                  <a:pt x="14661" y="15093"/>
                </a:cubicBezTo>
                <a:cubicBezTo>
                  <a:pt x="14797" y="15038"/>
                  <a:pt x="14919" y="14963"/>
                  <a:pt x="14990" y="14819"/>
                </a:cubicBezTo>
                <a:cubicBezTo>
                  <a:pt x="15272" y="14706"/>
                  <a:pt x="15537" y="14562"/>
                  <a:pt x="15780" y="14378"/>
                </a:cubicBezTo>
                <a:lnTo>
                  <a:pt x="15780" y="14376"/>
                </a:lnTo>
                <a:cubicBezTo>
                  <a:pt x="15928" y="14349"/>
                  <a:pt x="16051" y="14283"/>
                  <a:pt x="16135" y="14157"/>
                </a:cubicBezTo>
                <a:lnTo>
                  <a:pt x="16135" y="14157"/>
                </a:lnTo>
                <a:lnTo>
                  <a:pt x="16135" y="14157"/>
                </a:lnTo>
                <a:cubicBezTo>
                  <a:pt x="16271" y="14164"/>
                  <a:pt x="16377" y="14096"/>
                  <a:pt x="16478" y="14014"/>
                </a:cubicBezTo>
                <a:lnTo>
                  <a:pt x="16478" y="14014"/>
                </a:lnTo>
                <a:cubicBezTo>
                  <a:pt x="17072" y="13723"/>
                  <a:pt x="17663" y="13430"/>
                  <a:pt x="18260" y="13137"/>
                </a:cubicBezTo>
                <a:lnTo>
                  <a:pt x="18257" y="13134"/>
                </a:lnTo>
                <a:cubicBezTo>
                  <a:pt x="18260" y="13134"/>
                  <a:pt x="18260" y="13137"/>
                  <a:pt x="18261" y="13137"/>
                </a:cubicBezTo>
                <a:cubicBezTo>
                  <a:pt x="18507" y="13041"/>
                  <a:pt x="18769" y="12986"/>
                  <a:pt x="18986" y="12823"/>
                </a:cubicBezTo>
                <a:lnTo>
                  <a:pt x="18986" y="12822"/>
                </a:lnTo>
                <a:cubicBezTo>
                  <a:pt x="18986" y="12823"/>
                  <a:pt x="18986" y="12823"/>
                  <a:pt x="18987" y="12824"/>
                </a:cubicBezTo>
                <a:cubicBezTo>
                  <a:pt x="19120" y="12809"/>
                  <a:pt x="19242" y="12774"/>
                  <a:pt x="19336" y="12673"/>
                </a:cubicBezTo>
                <a:cubicBezTo>
                  <a:pt x="19336" y="12673"/>
                  <a:pt x="19336" y="12671"/>
                  <a:pt x="19335" y="12671"/>
                </a:cubicBezTo>
                <a:cubicBezTo>
                  <a:pt x="19694" y="12630"/>
                  <a:pt x="19996" y="12431"/>
                  <a:pt x="20330" y="12311"/>
                </a:cubicBezTo>
                <a:lnTo>
                  <a:pt x="20330" y="12311"/>
                </a:lnTo>
                <a:cubicBezTo>
                  <a:pt x="20482" y="12268"/>
                  <a:pt x="20632" y="12223"/>
                  <a:pt x="20782" y="12179"/>
                </a:cubicBezTo>
                <a:lnTo>
                  <a:pt x="20782" y="12179"/>
                </a:lnTo>
                <a:lnTo>
                  <a:pt x="20782" y="12179"/>
                </a:lnTo>
                <a:cubicBezTo>
                  <a:pt x="20944" y="12129"/>
                  <a:pt x="21116" y="12110"/>
                  <a:pt x="21240" y="11984"/>
                </a:cubicBezTo>
                <a:lnTo>
                  <a:pt x="21240" y="11984"/>
                </a:lnTo>
                <a:lnTo>
                  <a:pt x="21240" y="11984"/>
                </a:lnTo>
                <a:cubicBezTo>
                  <a:pt x="21416" y="11938"/>
                  <a:pt x="21617" y="11998"/>
                  <a:pt x="21771" y="11860"/>
                </a:cubicBezTo>
                <a:lnTo>
                  <a:pt x="21771" y="11860"/>
                </a:lnTo>
                <a:lnTo>
                  <a:pt x="21771" y="11860"/>
                </a:lnTo>
                <a:cubicBezTo>
                  <a:pt x="22408" y="11705"/>
                  <a:pt x="23045" y="11550"/>
                  <a:pt x="23682" y="11394"/>
                </a:cubicBezTo>
                <a:lnTo>
                  <a:pt x="23682" y="11390"/>
                </a:lnTo>
                <a:cubicBezTo>
                  <a:pt x="23682" y="11392"/>
                  <a:pt x="23685" y="11392"/>
                  <a:pt x="23685" y="11393"/>
                </a:cubicBezTo>
                <a:cubicBezTo>
                  <a:pt x="23808" y="11379"/>
                  <a:pt x="23932" y="11369"/>
                  <a:pt x="24053" y="11356"/>
                </a:cubicBezTo>
                <a:lnTo>
                  <a:pt x="24053" y="11357"/>
                </a:lnTo>
                <a:lnTo>
                  <a:pt x="24100" y="11363"/>
                </a:lnTo>
                <a:lnTo>
                  <a:pt x="24145" y="11350"/>
                </a:lnTo>
                <a:lnTo>
                  <a:pt x="24145" y="11349"/>
                </a:lnTo>
                <a:cubicBezTo>
                  <a:pt x="24660" y="11277"/>
                  <a:pt x="25177" y="11204"/>
                  <a:pt x="25694" y="11130"/>
                </a:cubicBezTo>
                <a:lnTo>
                  <a:pt x="25694" y="11128"/>
                </a:lnTo>
                <a:cubicBezTo>
                  <a:pt x="25694" y="11130"/>
                  <a:pt x="25697" y="11130"/>
                  <a:pt x="25697" y="11132"/>
                </a:cubicBezTo>
                <a:cubicBezTo>
                  <a:pt x="25911" y="11111"/>
                  <a:pt x="26129" y="11085"/>
                  <a:pt x="26344" y="11065"/>
                </a:cubicBezTo>
                <a:lnTo>
                  <a:pt x="26344" y="11064"/>
                </a:lnTo>
                <a:cubicBezTo>
                  <a:pt x="26500" y="11057"/>
                  <a:pt x="26657" y="11048"/>
                  <a:pt x="26810" y="11042"/>
                </a:cubicBezTo>
                <a:lnTo>
                  <a:pt x="26810" y="11042"/>
                </a:lnTo>
                <a:cubicBezTo>
                  <a:pt x="26913" y="11042"/>
                  <a:pt x="27014" y="11039"/>
                  <a:pt x="27114" y="11032"/>
                </a:cubicBezTo>
                <a:cubicBezTo>
                  <a:pt x="27064" y="11111"/>
                  <a:pt x="27028" y="11200"/>
                  <a:pt x="27004" y="11297"/>
                </a:cubicBezTo>
                <a:cubicBezTo>
                  <a:pt x="27004" y="11297"/>
                  <a:pt x="27004" y="11298"/>
                  <a:pt x="27006" y="11298"/>
                </a:cubicBezTo>
                <a:lnTo>
                  <a:pt x="27004" y="11298"/>
                </a:lnTo>
                <a:cubicBezTo>
                  <a:pt x="26985" y="11356"/>
                  <a:pt x="26936" y="11403"/>
                  <a:pt x="26966" y="11470"/>
                </a:cubicBezTo>
                <a:lnTo>
                  <a:pt x="26966" y="11470"/>
                </a:lnTo>
                <a:lnTo>
                  <a:pt x="26966" y="11470"/>
                </a:lnTo>
                <a:cubicBezTo>
                  <a:pt x="26943" y="11621"/>
                  <a:pt x="26961" y="11759"/>
                  <a:pt x="27065" y="11877"/>
                </a:cubicBezTo>
                <a:lnTo>
                  <a:pt x="27065" y="11878"/>
                </a:lnTo>
                <a:cubicBezTo>
                  <a:pt x="27161" y="12007"/>
                  <a:pt x="27273" y="12120"/>
                  <a:pt x="27410" y="12202"/>
                </a:cubicBezTo>
                <a:cubicBezTo>
                  <a:pt x="27460" y="12242"/>
                  <a:pt x="27508" y="12280"/>
                  <a:pt x="27555" y="12318"/>
                </a:cubicBezTo>
                <a:cubicBezTo>
                  <a:pt x="27555" y="12318"/>
                  <a:pt x="27558" y="12318"/>
                  <a:pt x="27558" y="12316"/>
                </a:cubicBezTo>
                <a:lnTo>
                  <a:pt x="27558" y="12321"/>
                </a:lnTo>
                <a:cubicBezTo>
                  <a:pt x="27582" y="12332"/>
                  <a:pt x="27608" y="12345"/>
                  <a:pt x="27633" y="12358"/>
                </a:cubicBezTo>
                <a:lnTo>
                  <a:pt x="27633" y="12358"/>
                </a:lnTo>
                <a:cubicBezTo>
                  <a:pt x="27702" y="12382"/>
                  <a:pt x="27772" y="12409"/>
                  <a:pt x="27840" y="12435"/>
                </a:cubicBezTo>
                <a:lnTo>
                  <a:pt x="27844" y="12431"/>
                </a:lnTo>
                <a:lnTo>
                  <a:pt x="27844" y="12437"/>
                </a:lnTo>
                <a:cubicBezTo>
                  <a:pt x="27947" y="12444"/>
                  <a:pt x="28053" y="12451"/>
                  <a:pt x="28160" y="12457"/>
                </a:cubicBezTo>
                <a:cubicBezTo>
                  <a:pt x="28162" y="12457"/>
                  <a:pt x="28163" y="12454"/>
                  <a:pt x="28163" y="12454"/>
                </a:cubicBezTo>
                <a:cubicBezTo>
                  <a:pt x="28374" y="12459"/>
                  <a:pt x="28555" y="12398"/>
                  <a:pt x="28700" y="12239"/>
                </a:cubicBezTo>
                <a:cubicBezTo>
                  <a:pt x="28840" y="12099"/>
                  <a:pt x="28983" y="11958"/>
                  <a:pt x="29011" y="11745"/>
                </a:cubicBezTo>
                <a:lnTo>
                  <a:pt x="29011" y="11742"/>
                </a:lnTo>
                <a:cubicBezTo>
                  <a:pt x="29039" y="11662"/>
                  <a:pt x="29068" y="11583"/>
                  <a:pt x="29094" y="11503"/>
                </a:cubicBezTo>
                <a:cubicBezTo>
                  <a:pt x="29094" y="11503"/>
                  <a:pt x="29094" y="11500"/>
                  <a:pt x="29092" y="11500"/>
                </a:cubicBezTo>
                <a:lnTo>
                  <a:pt x="29097" y="11500"/>
                </a:lnTo>
                <a:cubicBezTo>
                  <a:pt x="29142" y="11377"/>
                  <a:pt x="29185" y="11256"/>
                  <a:pt x="29233" y="11132"/>
                </a:cubicBezTo>
                <a:lnTo>
                  <a:pt x="29233" y="11132"/>
                </a:lnTo>
                <a:cubicBezTo>
                  <a:pt x="29244" y="11099"/>
                  <a:pt x="29255" y="11069"/>
                  <a:pt x="29268" y="11038"/>
                </a:cubicBezTo>
                <a:lnTo>
                  <a:pt x="29484" y="11038"/>
                </a:lnTo>
                <a:lnTo>
                  <a:pt x="29484" y="11038"/>
                </a:lnTo>
                <a:cubicBezTo>
                  <a:pt x="29829" y="11091"/>
                  <a:pt x="30177" y="11142"/>
                  <a:pt x="30524" y="11198"/>
                </a:cubicBezTo>
                <a:lnTo>
                  <a:pt x="30524" y="11197"/>
                </a:lnTo>
                <a:lnTo>
                  <a:pt x="32677" y="11611"/>
                </a:lnTo>
                <a:cubicBezTo>
                  <a:pt x="32808" y="11651"/>
                  <a:pt x="32937" y="11694"/>
                  <a:pt x="33070" y="11735"/>
                </a:cubicBezTo>
                <a:lnTo>
                  <a:pt x="33070" y="11735"/>
                </a:lnTo>
                <a:lnTo>
                  <a:pt x="33070" y="11737"/>
                </a:lnTo>
                <a:cubicBezTo>
                  <a:pt x="33341" y="11832"/>
                  <a:pt x="33610" y="11927"/>
                  <a:pt x="33881" y="12023"/>
                </a:cubicBezTo>
                <a:cubicBezTo>
                  <a:pt x="33851" y="12093"/>
                  <a:pt x="33825" y="12165"/>
                  <a:pt x="33821" y="12243"/>
                </a:cubicBezTo>
                <a:lnTo>
                  <a:pt x="33821" y="12243"/>
                </a:lnTo>
                <a:lnTo>
                  <a:pt x="33821" y="12243"/>
                </a:lnTo>
                <a:cubicBezTo>
                  <a:pt x="33780" y="12351"/>
                  <a:pt x="33742" y="12459"/>
                  <a:pt x="33702" y="12567"/>
                </a:cubicBezTo>
                <a:lnTo>
                  <a:pt x="33703" y="12567"/>
                </a:lnTo>
                <a:lnTo>
                  <a:pt x="33703" y="12567"/>
                </a:lnTo>
                <a:cubicBezTo>
                  <a:pt x="33685" y="12624"/>
                  <a:pt x="33663" y="12678"/>
                  <a:pt x="33643" y="12736"/>
                </a:cubicBezTo>
                <a:lnTo>
                  <a:pt x="33643" y="12736"/>
                </a:lnTo>
                <a:lnTo>
                  <a:pt x="33642" y="12737"/>
                </a:lnTo>
                <a:cubicBezTo>
                  <a:pt x="33609" y="12832"/>
                  <a:pt x="33574" y="12925"/>
                  <a:pt x="33541" y="13021"/>
                </a:cubicBezTo>
                <a:cubicBezTo>
                  <a:pt x="33543" y="13018"/>
                  <a:pt x="33546" y="13018"/>
                  <a:pt x="33549" y="13016"/>
                </a:cubicBezTo>
                <a:lnTo>
                  <a:pt x="33543" y="13022"/>
                </a:lnTo>
                <a:cubicBezTo>
                  <a:pt x="33400" y="13111"/>
                  <a:pt x="33420" y="12929"/>
                  <a:pt x="33345" y="12903"/>
                </a:cubicBezTo>
                <a:lnTo>
                  <a:pt x="33344" y="12903"/>
                </a:lnTo>
                <a:cubicBezTo>
                  <a:pt x="33344" y="12902"/>
                  <a:pt x="33345" y="12902"/>
                  <a:pt x="33345" y="12900"/>
                </a:cubicBezTo>
                <a:cubicBezTo>
                  <a:pt x="33341" y="12859"/>
                  <a:pt x="33308" y="12846"/>
                  <a:pt x="33277" y="12832"/>
                </a:cubicBezTo>
                <a:lnTo>
                  <a:pt x="33277" y="12832"/>
                </a:lnTo>
                <a:lnTo>
                  <a:pt x="33278" y="12832"/>
                </a:lnTo>
                <a:cubicBezTo>
                  <a:pt x="33262" y="12774"/>
                  <a:pt x="33221" y="12743"/>
                  <a:pt x="33174" y="12710"/>
                </a:cubicBezTo>
                <a:lnTo>
                  <a:pt x="33174" y="12710"/>
                </a:lnTo>
                <a:cubicBezTo>
                  <a:pt x="33098" y="12643"/>
                  <a:pt x="33042" y="12542"/>
                  <a:pt x="32927" y="12524"/>
                </a:cubicBezTo>
                <a:lnTo>
                  <a:pt x="32927" y="12524"/>
                </a:lnTo>
                <a:lnTo>
                  <a:pt x="32926" y="12522"/>
                </a:lnTo>
                <a:lnTo>
                  <a:pt x="32856" y="12485"/>
                </a:lnTo>
                <a:lnTo>
                  <a:pt x="32856" y="12484"/>
                </a:lnTo>
                <a:cubicBezTo>
                  <a:pt x="32735" y="12398"/>
                  <a:pt x="32601" y="12388"/>
                  <a:pt x="32461" y="12394"/>
                </a:cubicBezTo>
                <a:lnTo>
                  <a:pt x="32461" y="12394"/>
                </a:lnTo>
                <a:lnTo>
                  <a:pt x="32461" y="12394"/>
                </a:lnTo>
                <a:cubicBezTo>
                  <a:pt x="32379" y="12358"/>
                  <a:pt x="32299" y="12352"/>
                  <a:pt x="32219" y="12398"/>
                </a:cubicBezTo>
                <a:lnTo>
                  <a:pt x="32219" y="12398"/>
                </a:lnTo>
                <a:lnTo>
                  <a:pt x="32219" y="12398"/>
                </a:lnTo>
                <a:cubicBezTo>
                  <a:pt x="32124" y="12385"/>
                  <a:pt x="32056" y="12438"/>
                  <a:pt x="31993" y="12501"/>
                </a:cubicBezTo>
                <a:lnTo>
                  <a:pt x="31993" y="12501"/>
                </a:lnTo>
                <a:cubicBezTo>
                  <a:pt x="31975" y="12508"/>
                  <a:pt x="31960" y="12517"/>
                  <a:pt x="31941" y="12524"/>
                </a:cubicBezTo>
                <a:cubicBezTo>
                  <a:pt x="31940" y="12527"/>
                  <a:pt x="31940" y="12527"/>
                  <a:pt x="31940" y="12528"/>
                </a:cubicBezTo>
                <a:lnTo>
                  <a:pt x="31940" y="12524"/>
                </a:lnTo>
                <a:cubicBezTo>
                  <a:pt x="31869" y="12570"/>
                  <a:pt x="31821" y="12630"/>
                  <a:pt x="31785" y="12703"/>
                </a:cubicBezTo>
                <a:lnTo>
                  <a:pt x="31784" y="12703"/>
                </a:lnTo>
                <a:cubicBezTo>
                  <a:pt x="31782" y="12706"/>
                  <a:pt x="31782" y="12707"/>
                  <a:pt x="31781" y="12707"/>
                </a:cubicBezTo>
                <a:cubicBezTo>
                  <a:pt x="31692" y="12756"/>
                  <a:pt x="31690" y="12849"/>
                  <a:pt x="31663" y="12932"/>
                </a:cubicBezTo>
                <a:cubicBezTo>
                  <a:pt x="31662" y="12935"/>
                  <a:pt x="31662" y="12936"/>
                  <a:pt x="31660" y="12938"/>
                </a:cubicBezTo>
                <a:cubicBezTo>
                  <a:pt x="31637" y="13009"/>
                  <a:pt x="31576" y="13072"/>
                  <a:pt x="31609" y="13157"/>
                </a:cubicBezTo>
                <a:lnTo>
                  <a:pt x="31610" y="13157"/>
                </a:lnTo>
                <a:cubicBezTo>
                  <a:pt x="31610" y="13157"/>
                  <a:pt x="31610" y="13158"/>
                  <a:pt x="31609" y="13158"/>
                </a:cubicBezTo>
                <a:cubicBezTo>
                  <a:pt x="31603" y="13204"/>
                  <a:pt x="31580" y="13253"/>
                  <a:pt x="31613" y="13295"/>
                </a:cubicBezTo>
                <a:lnTo>
                  <a:pt x="31613" y="13295"/>
                </a:lnTo>
                <a:lnTo>
                  <a:pt x="31613" y="13295"/>
                </a:lnTo>
                <a:cubicBezTo>
                  <a:pt x="31603" y="13330"/>
                  <a:pt x="31587" y="13364"/>
                  <a:pt x="31620" y="13393"/>
                </a:cubicBezTo>
                <a:lnTo>
                  <a:pt x="31623" y="13393"/>
                </a:lnTo>
                <a:cubicBezTo>
                  <a:pt x="31639" y="13454"/>
                  <a:pt x="31656" y="13516"/>
                  <a:pt x="31706" y="13560"/>
                </a:cubicBezTo>
                <a:lnTo>
                  <a:pt x="31706" y="13560"/>
                </a:lnTo>
                <a:cubicBezTo>
                  <a:pt x="31742" y="13636"/>
                  <a:pt x="31811" y="13679"/>
                  <a:pt x="31874" y="13729"/>
                </a:cubicBezTo>
                <a:lnTo>
                  <a:pt x="31874" y="13729"/>
                </a:lnTo>
                <a:cubicBezTo>
                  <a:pt x="31912" y="13781"/>
                  <a:pt x="31948" y="13834"/>
                  <a:pt x="32017" y="13848"/>
                </a:cubicBezTo>
                <a:lnTo>
                  <a:pt x="32017" y="13847"/>
                </a:lnTo>
                <a:cubicBezTo>
                  <a:pt x="32017" y="13848"/>
                  <a:pt x="32017" y="13848"/>
                  <a:pt x="32018" y="13851"/>
                </a:cubicBezTo>
                <a:cubicBezTo>
                  <a:pt x="32050" y="13910"/>
                  <a:pt x="32103" y="13941"/>
                  <a:pt x="32167" y="13960"/>
                </a:cubicBezTo>
                <a:lnTo>
                  <a:pt x="32167" y="13958"/>
                </a:lnTo>
                <a:lnTo>
                  <a:pt x="32167" y="13958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4" y="13960"/>
                </a:lnTo>
                <a:cubicBezTo>
                  <a:pt x="32204" y="14044"/>
                  <a:pt x="32289" y="14047"/>
                  <a:pt x="32362" y="14067"/>
                </a:cubicBezTo>
                <a:lnTo>
                  <a:pt x="32362" y="14066"/>
                </a:lnTo>
                <a:cubicBezTo>
                  <a:pt x="32386" y="14076"/>
                  <a:pt x="32412" y="14084"/>
                  <a:pt x="32436" y="14094"/>
                </a:cubicBezTo>
                <a:cubicBezTo>
                  <a:pt x="32484" y="14117"/>
                  <a:pt x="32526" y="14144"/>
                  <a:pt x="32579" y="14113"/>
                </a:cubicBezTo>
                <a:lnTo>
                  <a:pt x="32579" y="14113"/>
                </a:lnTo>
                <a:cubicBezTo>
                  <a:pt x="32651" y="14119"/>
                  <a:pt x="32723" y="14126"/>
                  <a:pt x="32797" y="14133"/>
                </a:cubicBezTo>
                <a:lnTo>
                  <a:pt x="32797" y="14133"/>
                </a:lnTo>
                <a:lnTo>
                  <a:pt x="32797" y="14133"/>
                </a:lnTo>
                <a:cubicBezTo>
                  <a:pt x="32816" y="14131"/>
                  <a:pt x="32834" y="14130"/>
                  <a:pt x="32854" y="14127"/>
                </a:cubicBezTo>
                <a:cubicBezTo>
                  <a:pt x="32854" y="14127"/>
                  <a:pt x="32856" y="14127"/>
                  <a:pt x="32856" y="14126"/>
                </a:cubicBezTo>
                <a:cubicBezTo>
                  <a:pt x="32972" y="14156"/>
                  <a:pt x="33069" y="14106"/>
                  <a:pt x="33164" y="14048"/>
                </a:cubicBezTo>
                <a:lnTo>
                  <a:pt x="33165" y="14048"/>
                </a:lnTo>
                <a:cubicBezTo>
                  <a:pt x="33241" y="14028"/>
                  <a:pt x="33301" y="13991"/>
                  <a:pt x="33342" y="13921"/>
                </a:cubicBezTo>
                <a:cubicBezTo>
                  <a:pt x="33624" y="13686"/>
                  <a:pt x="33686" y="13337"/>
                  <a:pt x="33802" y="13018"/>
                </a:cubicBezTo>
                <a:lnTo>
                  <a:pt x="33801" y="13016"/>
                </a:lnTo>
                <a:lnTo>
                  <a:pt x="33801" y="13016"/>
                </a:lnTo>
                <a:cubicBezTo>
                  <a:pt x="33823" y="12948"/>
                  <a:pt x="33846" y="12880"/>
                  <a:pt x="33868" y="12812"/>
                </a:cubicBezTo>
                <a:cubicBezTo>
                  <a:pt x="33868" y="12810"/>
                  <a:pt x="33868" y="12809"/>
                  <a:pt x="33866" y="12804"/>
                </a:cubicBezTo>
                <a:cubicBezTo>
                  <a:pt x="33868" y="12807"/>
                  <a:pt x="33868" y="12809"/>
                  <a:pt x="33871" y="12810"/>
                </a:cubicBezTo>
                <a:cubicBezTo>
                  <a:pt x="33911" y="12701"/>
                  <a:pt x="33954" y="12590"/>
                  <a:pt x="33994" y="12479"/>
                </a:cubicBezTo>
                <a:lnTo>
                  <a:pt x="33994" y="12479"/>
                </a:lnTo>
                <a:cubicBezTo>
                  <a:pt x="34014" y="12424"/>
                  <a:pt x="34032" y="12372"/>
                  <a:pt x="34051" y="12316"/>
                </a:cubicBezTo>
                <a:lnTo>
                  <a:pt x="34051" y="12316"/>
                </a:lnTo>
                <a:lnTo>
                  <a:pt x="34051" y="12316"/>
                </a:lnTo>
                <a:cubicBezTo>
                  <a:pt x="34078" y="12245"/>
                  <a:pt x="34108" y="12172"/>
                  <a:pt x="34136" y="12096"/>
                </a:cubicBezTo>
                <a:cubicBezTo>
                  <a:pt x="34186" y="12100"/>
                  <a:pt x="34236" y="12103"/>
                  <a:pt x="34287" y="12107"/>
                </a:cubicBezTo>
                <a:cubicBezTo>
                  <a:pt x="34289" y="12106"/>
                  <a:pt x="34290" y="12106"/>
                  <a:pt x="34293" y="12103"/>
                </a:cubicBezTo>
                <a:cubicBezTo>
                  <a:pt x="34290" y="12106"/>
                  <a:pt x="34290" y="12107"/>
                  <a:pt x="34289" y="12109"/>
                </a:cubicBezTo>
                <a:cubicBezTo>
                  <a:pt x="34539" y="12333"/>
                  <a:pt x="34880" y="12364"/>
                  <a:pt x="35166" y="12508"/>
                </a:cubicBezTo>
                <a:lnTo>
                  <a:pt x="35166" y="12507"/>
                </a:lnTo>
                <a:cubicBezTo>
                  <a:pt x="35493" y="12684"/>
                  <a:pt x="35822" y="12859"/>
                  <a:pt x="36150" y="13038"/>
                </a:cubicBezTo>
                <a:lnTo>
                  <a:pt x="36150" y="13038"/>
                </a:lnTo>
                <a:cubicBezTo>
                  <a:pt x="36304" y="13131"/>
                  <a:pt x="36457" y="13221"/>
                  <a:pt x="36609" y="13311"/>
                </a:cubicBezTo>
                <a:lnTo>
                  <a:pt x="36609" y="13311"/>
                </a:lnTo>
                <a:lnTo>
                  <a:pt x="36609" y="13311"/>
                </a:lnTo>
                <a:cubicBezTo>
                  <a:pt x="37013" y="13610"/>
                  <a:pt x="37415" y="13908"/>
                  <a:pt x="37817" y="14206"/>
                </a:cubicBezTo>
                <a:cubicBezTo>
                  <a:pt x="38101" y="14469"/>
                  <a:pt x="38380" y="14731"/>
                  <a:pt x="38662" y="14993"/>
                </a:cubicBezTo>
                <a:lnTo>
                  <a:pt x="38662" y="14993"/>
                </a:lnTo>
                <a:cubicBezTo>
                  <a:pt x="38882" y="15255"/>
                  <a:pt x="39100" y="15514"/>
                  <a:pt x="39322" y="15778"/>
                </a:cubicBezTo>
                <a:cubicBezTo>
                  <a:pt x="39325" y="15779"/>
                  <a:pt x="39325" y="15781"/>
                  <a:pt x="39326" y="15783"/>
                </a:cubicBezTo>
                <a:cubicBezTo>
                  <a:pt x="39565" y="16128"/>
                  <a:pt x="39799" y="16482"/>
                  <a:pt x="40016" y="16844"/>
                </a:cubicBezTo>
                <a:lnTo>
                  <a:pt x="40413" y="16844"/>
                </a:lnTo>
                <a:cubicBezTo>
                  <a:pt x="40134" y="16346"/>
                  <a:pt x="39813" y="15876"/>
                  <a:pt x="39412" y="15456"/>
                </a:cubicBezTo>
                <a:lnTo>
                  <a:pt x="39412" y="15456"/>
                </a:lnTo>
                <a:lnTo>
                  <a:pt x="39412" y="15454"/>
                </a:lnTo>
                <a:cubicBezTo>
                  <a:pt x="39296" y="15270"/>
                  <a:pt x="39222" y="15048"/>
                  <a:pt x="38984" y="14970"/>
                </a:cubicBezTo>
                <a:lnTo>
                  <a:pt x="38984" y="14970"/>
                </a:lnTo>
                <a:cubicBezTo>
                  <a:pt x="38784" y="14607"/>
                  <a:pt x="38473" y="14349"/>
                  <a:pt x="38151" y="14104"/>
                </a:cubicBezTo>
                <a:cubicBezTo>
                  <a:pt x="37709" y="13682"/>
                  <a:pt x="37218" y="13324"/>
                  <a:pt x="36691" y="13018"/>
                </a:cubicBezTo>
                <a:cubicBezTo>
                  <a:pt x="36685" y="13013"/>
                  <a:pt x="36679" y="13009"/>
                  <a:pt x="36674" y="13006"/>
                </a:cubicBezTo>
                <a:cubicBezTo>
                  <a:pt x="36190" y="12608"/>
                  <a:pt x="35597" y="12416"/>
                  <a:pt x="35047" y="12140"/>
                </a:cubicBezTo>
                <a:lnTo>
                  <a:pt x="35047" y="12142"/>
                </a:lnTo>
                <a:cubicBezTo>
                  <a:pt x="34956" y="12112"/>
                  <a:pt x="34867" y="12079"/>
                  <a:pt x="34775" y="12050"/>
                </a:cubicBezTo>
                <a:lnTo>
                  <a:pt x="34773" y="12050"/>
                </a:lnTo>
                <a:lnTo>
                  <a:pt x="34774" y="12049"/>
                </a:lnTo>
                <a:cubicBezTo>
                  <a:pt x="34632" y="11883"/>
                  <a:pt x="34448" y="11828"/>
                  <a:pt x="34244" y="11820"/>
                </a:cubicBezTo>
                <a:cubicBezTo>
                  <a:pt x="34316" y="11632"/>
                  <a:pt x="34387" y="11442"/>
                  <a:pt x="34459" y="11254"/>
                </a:cubicBezTo>
                <a:lnTo>
                  <a:pt x="34459" y="11254"/>
                </a:lnTo>
                <a:cubicBezTo>
                  <a:pt x="34465" y="11241"/>
                  <a:pt x="34466" y="11231"/>
                  <a:pt x="34466" y="11218"/>
                </a:cubicBezTo>
                <a:lnTo>
                  <a:pt x="34466" y="11218"/>
                </a:lnTo>
                <a:lnTo>
                  <a:pt x="34468" y="11218"/>
                </a:lnTo>
                <a:cubicBezTo>
                  <a:pt x="34604" y="11005"/>
                  <a:pt x="34674" y="10763"/>
                  <a:pt x="34753" y="10525"/>
                </a:cubicBezTo>
                <a:lnTo>
                  <a:pt x="34753" y="10524"/>
                </a:lnTo>
                <a:lnTo>
                  <a:pt x="34823" y="10331"/>
                </a:lnTo>
                <a:cubicBezTo>
                  <a:pt x="35557" y="10669"/>
                  <a:pt x="36251" y="11089"/>
                  <a:pt x="36938" y="11525"/>
                </a:cubicBezTo>
                <a:lnTo>
                  <a:pt x="36941" y="11525"/>
                </a:lnTo>
                <a:cubicBezTo>
                  <a:pt x="37006" y="11579"/>
                  <a:pt x="37072" y="11635"/>
                  <a:pt x="37136" y="11689"/>
                </a:cubicBezTo>
                <a:lnTo>
                  <a:pt x="37136" y="11689"/>
                </a:lnTo>
                <a:cubicBezTo>
                  <a:pt x="37309" y="11825"/>
                  <a:pt x="37482" y="11963"/>
                  <a:pt x="37654" y="12099"/>
                </a:cubicBezTo>
                <a:lnTo>
                  <a:pt x="37654" y="12100"/>
                </a:lnTo>
                <a:cubicBezTo>
                  <a:pt x="37782" y="12215"/>
                  <a:pt x="37908" y="12329"/>
                  <a:pt x="38034" y="12444"/>
                </a:cubicBezTo>
                <a:lnTo>
                  <a:pt x="38038" y="12444"/>
                </a:lnTo>
                <a:cubicBezTo>
                  <a:pt x="38331" y="12767"/>
                  <a:pt x="38642" y="13079"/>
                  <a:pt x="38918" y="13417"/>
                </a:cubicBezTo>
                <a:cubicBezTo>
                  <a:pt x="39258" y="13838"/>
                  <a:pt x="39570" y="14282"/>
                  <a:pt x="39892" y="14714"/>
                </a:cubicBezTo>
                <a:cubicBezTo>
                  <a:pt x="40145" y="15221"/>
                  <a:pt x="40403" y="15726"/>
                  <a:pt x="40658" y="16232"/>
                </a:cubicBezTo>
                <a:cubicBezTo>
                  <a:pt x="40725" y="16442"/>
                  <a:pt x="40761" y="16660"/>
                  <a:pt x="40892" y="16844"/>
                </a:cubicBezTo>
                <a:lnTo>
                  <a:pt x="40910" y="16844"/>
                </a:lnTo>
                <a:cubicBezTo>
                  <a:pt x="40930" y="16838"/>
                  <a:pt x="40951" y="16838"/>
                  <a:pt x="40973" y="16844"/>
                </a:cubicBezTo>
                <a:lnTo>
                  <a:pt x="41153" y="16844"/>
                </a:lnTo>
                <a:cubicBezTo>
                  <a:pt x="41164" y="16836"/>
                  <a:pt x="41173" y="16824"/>
                  <a:pt x="41182" y="16811"/>
                </a:cubicBezTo>
                <a:cubicBezTo>
                  <a:pt x="41259" y="16496"/>
                  <a:pt x="41147" y="16267"/>
                  <a:pt x="40874" y="16110"/>
                </a:cubicBezTo>
                <a:cubicBezTo>
                  <a:pt x="40879" y="16101"/>
                  <a:pt x="40885" y="16093"/>
                  <a:pt x="40889" y="16081"/>
                </a:cubicBezTo>
                <a:cubicBezTo>
                  <a:pt x="40945" y="15726"/>
                  <a:pt x="40814" y="15466"/>
                  <a:pt x="40496" y="15300"/>
                </a:cubicBezTo>
                <a:cubicBezTo>
                  <a:pt x="40494" y="15298"/>
                  <a:pt x="40493" y="15298"/>
                  <a:pt x="40492" y="15297"/>
                </a:cubicBezTo>
                <a:cubicBezTo>
                  <a:pt x="40503" y="15290"/>
                  <a:pt x="40517" y="15282"/>
                  <a:pt x="40532" y="15272"/>
                </a:cubicBezTo>
                <a:cubicBezTo>
                  <a:pt x="40618" y="15026"/>
                  <a:pt x="40437" y="14863"/>
                  <a:pt x="40335" y="14684"/>
                </a:cubicBezTo>
                <a:cubicBezTo>
                  <a:pt x="39849" y="13827"/>
                  <a:pt x="39299" y="13016"/>
                  <a:pt x="38510" y="12401"/>
                </a:cubicBezTo>
                <a:cubicBezTo>
                  <a:pt x="38503" y="12399"/>
                  <a:pt x="38495" y="12398"/>
                  <a:pt x="38487" y="12395"/>
                </a:cubicBezTo>
                <a:cubicBezTo>
                  <a:pt x="38439" y="12272"/>
                  <a:pt x="38369" y="12169"/>
                  <a:pt x="38284" y="12080"/>
                </a:cubicBezTo>
                <a:cubicBezTo>
                  <a:pt x="38444" y="12087"/>
                  <a:pt x="38585" y="12020"/>
                  <a:pt x="38719" y="11925"/>
                </a:cubicBezTo>
                <a:cubicBezTo>
                  <a:pt x="38804" y="11878"/>
                  <a:pt x="38862" y="11808"/>
                  <a:pt x="38924" y="11737"/>
                </a:cubicBezTo>
                <a:lnTo>
                  <a:pt x="38924" y="11737"/>
                </a:lnTo>
                <a:cubicBezTo>
                  <a:pt x="38927" y="11735"/>
                  <a:pt x="38931" y="11732"/>
                  <a:pt x="38934" y="11729"/>
                </a:cubicBezTo>
                <a:cubicBezTo>
                  <a:pt x="39263" y="12199"/>
                  <a:pt x="39590" y="12670"/>
                  <a:pt x="39929" y="13129"/>
                </a:cubicBezTo>
                <a:cubicBezTo>
                  <a:pt x="39955" y="13139"/>
                  <a:pt x="39979" y="13145"/>
                  <a:pt x="40005" y="13147"/>
                </a:cubicBezTo>
                <a:cubicBezTo>
                  <a:pt x="39970" y="13545"/>
                  <a:pt x="40184" y="13837"/>
                  <a:pt x="40417" y="14120"/>
                </a:cubicBezTo>
                <a:cubicBezTo>
                  <a:pt x="40441" y="14124"/>
                  <a:pt x="40463" y="14124"/>
                  <a:pt x="40484" y="14120"/>
                </a:cubicBezTo>
                <a:cubicBezTo>
                  <a:pt x="40486" y="14140"/>
                  <a:pt x="40492" y="14159"/>
                  <a:pt x="40500" y="14174"/>
                </a:cubicBezTo>
                <a:cubicBezTo>
                  <a:pt x="40463" y="14220"/>
                  <a:pt x="40436" y="14273"/>
                  <a:pt x="40446" y="14345"/>
                </a:cubicBezTo>
                <a:cubicBezTo>
                  <a:pt x="40685" y="15086"/>
                  <a:pt x="40945" y="15819"/>
                  <a:pt x="41240" y="16539"/>
                </a:cubicBezTo>
                <a:cubicBezTo>
                  <a:pt x="41272" y="16545"/>
                  <a:pt x="41297" y="16545"/>
                  <a:pt x="41326" y="16545"/>
                </a:cubicBezTo>
                <a:cubicBezTo>
                  <a:pt x="41252" y="16647"/>
                  <a:pt x="41276" y="16747"/>
                  <a:pt x="41312" y="16846"/>
                </a:cubicBezTo>
                <a:lnTo>
                  <a:pt x="41694" y="16846"/>
                </a:lnTo>
                <a:lnTo>
                  <a:pt x="41694" y="16846"/>
                </a:lnTo>
                <a:lnTo>
                  <a:pt x="42405" y="16846"/>
                </a:lnTo>
                <a:close/>
                <a:moveTo>
                  <a:pt x="41565" y="6258"/>
                </a:moveTo>
                <a:cubicBezTo>
                  <a:pt x="41565" y="6259"/>
                  <a:pt x="41562" y="6261"/>
                  <a:pt x="41562" y="6265"/>
                </a:cubicBezTo>
                <a:cubicBezTo>
                  <a:pt x="41562" y="6264"/>
                  <a:pt x="41561" y="6261"/>
                  <a:pt x="41561" y="6259"/>
                </a:cubicBezTo>
                <a:lnTo>
                  <a:pt x="41562" y="6259"/>
                </a:lnTo>
                <a:cubicBezTo>
                  <a:pt x="41562" y="6258"/>
                  <a:pt x="41562" y="6258"/>
                  <a:pt x="41565" y="6258"/>
                </a:cubicBezTo>
                <a:close/>
                <a:moveTo>
                  <a:pt x="41558" y="6258"/>
                </a:moveTo>
                <a:cubicBezTo>
                  <a:pt x="41555" y="6258"/>
                  <a:pt x="41552" y="6259"/>
                  <a:pt x="41551" y="6259"/>
                </a:cubicBezTo>
                <a:cubicBezTo>
                  <a:pt x="41552" y="6259"/>
                  <a:pt x="41555" y="6259"/>
                  <a:pt x="41558" y="6258"/>
                </a:cubicBezTo>
                <a:close/>
                <a:moveTo>
                  <a:pt x="17911" y="445"/>
                </a:moveTo>
                <a:cubicBezTo>
                  <a:pt x="17911" y="445"/>
                  <a:pt x="17911" y="442"/>
                  <a:pt x="17912" y="442"/>
                </a:cubicBezTo>
                <a:cubicBezTo>
                  <a:pt x="17912" y="445"/>
                  <a:pt x="17913" y="445"/>
                  <a:pt x="17913" y="446"/>
                </a:cubicBezTo>
                <a:cubicBezTo>
                  <a:pt x="17912" y="446"/>
                  <a:pt x="17912" y="446"/>
                  <a:pt x="17911" y="445"/>
                </a:cubicBezTo>
                <a:cubicBezTo>
                  <a:pt x="17909" y="447"/>
                  <a:pt x="17906" y="453"/>
                  <a:pt x="17905" y="456"/>
                </a:cubicBezTo>
                <a:cubicBezTo>
                  <a:pt x="17906" y="453"/>
                  <a:pt x="17909" y="447"/>
                  <a:pt x="17911" y="445"/>
                </a:cubicBezTo>
                <a:close/>
                <a:moveTo>
                  <a:pt x="33224" y="12859"/>
                </a:moveTo>
                <a:cubicBezTo>
                  <a:pt x="33224" y="12857"/>
                  <a:pt x="33226" y="12857"/>
                  <a:pt x="33224" y="12859"/>
                </a:cubicBezTo>
                <a:lnTo>
                  <a:pt x="33222" y="12856"/>
                </a:lnTo>
                <a:lnTo>
                  <a:pt x="33222" y="12856"/>
                </a:lnTo>
                <a:lnTo>
                  <a:pt x="33222" y="12856"/>
                </a:lnTo>
                <a:cubicBezTo>
                  <a:pt x="33224" y="12856"/>
                  <a:pt x="33224" y="12856"/>
                  <a:pt x="33224" y="12859"/>
                </a:cubicBezTo>
                <a:lnTo>
                  <a:pt x="33226" y="12859"/>
                </a:lnTo>
                <a:close/>
                <a:moveTo>
                  <a:pt x="32191" y="13809"/>
                </a:moveTo>
                <a:cubicBezTo>
                  <a:pt x="32190" y="13811"/>
                  <a:pt x="32190" y="13812"/>
                  <a:pt x="32190" y="13812"/>
                </a:cubicBezTo>
                <a:lnTo>
                  <a:pt x="32190" y="13812"/>
                </a:lnTo>
                <a:cubicBezTo>
                  <a:pt x="32190" y="13812"/>
                  <a:pt x="32190" y="13811"/>
                  <a:pt x="32191" y="13809"/>
                </a:cubicBezTo>
                <a:close/>
                <a:moveTo>
                  <a:pt x="40324" y="9951"/>
                </a:moveTo>
                <a:lnTo>
                  <a:pt x="40324" y="9951"/>
                </a:lnTo>
                <a:cubicBezTo>
                  <a:pt x="40453" y="10322"/>
                  <a:pt x="40589" y="10690"/>
                  <a:pt x="40706" y="11062"/>
                </a:cubicBezTo>
                <a:cubicBezTo>
                  <a:pt x="40967" y="11894"/>
                  <a:pt x="41219" y="12729"/>
                  <a:pt x="41474" y="13562"/>
                </a:cubicBezTo>
                <a:cubicBezTo>
                  <a:pt x="41495" y="13742"/>
                  <a:pt x="41517" y="13925"/>
                  <a:pt x="41538" y="14106"/>
                </a:cubicBezTo>
                <a:lnTo>
                  <a:pt x="41538" y="14107"/>
                </a:lnTo>
                <a:lnTo>
                  <a:pt x="41537" y="14106"/>
                </a:lnTo>
                <a:cubicBezTo>
                  <a:pt x="41506" y="14110"/>
                  <a:pt x="41476" y="14113"/>
                  <a:pt x="41445" y="14117"/>
                </a:cubicBezTo>
                <a:cubicBezTo>
                  <a:pt x="41349" y="13848"/>
                  <a:pt x="41255" y="13582"/>
                  <a:pt x="41160" y="13315"/>
                </a:cubicBezTo>
                <a:lnTo>
                  <a:pt x="41160" y="13315"/>
                </a:lnTo>
                <a:cubicBezTo>
                  <a:pt x="41107" y="13155"/>
                  <a:pt x="41051" y="12996"/>
                  <a:pt x="40995" y="12840"/>
                </a:cubicBezTo>
                <a:lnTo>
                  <a:pt x="40995" y="12840"/>
                </a:lnTo>
                <a:lnTo>
                  <a:pt x="40997" y="12839"/>
                </a:lnTo>
                <a:cubicBezTo>
                  <a:pt x="40907" y="12704"/>
                  <a:pt x="40997" y="12505"/>
                  <a:pt x="40832" y="12399"/>
                </a:cubicBezTo>
                <a:lnTo>
                  <a:pt x="40832" y="12399"/>
                </a:lnTo>
                <a:cubicBezTo>
                  <a:pt x="40832" y="12157"/>
                  <a:pt x="40670" y="11984"/>
                  <a:pt x="40573" y="11784"/>
                </a:cubicBezTo>
                <a:lnTo>
                  <a:pt x="40573" y="11784"/>
                </a:lnTo>
                <a:lnTo>
                  <a:pt x="40575" y="11781"/>
                </a:lnTo>
                <a:cubicBezTo>
                  <a:pt x="40377" y="11214"/>
                  <a:pt x="40115" y="10681"/>
                  <a:pt x="39809" y="10175"/>
                </a:cubicBezTo>
                <a:cubicBezTo>
                  <a:pt x="39816" y="10162"/>
                  <a:pt x="39822" y="10149"/>
                  <a:pt x="39829" y="10137"/>
                </a:cubicBezTo>
                <a:lnTo>
                  <a:pt x="39829" y="10133"/>
                </a:lnTo>
                <a:cubicBezTo>
                  <a:pt x="39829" y="10135"/>
                  <a:pt x="39830" y="10135"/>
                  <a:pt x="39830" y="10137"/>
                </a:cubicBezTo>
                <a:cubicBezTo>
                  <a:pt x="39850" y="10099"/>
                  <a:pt x="39873" y="10060"/>
                  <a:pt x="39895" y="10023"/>
                </a:cubicBezTo>
                <a:lnTo>
                  <a:pt x="39893" y="10020"/>
                </a:lnTo>
                <a:lnTo>
                  <a:pt x="39895" y="10020"/>
                </a:lnTo>
                <a:cubicBezTo>
                  <a:pt x="39966" y="9896"/>
                  <a:pt x="40041" y="9768"/>
                  <a:pt x="40112" y="9642"/>
                </a:cubicBezTo>
                <a:cubicBezTo>
                  <a:pt x="40122" y="9636"/>
                  <a:pt x="40128" y="9626"/>
                  <a:pt x="40122" y="9615"/>
                </a:cubicBezTo>
                <a:lnTo>
                  <a:pt x="40122" y="9611"/>
                </a:lnTo>
                <a:cubicBezTo>
                  <a:pt x="40124" y="9611"/>
                  <a:pt x="40124" y="9614"/>
                  <a:pt x="40126" y="9615"/>
                </a:cubicBezTo>
                <a:cubicBezTo>
                  <a:pt x="40142" y="9594"/>
                  <a:pt x="40157" y="9573"/>
                  <a:pt x="40171" y="9552"/>
                </a:cubicBezTo>
                <a:cubicBezTo>
                  <a:pt x="40222" y="9685"/>
                  <a:pt x="40273" y="9818"/>
                  <a:pt x="40324" y="9951"/>
                </a:cubicBezTo>
                <a:close/>
                <a:moveTo>
                  <a:pt x="41479" y="14306"/>
                </a:moveTo>
                <a:cubicBezTo>
                  <a:pt x="41474" y="14305"/>
                  <a:pt x="41468" y="14305"/>
                  <a:pt x="41462" y="14303"/>
                </a:cubicBezTo>
                <a:cubicBezTo>
                  <a:pt x="41468" y="14295"/>
                  <a:pt x="41472" y="14285"/>
                  <a:pt x="41474" y="14276"/>
                </a:cubicBezTo>
                <a:cubicBezTo>
                  <a:pt x="41475" y="14285"/>
                  <a:pt x="41476" y="14296"/>
                  <a:pt x="41479" y="14306"/>
                </a:cubicBezTo>
                <a:close/>
                <a:moveTo>
                  <a:pt x="39382" y="10444"/>
                </a:moveTo>
                <a:cubicBezTo>
                  <a:pt x="39382" y="10444"/>
                  <a:pt x="39382" y="10441"/>
                  <a:pt x="39382" y="10444"/>
                </a:cubicBezTo>
                <a:lnTo>
                  <a:pt x="39322" y="10561"/>
                </a:lnTo>
                <a:cubicBezTo>
                  <a:pt x="39325" y="10561"/>
                  <a:pt x="39325" y="10561"/>
                  <a:pt x="39326" y="10563"/>
                </a:cubicBezTo>
                <a:lnTo>
                  <a:pt x="39322" y="10563"/>
                </a:lnTo>
                <a:cubicBezTo>
                  <a:pt x="39312" y="10573"/>
                  <a:pt x="39305" y="10583"/>
                  <a:pt x="39303" y="10596"/>
                </a:cubicBezTo>
                <a:cubicBezTo>
                  <a:pt x="39210" y="10762"/>
                  <a:pt x="39114" y="10928"/>
                  <a:pt x="39021" y="11095"/>
                </a:cubicBezTo>
                <a:lnTo>
                  <a:pt x="38930" y="10988"/>
                </a:lnTo>
                <a:cubicBezTo>
                  <a:pt x="38914" y="10962"/>
                  <a:pt x="38900" y="10938"/>
                  <a:pt x="38884" y="10912"/>
                </a:cubicBezTo>
                <a:cubicBezTo>
                  <a:pt x="38868" y="10842"/>
                  <a:pt x="38821" y="10797"/>
                  <a:pt x="38771" y="10756"/>
                </a:cubicBezTo>
                <a:lnTo>
                  <a:pt x="38768" y="10756"/>
                </a:lnTo>
                <a:lnTo>
                  <a:pt x="38768" y="10756"/>
                </a:lnTo>
                <a:cubicBezTo>
                  <a:pt x="38698" y="10633"/>
                  <a:pt x="38619" y="10515"/>
                  <a:pt x="38482" y="10455"/>
                </a:cubicBezTo>
                <a:lnTo>
                  <a:pt x="38482" y="10452"/>
                </a:lnTo>
                <a:cubicBezTo>
                  <a:pt x="38433" y="10397"/>
                  <a:pt x="38376" y="10362"/>
                  <a:pt x="38314" y="10338"/>
                </a:cubicBezTo>
                <a:cubicBezTo>
                  <a:pt x="37847" y="9843"/>
                  <a:pt x="37331" y="9409"/>
                  <a:pt x="36750" y="9052"/>
                </a:cubicBezTo>
                <a:lnTo>
                  <a:pt x="36745" y="9052"/>
                </a:lnTo>
                <a:cubicBezTo>
                  <a:pt x="36614" y="8965"/>
                  <a:pt x="36482" y="8878"/>
                  <a:pt x="36352" y="8790"/>
                </a:cubicBezTo>
                <a:lnTo>
                  <a:pt x="36350" y="8792"/>
                </a:lnTo>
                <a:lnTo>
                  <a:pt x="36350" y="8792"/>
                </a:lnTo>
                <a:cubicBezTo>
                  <a:pt x="36074" y="8597"/>
                  <a:pt x="35790" y="8423"/>
                  <a:pt x="35498" y="8264"/>
                </a:cubicBezTo>
                <a:cubicBezTo>
                  <a:pt x="35544" y="8103"/>
                  <a:pt x="35652" y="7963"/>
                  <a:pt x="35663" y="7790"/>
                </a:cubicBezTo>
                <a:lnTo>
                  <a:pt x="35663" y="7788"/>
                </a:lnTo>
                <a:cubicBezTo>
                  <a:pt x="35692" y="7731"/>
                  <a:pt x="35686" y="7682"/>
                  <a:pt x="35627" y="7645"/>
                </a:cubicBezTo>
                <a:lnTo>
                  <a:pt x="35627" y="7645"/>
                </a:lnTo>
                <a:cubicBezTo>
                  <a:pt x="35587" y="7568"/>
                  <a:pt x="35541" y="7499"/>
                  <a:pt x="35464" y="7455"/>
                </a:cubicBezTo>
                <a:lnTo>
                  <a:pt x="35465" y="7455"/>
                </a:lnTo>
                <a:cubicBezTo>
                  <a:pt x="35370" y="7392"/>
                  <a:pt x="35269" y="7335"/>
                  <a:pt x="35156" y="7323"/>
                </a:cubicBezTo>
                <a:cubicBezTo>
                  <a:pt x="35153" y="7320"/>
                  <a:pt x="35150" y="7319"/>
                  <a:pt x="35148" y="7317"/>
                </a:cubicBezTo>
                <a:cubicBezTo>
                  <a:pt x="35046" y="7211"/>
                  <a:pt x="34917" y="7181"/>
                  <a:pt x="34774" y="7184"/>
                </a:cubicBezTo>
                <a:cubicBezTo>
                  <a:pt x="34747" y="7176"/>
                  <a:pt x="34720" y="7169"/>
                  <a:pt x="34692" y="7163"/>
                </a:cubicBezTo>
                <a:cubicBezTo>
                  <a:pt x="34692" y="7166"/>
                  <a:pt x="34691" y="7166"/>
                  <a:pt x="34691" y="7167"/>
                </a:cubicBezTo>
                <a:cubicBezTo>
                  <a:pt x="34691" y="7166"/>
                  <a:pt x="34690" y="7166"/>
                  <a:pt x="34690" y="7163"/>
                </a:cubicBezTo>
                <a:cubicBezTo>
                  <a:pt x="34591" y="7123"/>
                  <a:pt x="34495" y="7080"/>
                  <a:pt x="34383" y="7087"/>
                </a:cubicBezTo>
                <a:cubicBezTo>
                  <a:pt x="33759" y="6887"/>
                  <a:pt x="33172" y="6597"/>
                  <a:pt x="32555" y="6381"/>
                </a:cubicBezTo>
                <a:cubicBezTo>
                  <a:pt x="32154" y="6244"/>
                  <a:pt x="31775" y="6025"/>
                  <a:pt x="31335" y="6018"/>
                </a:cubicBezTo>
                <a:cubicBezTo>
                  <a:pt x="31307" y="6015"/>
                  <a:pt x="31278" y="6009"/>
                  <a:pt x="31252" y="6003"/>
                </a:cubicBezTo>
                <a:lnTo>
                  <a:pt x="31250" y="6005"/>
                </a:lnTo>
                <a:cubicBezTo>
                  <a:pt x="31191" y="6000"/>
                  <a:pt x="31134" y="5996"/>
                  <a:pt x="31076" y="5993"/>
                </a:cubicBezTo>
                <a:lnTo>
                  <a:pt x="31075" y="5992"/>
                </a:lnTo>
                <a:cubicBezTo>
                  <a:pt x="31055" y="5995"/>
                  <a:pt x="31039" y="5999"/>
                  <a:pt x="31019" y="6003"/>
                </a:cubicBezTo>
                <a:cubicBezTo>
                  <a:pt x="31019" y="6005"/>
                  <a:pt x="31019" y="6005"/>
                  <a:pt x="31018" y="6008"/>
                </a:cubicBezTo>
                <a:lnTo>
                  <a:pt x="31018" y="6005"/>
                </a:lnTo>
                <a:cubicBezTo>
                  <a:pt x="30896" y="6010"/>
                  <a:pt x="30820" y="6073"/>
                  <a:pt x="30780" y="6186"/>
                </a:cubicBezTo>
                <a:cubicBezTo>
                  <a:pt x="30724" y="6338"/>
                  <a:pt x="30667" y="6487"/>
                  <a:pt x="30610" y="6639"/>
                </a:cubicBezTo>
                <a:cubicBezTo>
                  <a:pt x="30439" y="6606"/>
                  <a:pt x="30268" y="6587"/>
                  <a:pt x="30093" y="6587"/>
                </a:cubicBezTo>
                <a:cubicBezTo>
                  <a:pt x="30093" y="6587"/>
                  <a:pt x="30090" y="6587"/>
                  <a:pt x="30090" y="6589"/>
                </a:cubicBezTo>
                <a:lnTo>
                  <a:pt x="30090" y="6584"/>
                </a:lnTo>
                <a:cubicBezTo>
                  <a:pt x="29217" y="6477"/>
                  <a:pt x="28344" y="6334"/>
                  <a:pt x="27456" y="6417"/>
                </a:cubicBezTo>
                <a:lnTo>
                  <a:pt x="27456" y="6418"/>
                </a:lnTo>
                <a:cubicBezTo>
                  <a:pt x="27340" y="6325"/>
                  <a:pt x="27217" y="6377"/>
                  <a:pt x="27095" y="6404"/>
                </a:cubicBezTo>
                <a:cubicBezTo>
                  <a:pt x="27104" y="6408"/>
                  <a:pt x="27112" y="6410"/>
                  <a:pt x="27120" y="6413"/>
                </a:cubicBezTo>
                <a:cubicBezTo>
                  <a:pt x="27111" y="6411"/>
                  <a:pt x="27102" y="6408"/>
                  <a:pt x="27095" y="6406"/>
                </a:cubicBezTo>
                <a:cubicBezTo>
                  <a:pt x="27029" y="6411"/>
                  <a:pt x="26961" y="6417"/>
                  <a:pt x="26895" y="6423"/>
                </a:cubicBezTo>
                <a:lnTo>
                  <a:pt x="26893" y="6420"/>
                </a:lnTo>
                <a:cubicBezTo>
                  <a:pt x="26667" y="6441"/>
                  <a:pt x="26440" y="6461"/>
                  <a:pt x="26213" y="6481"/>
                </a:cubicBezTo>
                <a:cubicBezTo>
                  <a:pt x="26215" y="6380"/>
                  <a:pt x="26203" y="6275"/>
                  <a:pt x="26186" y="6169"/>
                </a:cubicBezTo>
                <a:cubicBezTo>
                  <a:pt x="26185" y="6168"/>
                  <a:pt x="26182" y="6166"/>
                  <a:pt x="26179" y="6165"/>
                </a:cubicBezTo>
                <a:cubicBezTo>
                  <a:pt x="26182" y="6165"/>
                  <a:pt x="26185" y="6166"/>
                  <a:pt x="26188" y="6166"/>
                </a:cubicBezTo>
                <a:cubicBezTo>
                  <a:pt x="26189" y="6076"/>
                  <a:pt x="26110" y="6003"/>
                  <a:pt x="26138" y="5910"/>
                </a:cubicBezTo>
                <a:lnTo>
                  <a:pt x="26136" y="5912"/>
                </a:lnTo>
                <a:cubicBezTo>
                  <a:pt x="26202" y="5811"/>
                  <a:pt x="26152" y="5708"/>
                  <a:pt x="26142" y="5604"/>
                </a:cubicBezTo>
                <a:cubicBezTo>
                  <a:pt x="26129" y="5416"/>
                  <a:pt x="26116" y="5227"/>
                  <a:pt x="26102" y="5038"/>
                </a:cubicBezTo>
                <a:cubicBezTo>
                  <a:pt x="26102" y="5038"/>
                  <a:pt x="26100" y="5038"/>
                  <a:pt x="26100" y="5037"/>
                </a:cubicBezTo>
                <a:cubicBezTo>
                  <a:pt x="26102" y="5037"/>
                  <a:pt x="26102" y="5037"/>
                  <a:pt x="26103" y="5038"/>
                </a:cubicBezTo>
                <a:cubicBezTo>
                  <a:pt x="26095" y="4938"/>
                  <a:pt x="26086" y="4837"/>
                  <a:pt x="26080" y="4735"/>
                </a:cubicBezTo>
                <a:lnTo>
                  <a:pt x="26077" y="4735"/>
                </a:lnTo>
                <a:lnTo>
                  <a:pt x="26077" y="4735"/>
                </a:lnTo>
                <a:cubicBezTo>
                  <a:pt x="26073" y="4663"/>
                  <a:pt x="26070" y="4592"/>
                  <a:pt x="26066" y="4519"/>
                </a:cubicBezTo>
                <a:cubicBezTo>
                  <a:pt x="27533" y="4423"/>
                  <a:pt x="28999" y="4450"/>
                  <a:pt x="30462" y="4712"/>
                </a:cubicBezTo>
                <a:cubicBezTo>
                  <a:pt x="30462" y="4712"/>
                  <a:pt x="30462" y="4709"/>
                  <a:pt x="30465" y="4709"/>
                </a:cubicBezTo>
                <a:lnTo>
                  <a:pt x="30465" y="4712"/>
                </a:lnTo>
                <a:cubicBezTo>
                  <a:pt x="30519" y="4713"/>
                  <a:pt x="30575" y="4716"/>
                  <a:pt x="30633" y="4721"/>
                </a:cubicBezTo>
                <a:lnTo>
                  <a:pt x="30633" y="4721"/>
                </a:lnTo>
                <a:lnTo>
                  <a:pt x="32136" y="5064"/>
                </a:lnTo>
                <a:lnTo>
                  <a:pt x="32137" y="5064"/>
                </a:lnTo>
                <a:lnTo>
                  <a:pt x="32137" y="5064"/>
                </a:lnTo>
                <a:cubicBezTo>
                  <a:pt x="32814" y="5308"/>
                  <a:pt x="33493" y="5549"/>
                  <a:pt x="34170" y="5793"/>
                </a:cubicBezTo>
                <a:lnTo>
                  <a:pt x="34170" y="5793"/>
                </a:lnTo>
                <a:cubicBezTo>
                  <a:pt x="34957" y="6072"/>
                  <a:pt x="35634" y="6563"/>
                  <a:pt x="36370" y="6938"/>
                </a:cubicBezTo>
                <a:cubicBezTo>
                  <a:pt x="36938" y="7415"/>
                  <a:pt x="37510" y="7894"/>
                  <a:pt x="38078" y="8371"/>
                </a:cubicBezTo>
                <a:lnTo>
                  <a:pt x="38082" y="8371"/>
                </a:lnTo>
                <a:cubicBezTo>
                  <a:pt x="38081" y="8371"/>
                  <a:pt x="38078" y="8371"/>
                  <a:pt x="38078" y="8372"/>
                </a:cubicBezTo>
                <a:cubicBezTo>
                  <a:pt x="38361" y="8716"/>
                  <a:pt x="38641" y="9060"/>
                  <a:pt x="38923" y="9405"/>
                </a:cubicBezTo>
                <a:cubicBezTo>
                  <a:pt x="38925" y="9403"/>
                  <a:pt x="38925" y="9402"/>
                  <a:pt x="38925" y="9400"/>
                </a:cubicBezTo>
                <a:cubicBezTo>
                  <a:pt x="38925" y="9402"/>
                  <a:pt x="38925" y="9403"/>
                  <a:pt x="38923" y="9405"/>
                </a:cubicBezTo>
                <a:cubicBezTo>
                  <a:pt x="39107" y="9684"/>
                  <a:pt x="39285" y="9969"/>
                  <a:pt x="39457" y="10256"/>
                </a:cubicBezTo>
                <a:cubicBezTo>
                  <a:pt x="39435" y="10322"/>
                  <a:pt x="39412" y="10384"/>
                  <a:pt x="39382" y="10444"/>
                </a:cubicBezTo>
                <a:close/>
                <a:moveTo>
                  <a:pt x="38417" y="11314"/>
                </a:move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close/>
                <a:moveTo>
                  <a:pt x="38297" y="11801"/>
                </a:moveTo>
                <a:cubicBezTo>
                  <a:pt x="38298" y="11801"/>
                  <a:pt x="38301" y="11800"/>
                  <a:pt x="38303" y="11800"/>
                </a:cubicBezTo>
                <a:cubicBezTo>
                  <a:pt x="38303" y="11800"/>
                  <a:pt x="38304" y="11800"/>
                  <a:pt x="38304" y="11798"/>
                </a:cubicBezTo>
                <a:lnTo>
                  <a:pt x="38304" y="11800"/>
                </a:lnTo>
                <a:cubicBezTo>
                  <a:pt x="38303" y="11805"/>
                  <a:pt x="38301" y="11808"/>
                  <a:pt x="38298" y="11814"/>
                </a:cubicBezTo>
                <a:cubicBezTo>
                  <a:pt x="38298" y="11811"/>
                  <a:pt x="38298" y="11805"/>
                  <a:pt x="38297" y="11801"/>
                </a:cubicBezTo>
                <a:close/>
                <a:moveTo>
                  <a:pt x="18145" y="10639"/>
                </a:moveTo>
                <a:cubicBezTo>
                  <a:pt x="18135" y="10637"/>
                  <a:pt x="18127" y="10633"/>
                  <a:pt x="18118" y="10631"/>
                </a:cubicBezTo>
                <a:cubicBezTo>
                  <a:pt x="18068" y="10631"/>
                  <a:pt x="18018" y="10631"/>
                  <a:pt x="17968" y="10634"/>
                </a:cubicBezTo>
                <a:cubicBezTo>
                  <a:pt x="17973" y="10620"/>
                  <a:pt x="17975" y="10606"/>
                  <a:pt x="17971" y="10588"/>
                </a:cubicBezTo>
                <a:cubicBezTo>
                  <a:pt x="18005" y="10524"/>
                  <a:pt x="18041" y="10455"/>
                  <a:pt x="18077" y="10389"/>
                </a:cubicBezTo>
                <a:lnTo>
                  <a:pt x="18075" y="10389"/>
                </a:lnTo>
                <a:cubicBezTo>
                  <a:pt x="18190" y="10198"/>
                  <a:pt x="18158" y="10003"/>
                  <a:pt x="18085" y="9808"/>
                </a:cubicBezTo>
                <a:cubicBezTo>
                  <a:pt x="18062" y="9717"/>
                  <a:pt x="18006" y="9642"/>
                  <a:pt x="17952" y="9565"/>
                </a:cubicBezTo>
                <a:cubicBezTo>
                  <a:pt x="17898" y="9393"/>
                  <a:pt x="17730" y="9330"/>
                  <a:pt x="17620" y="9213"/>
                </a:cubicBezTo>
                <a:cubicBezTo>
                  <a:pt x="17611" y="9203"/>
                  <a:pt x="17600" y="9194"/>
                  <a:pt x="17591" y="9187"/>
                </a:cubicBezTo>
                <a:cubicBezTo>
                  <a:pt x="17866" y="9081"/>
                  <a:pt x="18121" y="8934"/>
                  <a:pt x="18376" y="8779"/>
                </a:cubicBezTo>
                <a:cubicBezTo>
                  <a:pt x="18381" y="8730"/>
                  <a:pt x="18390" y="8702"/>
                  <a:pt x="18404" y="8686"/>
                </a:cubicBezTo>
                <a:cubicBezTo>
                  <a:pt x="18426" y="8680"/>
                  <a:pt x="18447" y="8677"/>
                  <a:pt x="18469" y="8672"/>
                </a:cubicBezTo>
                <a:cubicBezTo>
                  <a:pt x="18515" y="8684"/>
                  <a:pt x="18569" y="8722"/>
                  <a:pt x="18608" y="8709"/>
                </a:cubicBezTo>
                <a:cubicBezTo>
                  <a:pt x="18915" y="8636"/>
                  <a:pt x="19209" y="8533"/>
                  <a:pt x="19464" y="8332"/>
                </a:cubicBezTo>
                <a:cubicBezTo>
                  <a:pt x="19465" y="8325"/>
                  <a:pt x="19467" y="8319"/>
                  <a:pt x="19469" y="8312"/>
                </a:cubicBezTo>
                <a:cubicBezTo>
                  <a:pt x="19555" y="8348"/>
                  <a:pt x="19593" y="8292"/>
                  <a:pt x="19620" y="8221"/>
                </a:cubicBezTo>
                <a:cubicBezTo>
                  <a:pt x="20002" y="8297"/>
                  <a:pt x="20328" y="8165"/>
                  <a:pt x="20630" y="7940"/>
                </a:cubicBezTo>
                <a:cubicBezTo>
                  <a:pt x="20629" y="7907"/>
                  <a:pt x="20625" y="7879"/>
                  <a:pt x="20619" y="7853"/>
                </a:cubicBezTo>
                <a:lnTo>
                  <a:pt x="20622" y="7854"/>
                </a:lnTo>
                <a:cubicBezTo>
                  <a:pt x="20772" y="7939"/>
                  <a:pt x="20882" y="7914"/>
                  <a:pt x="20953" y="7778"/>
                </a:cubicBezTo>
                <a:cubicBezTo>
                  <a:pt x="20965" y="7784"/>
                  <a:pt x="20977" y="7790"/>
                  <a:pt x="20990" y="7797"/>
                </a:cubicBezTo>
                <a:cubicBezTo>
                  <a:pt x="21140" y="7834"/>
                  <a:pt x="21287" y="7818"/>
                  <a:pt x="21432" y="7775"/>
                </a:cubicBezTo>
                <a:cubicBezTo>
                  <a:pt x="21562" y="7720"/>
                  <a:pt x="21713" y="7698"/>
                  <a:pt x="21793" y="7561"/>
                </a:cubicBezTo>
                <a:cubicBezTo>
                  <a:pt x="22448" y="7625"/>
                  <a:pt x="23043" y="7420"/>
                  <a:pt x="23617" y="7131"/>
                </a:cubicBezTo>
                <a:lnTo>
                  <a:pt x="23617" y="7131"/>
                </a:lnTo>
                <a:cubicBezTo>
                  <a:pt x="23635" y="7156"/>
                  <a:pt x="23660" y="7184"/>
                  <a:pt x="23692" y="7216"/>
                </a:cubicBezTo>
                <a:cubicBezTo>
                  <a:pt x="23926" y="7213"/>
                  <a:pt x="24159" y="7201"/>
                  <a:pt x="24391" y="7180"/>
                </a:cubicBezTo>
                <a:cubicBezTo>
                  <a:pt x="24440" y="7224"/>
                  <a:pt x="24497" y="7256"/>
                  <a:pt x="24569" y="7267"/>
                </a:cubicBezTo>
                <a:lnTo>
                  <a:pt x="24570" y="7267"/>
                </a:lnTo>
                <a:cubicBezTo>
                  <a:pt x="24769" y="7355"/>
                  <a:pt x="24971" y="7430"/>
                  <a:pt x="25196" y="7428"/>
                </a:cubicBezTo>
                <a:lnTo>
                  <a:pt x="25197" y="7426"/>
                </a:lnTo>
                <a:lnTo>
                  <a:pt x="25197" y="7428"/>
                </a:lnTo>
                <a:cubicBezTo>
                  <a:pt x="25226" y="7426"/>
                  <a:pt x="25254" y="7423"/>
                  <a:pt x="25283" y="7420"/>
                </a:cubicBezTo>
                <a:lnTo>
                  <a:pt x="25283" y="7420"/>
                </a:lnTo>
                <a:cubicBezTo>
                  <a:pt x="25427" y="7441"/>
                  <a:pt x="25548" y="7373"/>
                  <a:pt x="25669" y="7306"/>
                </a:cubicBezTo>
                <a:lnTo>
                  <a:pt x="25669" y="7306"/>
                </a:lnTo>
                <a:cubicBezTo>
                  <a:pt x="25785" y="7310"/>
                  <a:pt x="25851" y="7237"/>
                  <a:pt x="25916" y="7154"/>
                </a:cubicBezTo>
                <a:lnTo>
                  <a:pt x="25916" y="7154"/>
                </a:lnTo>
                <a:lnTo>
                  <a:pt x="25916" y="7154"/>
                </a:lnTo>
                <a:cubicBezTo>
                  <a:pt x="25969" y="7154"/>
                  <a:pt x="25987" y="7118"/>
                  <a:pt x="26006" y="7080"/>
                </a:cubicBezTo>
                <a:lnTo>
                  <a:pt x="26006" y="7080"/>
                </a:lnTo>
                <a:cubicBezTo>
                  <a:pt x="26052" y="7024"/>
                  <a:pt x="26087" y="6967"/>
                  <a:pt x="26119" y="6909"/>
                </a:cubicBezTo>
                <a:cubicBezTo>
                  <a:pt x="26133" y="6905"/>
                  <a:pt x="26148" y="6904"/>
                  <a:pt x="26162" y="6901"/>
                </a:cubicBezTo>
                <a:cubicBezTo>
                  <a:pt x="26176" y="6876"/>
                  <a:pt x="26188" y="6854"/>
                  <a:pt x="26199" y="6832"/>
                </a:cubicBezTo>
                <a:cubicBezTo>
                  <a:pt x="26442" y="7015"/>
                  <a:pt x="26682" y="6954"/>
                  <a:pt x="26922" y="6819"/>
                </a:cubicBezTo>
                <a:cubicBezTo>
                  <a:pt x="26931" y="6808"/>
                  <a:pt x="26939" y="6795"/>
                  <a:pt x="26946" y="6782"/>
                </a:cubicBezTo>
                <a:cubicBezTo>
                  <a:pt x="27203" y="6941"/>
                  <a:pt x="27447" y="6925"/>
                  <a:pt x="27684" y="6773"/>
                </a:cubicBezTo>
                <a:cubicBezTo>
                  <a:pt x="27719" y="6791"/>
                  <a:pt x="27755" y="6809"/>
                  <a:pt x="27790" y="6826"/>
                </a:cubicBezTo>
                <a:cubicBezTo>
                  <a:pt x="28514" y="6944"/>
                  <a:pt x="29241" y="7012"/>
                  <a:pt x="29977" y="6939"/>
                </a:cubicBezTo>
                <a:cubicBezTo>
                  <a:pt x="29986" y="6932"/>
                  <a:pt x="29994" y="6924"/>
                  <a:pt x="30003" y="6917"/>
                </a:cubicBezTo>
                <a:cubicBezTo>
                  <a:pt x="30132" y="7025"/>
                  <a:pt x="30266" y="7101"/>
                  <a:pt x="30404" y="7140"/>
                </a:cubicBezTo>
                <a:lnTo>
                  <a:pt x="30302" y="7376"/>
                </a:lnTo>
                <a:lnTo>
                  <a:pt x="30302" y="7376"/>
                </a:lnTo>
                <a:lnTo>
                  <a:pt x="30300" y="7376"/>
                </a:lnTo>
                <a:cubicBezTo>
                  <a:pt x="30276" y="7446"/>
                  <a:pt x="30250" y="7514"/>
                  <a:pt x="30223" y="7584"/>
                </a:cubicBezTo>
                <a:lnTo>
                  <a:pt x="30225" y="7584"/>
                </a:lnTo>
                <a:lnTo>
                  <a:pt x="29887" y="8513"/>
                </a:lnTo>
                <a:cubicBezTo>
                  <a:pt x="28906" y="8398"/>
                  <a:pt x="27913" y="8368"/>
                  <a:pt x="26913" y="8413"/>
                </a:cubicBezTo>
                <a:cubicBezTo>
                  <a:pt x="25297" y="8484"/>
                  <a:pt x="23701" y="8709"/>
                  <a:pt x="22126" y="9088"/>
                </a:cubicBezTo>
                <a:cubicBezTo>
                  <a:pt x="21047" y="9387"/>
                  <a:pt x="19985" y="9732"/>
                  <a:pt x="18934" y="10116"/>
                </a:cubicBezTo>
                <a:cubicBezTo>
                  <a:pt x="18642" y="10222"/>
                  <a:pt x="18298" y="10268"/>
                  <a:pt x="18132" y="10597"/>
                </a:cubicBezTo>
                <a:cubicBezTo>
                  <a:pt x="18135" y="10611"/>
                  <a:pt x="18140" y="10626"/>
                  <a:pt x="18145" y="10639"/>
                </a:cubicBezTo>
                <a:close/>
                <a:moveTo>
                  <a:pt x="15649" y="11862"/>
                </a:moveTo>
                <a:lnTo>
                  <a:pt x="15642" y="11862"/>
                </a:lnTo>
                <a:cubicBezTo>
                  <a:pt x="15586" y="11830"/>
                  <a:pt x="15526" y="11814"/>
                  <a:pt x="15468" y="11842"/>
                </a:cubicBezTo>
                <a:cubicBezTo>
                  <a:pt x="14907" y="12120"/>
                  <a:pt x="14377" y="12449"/>
                  <a:pt x="13869" y="12814"/>
                </a:cubicBezTo>
                <a:cubicBezTo>
                  <a:pt x="13809" y="12859"/>
                  <a:pt x="13782" y="12936"/>
                  <a:pt x="13788" y="13018"/>
                </a:cubicBezTo>
                <a:cubicBezTo>
                  <a:pt x="13795" y="13023"/>
                  <a:pt x="13801" y="13029"/>
                  <a:pt x="13808" y="13035"/>
                </a:cubicBezTo>
                <a:cubicBezTo>
                  <a:pt x="13802" y="13035"/>
                  <a:pt x="13795" y="13036"/>
                  <a:pt x="13789" y="13036"/>
                </a:cubicBezTo>
                <a:cubicBezTo>
                  <a:pt x="13569" y="12972"/>
                  <a:pt x="13454" y="13074"/>
                  <a:pt x="13394" y="13257"/>
                </a:cubicBezTo>
                <a:cubicBezTo>
                  <a:pt x="13357" y="13267"/>
                  <a:pt x="13321" y="13278"/>
                  <a:pt x="13285" y="13290"/>
                </a:cubicBezTo>
                <a:cubicBezTo>
                  <a:pt x="13238" y="13250"/>
                  <a:pt x="13192" y="13208"/>
                  <a:pt x="13146" y="13167"/>
                </a:cubicBezTo>
                <a:lnTo>
                  <a:pt x="13145" y="13167"/>
                </a:lnTo>
                <a:cubicBezTo>
                  <a:pt x="13115" y="13137"/>
                  <a:pt x="13082" y="13108"/>
                  <a:pt x="13050" y="13079"/>
                </a:cubicBezTo>
                <a:lnTo>
                  <a:pt x="13050" y="13078"/>
                </a:lnTo>
                <a:cubicBezTo>
                  <a:pt x="12945" y="12978"/>
                  <a:pt x="12840" y="12875"/>
                  <a:pt x="12733" y="12773"/>
                </a:cubicBezTo>
                <a:cubicBezTo>
                  <a:pt x="12731" y="12759"/>
                  <a:pt x="12723" y="12753"/>
                  <a:pt x="12710" y="12753"/>
                </a:cubicBezTo>
                <a:lnTo>
                  <a:pt x="12710" y="12753"/>
                </a:lnTo>
                <a:lnTo>
                  <a:pt x="12713" y="12751"/>
                </a:lnTo>
                <a:cubicBezTo>
                  <a:pt x="12611" y="12624"/>
                  <a:pt x="12498" y="12512"/>
                  <a:pt x="12379" y="12405"/>
                </a:cubicBezTo>
                <a:cubicBezTo>
                  <a:pt x="12595" y="12229"/>
                  <a:pt x="12804" y="12044"/>
                  <a:pt x="13000" y="11847"/>
                </a:cubicBezTo>
                <a:cubicBezTo>
                  <a:pt x="12995" y="11805"/>
                  <a:pt x="12983" y="11768"/>
                  <a:pt x="12972" y="11734"/>
                </a:cubicBezTo>
                <a:cubicBezTo>
                  <a:pt x="13441" y="11671"/>
                  <a:pt x="13791" y="11424"/>
                  <a:pt x="14043" y="11024"/>
                </a:cubicBezTo>
                <a:cubicBezTo>
                  <a:pt x="14040" y="11014"/>
                  <a:pt x="14035" y="11006"/>
                  <a:pt x="14031" y="10999"/>
                </a:cubicBezTo>
                <a:lnTo>
                  <a:pt x="14034" y="10999"/>
                </a:lnTo>
                <a:lnTo>
                  <a:pt x="14077" y="11011"/>
                </a:lnTo>
                <a:lnTo>
                  <a:pt x="14093" y="10988"/>
                </a:lnTo>
                <a:cubicBezTo>
                  <a:pt x="14100" y="10992"/>
                  <a:pt x="14105" y="10999"/>
                  <a:pt x="14113" y="11005"/>
                </a:cubicBezTo>
                <a:cubicBezTo>
                  <a:pt x="14204" y="11005"/>
                  <a:pt x="14262" y="10962"/>
                  <a:pt x="14279" y="10873"/>
                </a:cubicBezTo>
                <a:cubicBezTo>
                  <a:pt x="14286" y="10882"/>
                  <a:pt x="14293" y="10889"/>
                  <a:pt x="14303" y="10898"/>
                </a:cubicBezTo>
                <a:cubicBezTo>
                  <a:pt x="14592" y="10805"/>
                  <a:pt x="14901" y="10737"/>
                  <a:pt x="14979" y="10375"/>
                </a:cubicBezTo>
                <a:cubicBezTo>
                  <a:pt x="14994" y="10388"/>
                  <a:pt x="15015" y="10401"/>
                  <a:pt x="15040" y="10411"/>
                </a:cubicBezTo>
                <a:cubicBezTo>
                  <a:pt x="15693" y="10261"/>
                  <a:pt x="16224" y="9868"/>
                  <a:pt x="16780" y="9528"/>
                </a:cubicBezTo>
                <a:cubicBezTo>
                  <a:pt x="16795" y="9493"/>
                  <a:pt x="16815" y="9460"/>
                  <a:pt x="16833" y="9430"/>
                </a:cubicBezTo>
                <a:cubicBezTo>
                  <a:pt x="16931" y="9400"/>
                  <a:pt x="17032" y="9370"/>
                  <a:pt x="17103" y="9287"/>
                </a:cubicBezTo>
                <a:cubicBezTo>
                  <a:pt x="17127" y="9299"/>
                  <a:pt x="17153" y="9306"/>
                  <a:pt x="17182" y="9309"/>
                </a:cubicBezTo>
                <a:cubicBezTo>
                  <a:pt x="17223" y="9301"/>
                  <a:pt x="17263" y="9291"/>
                  <a:pt x="17304" y="9281"/>
                </a:cubicBezTo>
                <a:cubicBezTo>
                  <a:pt x="17325" y="9301"/>
                  <a:pt x="17346" y="9323"/>
                  <a:pt x="17368" y="9343"/>
                </a:cubicBezTo>
                <a:cubicBezTo>
                  <a:pt x="17291" y="9364"/>
                  <a:pt x="17213" y="9389"/>
                  <a:pt x="17137" y="9413"/>
                </a:cubicBezTo>
                <a:cubicBezTo>
                  <a:pt x="17067" y="9410"/>
                  <a:pt x="17012" y="9445"/>
                  <a:pt x="16960" y="9485"/>
                </a:cubicBezTo>
                <a:lnTo>
                  <a:pt x="16960" y="9488"/>
                </a:lnTo>
                <a:cubicBezTo>
                  <a:pt x="16960" y="9486"/>
                  <a:pt x="16960" y="9486"/>
                  <a:pt x="16959" y="9485"/>
                </a:cubicBezTo>
                <a:cubicBezTo>
                  <a:pt x="16818" y="9522"/>
                  <a:pt x="16684" y="9571"/>
                  <a:pt x="16595" y="9692"/>
                </a:cubicBezTo>
                <a:lnTo>
                  <a:pt x="16596" y="9694"/>
                </a:lnTo>
                <a:lnTo>
                  <a:pt x="16596" y="9694"/>
                </a:lnTo>
                <a:cubicBezTo>
                  <a:pt x="16422" y="9781"/>
                  <a:pt x="16376" y="9967"/>
                  <a:pt x="16280" y="10115"/>
                </a:cubicBezTo>
                <a:cubicBezTo>
                  <a:pt x="16090" y="10458"/>
                  <a:pt x="16366" y="10984"/>
                  <a:pt x="16754" y="11150"/>
                </a:cubicBezTo>
                <a:cubicBezTo>
                  <a:pt x="16327" y="11290"/>
                  <a:pt x="15911" y="11449"/>
                  <a:pt x="15634" y="11847"/>
                </a:cubicBezTo>
                <a:cubicBezTo>
                  <a:pt x="15642" y="11848"/>
                  <a:pt x="15644" y="11855"/>
                  <a:pt x="15649" y="11862"/>
                </a:cubicBezTo>
                <a:close/>
                <a:moveTo>
                  <a:pt x="13060" y="13200"/>
                </a:moveTo>
                <a:lnTo>
                  <a:pt x="13060" y="13194"/>
                </a:lnTo>
                <a:lnTo>
                  <a:pt x="13065" y="13197"/>
                </a:lnTo>
                <a:cubicBezTo>
                  <a:pt x="13065" y="13200"/>
                  <a:pt x="13063" y="13200"/>
                  <a:pt x="13060" y="13200"/>
                </a:cubicBezTo>
                <a:close/>
                <a:moveTo>
                  <a:pt x="13060" y="13194"/>
                </a:moveTo>
                <a:lnTo>
                  <a:pt x="13060" y="13194"/>
                </a:lnTo>
                <a:lnTo>
                  <a:pt x="13060" y="13194"/>
                </a:lnTo>
                <a:close/>
                <a:moveTo>
                  <a:pt x="16828" y="9014"/>
                </a:moveTo>
                <a:cubicBezTo>
                  <a:pt x="16845" y="9019"/>
                  <a:pt x="16865" y="9025"/>
                  <a:pt x="16883" y="9031"/>
                </a:cubicBezTo>
                <a:cubicBezTo>
                  <a:pt x="16864" y="9029"/>
                  <a:pt x="16844" y="9027"/>
                  <a:pt x="16828" y="9014"/>
                </a:cubicBezTo>
                <a:close/>
                <a:moveTo>
                  <a:pt x="16538" y="8337"/>
                </a:moveTo>
                <a:lnTo>
                  <a:pt x="16538" y="8332"/>
                </a:lnTo>
                <a:lnTo>
                  <a:pt x="16538" y="8329"/>
                </a:lnTo>
                <a:lnTo>
                  <a:pt x="16538" y="8329"/>
                </a:lnTo>
                <a:lnTo>
                  <a:pt x="16538" y="8329"/>
                </a:lnTo>
                <a:lnTo>
                  <a:pt x="16543" y="8335"/>
                </a:lnTo>
                <a:cubicBezTo>
                  <a:pt x="16542" y="8335"/>
                  <a:pt x="16539" y="8335"/>
                  <a:pt x="16538" y="8337"/>
                </a:cubicBezTo>
                <a:close/>
                <a:moveTo>
                  <a:pt x="16625" y="8299"/>
                </a:moveTo>
                <a:lnTo>
                  <a:pt x="16625" y="8299"/>
                </a:lnTo>
                <a:cubicBezTo>
                  <a:pt x="16593" y="8271"/>
                  <a:pt x="16561" y="8241"/>
                  <a:pt x="16531" y="8208"/>
                </a:cubicBezTo>
                <a:lnTo>
                  <a:pt x="16529" y="8208"/>
                </a:lnTo>
                <a:lnTo>
                  <a:pt x="16217" y="7907"/>
                </a:lnTo>
                <a:cubicBezTo>
                  <a:pt x="16216" y="7907"/>
                  <a:pt x="16216" y="7910"/>
                  <a:pt x="16214" y="7910"/>
                </a:cubicBezTo>
                <a:lnTo>
                  <a:pt x="16214" y="7904"/>
                </a:lnTo>
                <a:cubicBezTo>
                  <a:pt x="16213" y="7891"/>
                  <a:pt x="16206" y="7884"/>
                  <a:pt x="16193" y="7884"/>
                </a:cubicBezTo>
                <a:lnTo>
                  <a:pt x="16191" y="7884"/>
                </a:lnTo>
                <a:cubicBezTo>
                  <a:pt x="16191" y="7884"/>
                  <a:pt x="16193" y="7884"/>
                  <a:pt x="16193" y="7883"/>
                </a:cubicBezTo>
                <a:cubicBezTo>
                  <a:pt x="16088" y="7754"/>
                  <a:pt x="15972" y="7639"/>
                  <a:pt x="15852" y="7531"/>
                </a:cubicBezTo>
                <a:cubicBezTo>
                  <a:pt x="16127" y="7382"/>
                  <a:pt x="16402" y="7237"/>
                  <a:pt x="16681" y="7097"/>
                </a:cubicBezTo>
                <a:cubicBezTo>
                  <a:pt x="17032" y="6929"/>
                  <a:pt x="17384" y="6762"/>
                  <a:pt x="17733" y="6594"/>
                </a:cubicBezTo>
                <a:lnTo>
                  <a:pt x="17733" y="6594"/>
                </a:lnTo>
                <a:cubicBezTo>
                  <a:pt x="17795" y="6564"/>
                  <a:pt x="17855" y="6531"/>
                  <a:pt x="17913" y="6500"/>
                </a:cubicBezTo>
                <a:lnTo>
                  <a:pt x="17913" y="6500"/>
                </a:lnTo>
                <a:cubicBezTo>
                  <a:pt x="18207" y="6387"/>
                  <a:pt x="18503" y="6275"/>
                  <a:pt x="18798" y="6165"/>
                </a:cubicBezTo>
                <a:cubicBezTo>
                  <a:pt x="18792" y="6450"/>
                  <a:pt x="18923" y="6759"/>
                  <a:pt x="19152" y="6911"/>
                </a:cubicBezTo>
                <a:cubicBezTo>
                  <a:pt x="19359" y="7060"/>
                  <a:pt x="19585" y="7022"/>
                  <a:pt x="19810" y="6987"/>
                </a:cubicBezTo>
                <a:lnTo>
                  <a:pt x="19810" y="6984"/>
                </a:lnTo>
                <a:lnTo>
                  <a:pt x="19823" y="6987"/>
                </a:lnTo>
                <a:lnTo>
                  <a:pt x="19836" y="6980"/>
                </a:lnTo>
                <a:lnTo>
                  <a:pt x="19836" y="6980"/>
                </a:lnTo>
                <a:lnTo>
                  <a:pt x="19836" y="6980"/>
                </a:lnTo>
                <a:cubicBezTo>
                  <a:pt x="19996" y="6991"/>
                  <a:pt x="20138" y="6939"/>
                  <a:pt x="20271" y="6854"/>
                </a:cubicBezTo>
                <a:lnTo>
                  <a:pt x="20274" y="6854"/>
                </a:lnTo>
                <a:cubicBezTo>
                  <a:pt x="20321" y="6838"/>
                  <a:pt x="20371" y="6825"/>
                  <a:pt x="20383" y="6766"/>
                </a:cubicBezTo>
                <a:cubicBezTo>
                  <a:pt x="20440" y="6718"/>
                  <a:pt x="20497" y="6672"/>
                  <a:pt x="20555" y="6625"/>
                </a:cubicBezTo>
                <a:lnTo>
                  <a:pt x="20555" y="6625"/>
                </a:lnTo>
                <a:lnTo>
                  <a:pt x="20555" y="6625"/>
                </a:lnTo>
                <a:cubicBezTo>
                  <a:pt x="20732" y="6490"/>
                  <a:pt x="20781" y="6300"/>
                  <a:pt x="20786" y="6088"/>
                </a:cubicBezTo>
                <a:cubicBezTo>
                  <a:pt x="20798" y="5993"/>
                  <a:pt x="20776" y="5903"/>
                  <a:pt x="20755" y="5816"/>
                </a:cubicBezTo>
                <a:cubicBezTo>
                  <a:pt x="20755" y="5814"/>
                  <a:pt x="20752" y="5814"/>
                  <a:pt x="20752" y="5814"/>
                </a:cubicBezTo>
                <a:cubicBezTo>
                  <a:pt x="20751" y="5814"/>
                  <a:pt x="20751" y="5813"/>
                  <a:pt x="20748" y="5813"/>
                </a:cubicBezTo>
                <a:lnTo>
                  <a:pt x="20755" y="5813"/>
                </a:lnTo>
                <a:cubicBezTo>
                  <a:pt x="20766" y="5694"/>
                  <a:pt x="20711" y="5601"/>
                  <a:pt x="20655" y="5507"/>
                </a:cubicBezTo>
                <a:cubicBezTo>
                  <a:pt x="21003" y="5392"/>
                  <a:pt x="21349" y="5283"/>
                  <a:pt x="21700" y="5179"/>
                </a:cubicBezTo>
                <a:cubicBezTo>
                  <a:pt x="21700" y="5179"/>
                  <a:pt x="21700" y="5177"/>
                  <a:pt x="21703" y="5177"/>
                </a:cubicBezTo>
                <a:lnTo>
                  <a:pt x="21703" y="5179"/>
                </a:lnTo>
                <a:cubicBezTo>
                  <a:pt x="21821" y="5159"/>
                  <a:pt x="21942" y="5137"/>
                  <a:pt x="22062" y="5120"/>
                </a:cubicBezTo>
                <a:lnTo>
                  <a:pt x="22062" y="5119"/>
                </a:lnTo>
                <a:lnTo>
                  <a:pt x="22062" y="5119"/>
                </a:lnTo>
                <a:cubicBezTo>
                  <a:pt x="22414" y="5111"/>
                  <a:pt x="22726" y="4941"/>
                  <a:pt x="23063" y="4868"/>
                </a:cubicBezTo>
                <a:cubicBezTo>
                  <a:pt x="23307" y="4842"/>
                  <a:pt x="23551" y="4815"/>
                  <a:pt x="23796" y="4791"/>
                </a:cubicBezTo>
                <a:cubicBezTo>
                  <a:pt x="24066" y="4841"/>
                  <a:pt x="24301" y="4685"/>
                  <a:pt x="24556" y="4656"/>
                </a:cubicBezTo>
                <a:cubicBezTo>
                  <a:pt x="24962" y="4612"/>
                  <a:pt x="25367" y="4572"/>
                  <a:pt x="25772" y="4542"/>
                </a:cubicBezTo>
                <a:cubicBezTo>
                  <a:pt x="25784" y="4663"/>
                  <a:pt x="25793" y="4791"/>
                  <a:pt x="25873" y="4897"/>
                </a:cubicBezTo>
                <a:cubicBezTo>
                  <a:pt x="25790" y="4990"/>
                  <a:pt x="25856" y="5084"/>
                  <a:pt x="25863" y="5179"/>
                </a:cubicBezTo>
                <a:cubicBezTo>
                  <a:pt x="25863" y="5183"/>
                  <a:pt x="25863" y="5186"/>
                  <a:pt x="25861" y="5187"/>
                </a:cubicBezTo>
                <a:cubicBezTo>
                  <a:pt x="25864" y="5233"/>
                  <a:pt x="25868" y="5276"/>
                  <a:pt x="25871" y="5320"/>
                </a:cubicBezTo>
                <a:lnTo>
                  <a:pt x="25873" y="5322"/>
                </a:lnTo>
                <a:cubicBezTo>
                  <a:pt x="25887" y="5495"/>
                  <a:pt x="25900" y="5671"/>
                  <a:pt x="25914" y="5846"/>
                </a:cubicBezTo>
                <a:cubicBezTo>
                  <a:pt x="25916" y="5874"/>
                  <a:pt x="25920" y="5903"/>
                  <a:pt x="25923" y="5930"/>
                </a:cubicBezTo>
                <a:cubicBezTo>
                  <a:pt x="25926" y="5932"/>
                  <a:pt x="25927" y="5935"/>
                  <a:pt x="25927" y="5936"/>
                </a:cubicBezTo>
                <a:cubicBezTo>
                  <a:pt x="25926" y="5936"/>
                  <a:pt x="25923" y="5935"/>
                  <a:pt x="25921" y="5935"/>
                </a:cubicBezTo>
                <a:cubicBezTo>
                  <a:pt x="25908" y="5972"/>
                  <a:pt x="25933" y="6022"/>
                  <a:pt x="25886" y="6049"/>
                </a:cubicBezTo>
                <a:lnTo>
                  <a:pt x="25886" y="6046"/>
                </a:lnTo>
                <a:lnTo>
                  <a:pt x="25837" y="6020"/>
                </a:lnTo>
                <a:lnTo>
                  <a:pt x="25835" y="6020"/>
                </a:lnTo>
                <a:lnTo>
                  <a:pt x="25835" y="6020"/>
                </a:lnTo>
                <a:cubicBezTo>
                  <a:pt x="25754" y="5995"/>
                  <a:pt x="25705" y="5906"/>
                  <a:pt x="25608" y="5909"/>
                </a:cubicBezTo>
                <a:lnTo>
                  <a:pt x="25608" y="5909"/>
                </a:lnTo>
                <a:cubicBezTo>
                  <a:pt x="25551" y="5866"/>
                  <a:pt x="25499" y="5821"/>
                  <a:pt x="25420" y="5846"/>
                </a:cubicBezTo>
                <a:cubicBezTo>
                  <a:pt x="25224" y="5720"/>
                  <a:pt x="25020" y="5734"/>
                  <a:pt x="24811" y="5803"/>
                </a:cubicBezTo>
                <a:lnTo>
                  <a:pt x="24811" y="5803"/>
                </a:lnTo>
                <a:cubicBezTo>
                  <a:pt x="24467" y="5866"/>
                  <a:pt x="24241" y="6049"/>
                  <a:pt x="24195" y="6411"/>
                </a:cubicBezTo>
                <a:lnTo>
                  <a:pt x="24196" y="6411"/>
                </a:lnTo>
                <a:cubicBezTo>
                  <a:pt x="24136" y="6496"/>
                  <a:pt x="24173" y="6586"/>
                  <a:pt x="24182" y="6673"/>
                </a:cubicBezTo>
                <a:lnTo>
                  <a:pt x="24182" y="6673"/>
                </a:lnTo>
                <a:cubicBezTo>
                  <a:pt x="24076" y="6695"/>
                  <a:pt x="23972" y="6722"/>
                  <a:pt x="23867" y="6752"/>
                </a:cubicBezTo>
                <a:cubicBezTo>
                  <a:pt x="23157" y="6845"/>
                  <a:pt x="22447" y="6951"/>
                  <a:pt x="21764" y="7183"/>
                </a:cubicBezTo>
                <a:lnTo>
                  <a:pt x="21764" y="7183"/>
                </a:lnTo>
                <a:cubicBezTo>
                  <a:pt x="21428" y="7256"/>
                  <a:pt x="21080" y="7290"/>
                  <a:pt x="20775" y="7471"/>
                </a:cubicBezTo>
                <a:cubicBezTo>
                  <a:pt x="20775" y="7473"/>
                  <a:pt x="20774" y="7475"/>
                  <a:pt x="20774" y="7475"/>
                </a:cubicBezTo>
                <a:lnTo>
                  <a:pt x="20774" y="7473"/>
                </a:lnTo>
                <a:cubicBezTo>
                  <a:pt x="20529" y="7453"/>
                  <a:pt x="20336" y="7595"/>
                  <a:pt x="20121" y="7674"/>
                </a:cubicBezTo>
                <a:lnTo>
                  <a:pt x="20121" y="7674"/>
                </a:lnTo>
                <a:cubicBezTo>
                  <a:pt x="19945" y="7733"/>
                  <a:pt x="19770" y="7793"/>
                  <a:pt x="19595" y="7853"/>
                </a:cubicBezTo>
                <a:cubicBezTo>
                  <a:pt x="19487" y="7834"/>
                  <a:pt x="19406" y="7886"/>
                  <a:pt x="19333" y="7960"/>
                </a:cubicBezTo>
                <a:lnTo>
                  <a:pt x="19331" y="7960"/>
                </a:lnTo>
                <a:cubicBezTo>
                  <a:pt x="18576" y="8139"/>
                  <a:pt x="17895" y="8497"/>
                  <a:pt x="17205" y="8833"/>
                </a:cubicBezTo>
                <a:cubicBezTo>
                  <a:pt x="17076" y="8715"/>
                  <a:pt x="16947" y="8594"/>
                  <a:pt x="16818" y="8477"/>
                </a:cubicBezTo>
                <a:cubicBezTo>
                  <a:pt x="16817" y="8475"/>
                  <a:pt x="16813" y="8475"/>
                  <a:pt x="16811" y="8473"/>
                </a:cubicBezTo>
                <a:cubicBezTo>
                  <a:pt x="16814" y="8473"/>
                  <a:pt x="16817" y="8475"/>
                  <a:pt x="16818" y="8475"/>
                </a:cubicBezTo>
                <a:cubicBezTo>
                  <a:pt x="16752" y="8415"/>
                  <a:pt x="16688" y="8358"/>
                  <a:pt x="16625" y="8299"/>
                </a:cubicBezTo>
                <a:close/>
                <a:moveTo>
                  <a:pt x="19908" y="4139"/>
                </a:moveTo>
                <a:lnTo>
                  <a:pt x="19908" y="4139"/>
                </a:lnTo>
                <a:cubicBezTo>
                  <a:pt x="19908" y="4141"/>
                  <a:pt x="19909" y="4141"/>
                  <a:pt x="19909" y="4142"/>
                </a:cubicBezTo>
                <a:lnTo>
                  <a:pt x="19908" y="4142"/>
                </a:lnTo>
                <a:cubicBezTo>
                  <a:pt x="19906" y="4141"/>
                  <a:pt x="19906" y="4139"/>
                  <a:pt x="19908" y="4139"/>
                </a:cubicBezTo>
                <a:close/>
                <a:moveTo>
                  <a:pt x="20106" y="5977"/>
                </a:moveTo>
                <a:lnTo>
                  <a:pt x="20106" y="5975"/>
                </a:lnTo>
                <a:cubicBezTo>
                  <a:pt x="20104" y="5975"/>
                  <a:pt x="20104" y="5975"/>
                  <a:pt x="20106" y="5977"/>
                </a:cubicBezTo>
                <a:cubicBezTo>
                  <a:pt x="20111" y="5975"/>
                  <a:pt x="20115" y="5975"/>
                  <a:pt x="20121" y="5975"/>
                </a:cubicBezTo>
                <a:cubicBezTo>
                  <a:pt x="20117" y="5977"/>
                  <a:pt x="20111" y="5979"/>
                  <a:pt x="20108" y="5979"/>
                </a:cubicBezTo>
                <a:cubicBezTo>
                  <a:pt x="20106" y="5979"/>
                  <a:pt x="20106" y="5979"/>
                  <a:pt x="20106" y="5977"/>
                </a:cubicBezTo>
                <a:close/>
                <a:moveTo>
                  <a:pt x="20429" y="6357"/>
                </a:moveTo>
                <a:lnTo>
                  <a:pt x="20429" y="6357"/>
                </a:lnTo>
                <a:cubicBezTo>
                  <a:pt x="20431" y="6358"/>
                  <a:pt x="20433" y="6361"/>
                  <a:pt x="20436" y="6367"/>
                </a:cubicBezTo>
                <a:cubicBezTo>
                  <a:pt x="20431" y="6365"/>
                  <a:pt x="20430" y="6364"/>
                  <a:pt x="20426" y="6361"/>
                </a:cubicBezTo>
                <a:cubicBezTo>
                  <a:pt x="20429" y="6360"/>
                  <a:pt x="20429" y="6358"/>
                  <a:pt x="20429" y="6357"/>
                </a:cubicBezTo>
                <a:close/>
                <a:moveTo>
                  <a:pt x="26942" y="1971"/>
                </a:moveTo>
                <a:cubicBezTo>
                  <a:pt x="27037" y="2198"/>
                  <a:pt x="26982" y="2406"/>
                  <a:pt x="26786" y="2566"/>
                </a:cubicBezTo>
                <a:cubicBezTo>
                  <a:pt x="26775" y="2509"/>
                  <a:pt x="26745" y="2460"/>
                  <a:pt x="26709" y="2416"/>
                </a:cubicBezTo>
                <a:cubicBezTo>
                  <a:pt x="26588" y="2277"/>
                  <a:pt x="26465" y="2141"/>
                  <a:pt x="26352" y="1995"/>
                </a:cubicBezTo>
                <a:cubicBezTo>
                  <a:pt x="26550" y="1985"/>
                  <a:pt x="26745" y="1976"/>
                  <a:pt x="26942" y="1971"/>
                </a:cubicBezTo>
                <a:close/>
                <a:moveTo>
                  <a:pt x="24624" y="6093"/>
                </a:moveTo>
                <a:cubicBezTo>
                  <a:pt x="24630" y="6101"/>
                  <a:pt x="24634" y="6106"/>
                  <a:pt x="24639" y="6113"/>
                </a:cubicBezTo>
                <a:cubicBezTo>
                  <a:pt x="24630" y="6111"/>
                  <a:pt x="24624" y="6108"/>
                  <a:pt x="24619" y="6101"/>
                </a:cubicBezTo>
                <a:cubicBezTo>
                  <a:pt x="24620" y="6096"/>
                  <a:pt x="24623" y="6095"/>
                  <a:pt x="24624" y="6093"/>
                </a:cubicBezTo>
                <a:close/>
                <a:moveTo>
                  <a:pt x="24863" y="6115"/>
                </a:moveTo>
                <a:cubicBezTo>
                  <a:pt x="24863" y="6113"/>
                  <a:pt x="24863" y="6109"/>
                  <a:pt x="24866" y="6108"/>
                </a:cubicBezTo>
                <a:cubicBezTo>
                  <a:pt x="24866" y="6109"/>
                  <a:pt x="24863" y="6111"/>
                  <a:pt x="24863" y="6115"/>
                </a:cubicBezTo>
                <a:close/>
                <a:moveTo>
                  <a:pt x="25785" y="7120"/>
                </a:moveTo>
                <a:lnTo>
                  <a:pt x="25785" y="7126"/>
                </a:lnTo>
                <a:cubicBezTo>
                  <a:pt x="25777" y="7127"/>
                  <a:pt x="25768" y="7127"/>
                  <a:pt x="25757" y="7127"/>
                </a:cubicBezTo>
                <a:cubicBezTo>
                  <a:pt x="25764" y="7124"/>
                  <a:pt x="25775" y="7123"/>
                  <a:pt x="25785" y="7120"/>
                </a:cubicBezTo>
                <a:close/>
                <a:moveTo>
                  <a:pt x="26119" y="5939"/>
                </a:moveTo>
                <a:cubicBezTo>
                  <a:pt x="26122" y="5932"/>
                  <a:pt x="26128" y="5925"/>
                  <a:pt x="26135" y="5920"/>
                </a:cubicBezTo>
                <a:cubicBezTo>
                  <a:pt x="26129" y="5925"/>
                  <a:pt x="26123" y="5932"/>
                  <a:pt x="26119" y="5939"/>
                </a:cubicBezTo>
                <a:close/>
                <a:moveTo>
                  <a:pt x="17859" y="10189"/>
                </a:moveTo>
                <a:cubicBezTo>
                  <a:pt x="17860" y="10190"/>
                  <a:pt x="17863" y="10193"/>
                  <a:pt x="17866" y="10195"/>
                </a:cubicBezTo>
                <a:cubicBezTo>
                  <a:pt x="17863" y="10195"/>
                  <a:pt x="17862" y="10195"/>
                  <a:pt x="17859" y="10193"/>
                </a:cubicBezTo>
                <a:cubicBezTo>
                  <a:pt x="17860" y="10190"/>
                  <a:pt x="17860" y="10190"/>
                  <a:pt x="17859" y="10189"/>
                </a:cubicBezTo>
                <a:close/>
                <a:moveTo>
                  <a:pt x="32306" y="6884"/>
                </a:moveTo>
                <a:cubicBezTo>
                  <a:pt x="32249" y="6908"/>
                  <a:pt x="32224" y="6884"/>
                  <a:pt x="32203" y="6851"/>
                </a:cubicBezTo>
                <a:cubicBezTo>
                  <a:pt x="32232" y="6865"/>
                  <a:pt x="32265" y="6875"/>
                  <a:pt x="32306" y="6884"/>
                </a:cubicBezTo>
                <a:close/>
                <a:moveTo>
                  <a:pt x="35092" y="7727"/>
                </a:moveTo>
                <a:cubicBezTo>
                  <a:pt x="35092" y="7725"/>
                  <a:pt x="35092" y="7725"/>
                  <a:pt x="35090" y="7724"/>
                </a:cubicBezTo>
                <a:lnTo>
                  <a:pt x="35090" y="7724"/>
                </a:lnTo>
                <a:lnTo>
                  <a:pt x="35090" y="7724"/>
                </a:lnTo>
                <a:cubicBezTo>
                  <a:pt x="35092" y="7724"/>
                  <a:pt x="35092" y="7724"/>
                  <a:pt x="35095" y="7725"/>
                </a:cubicBezTo>
                <a:close/>
                <a:moveTo>
                  <a:pt x="30270" y="8342"/>
                </a:moveTo>
                <a:lnTo>
                  <a:pt x="30268" y="8342"/>
                </a:lnTo>
                <a:cubicBezTo>
                  <a:pt x="30406" y="8146"/>
                  <a:pt x="30466" y="7920"/>
                  <a:pt x="30528" y="7692"/>
                </a:cubicBezTo>
                <a:cubicBezTo>
                  <a:pt x="30547" y="7619"/>
                  <a:pt x="30529" y="7528"/>
                  <a:pt x="30621" y="7486"/>
                </a:cubicBezTo>
                <a:cubicBezTo>
                  <a:pt x="31059" y="7648"/>
                  <a:pt x="31497" y="7807"/>
                  <a:pt x="31935" y="7964"/>
                </a:cubicBezTo>
                <a:cubicBezTo>
                  <a:pt x="31938" y="7964"/>
                  <a:pt x="31938" y="7963"/>
                  <a:pt x="31938" y="7963"/>
                </a:cubicBezTo>
                <a:cubicBezTo>
                  <a:pt x="31938" y="7963"/>
                  <a:pt x="31938" y="7964"/>
                  <a:pt x="31935" y="7964"/>
                </a:cubicBezTo>
                <a:lnTo>
                  <a:pt x="32220" y="8066"/>
                </a:lnTo>
                <a:cubicBezTo>
                  <a:pt x="32220" y="8066"/>
                  <a:pt x="32220" y="8069"/>
                  <a:pt x="32222" y="8069"/>
                </a:cubicBezTo>
                <a:cubicBezTo>
                  <a:pt x="32522" y="8176"/>
                  <a:pt x="32823" y="8285"/>
                  <a:pt x="33126" y="8394"/>
                </a:cubicBezTo>
                <a:cubicBezTo>
                  <a:pt x="33152" y="8402"/>
                  <a:pt x="33181" y="8414"/>
                  <a:pt x="33208" y="8424"/>
                </a:cubicBezTo>
                <a:lnTo>
                  <a:pt x="33208" y="8424"/>
                </a:lnTo>
                <a:lnTo>
                  <a:pt x="33208" y="8424"/>
                </a:lnTo>
                <a:cubicBezTo>
                  <a:pt x="33384" y="8487"/>
                  <a:pt x="33563" y="8553"/>
                  <a:pt x="33739" y="8617"/>
                </a:cubicBezTo>
                <a:lnTo>
                  <a:pt x="33742" y="8617"/>
                </a:lnTo>
                <a:lnTo>
                  <a:pt x="33742" y="8617"/>
                </a:lnTo>
                <a:cubicBezTo>
                  <a:pt x="33906" y="8677"/>
                  <a:pt x="34068" y="8737"/>
                  <a:pt x="34233" y="8796"/>
                </a:cubicBezTo>
                <a:lnTo>
                  <a:pt x="34233" y="8796"/>
                </a:lnTo>
                <a:cubicBezTo>
                  <a:pt x="34465" y="8885"/>
                  <a:pt x="34695" y="8972"/>
                  <a:pt x="34924" y="9061"/>
                </a:cubicBezTo>
                <a:cubicBezTo>
                  <a:pt x="34840" y="9304"/>
                  <a:pt x="34755" y="9548"/>
                  <a:pt x="34672" y="9794"/>
                </a:cubicBezTo>
                <a:lnTo>
                  <a:pt x="34669" y="9794"/>
                </a:lnTo>
                <a:cubicBezTo>
                  <a:pt x="34669" y="9795"/>
                  <a:pt x="34669" y="9795"/>
                  <a:pt x="34668" y="9797"/>
                </a:cubicBezTo>
                <a:cubicBezTo>
                  <a:pt x="34539" y="9741"/>
                  <a:pt x="34410" y="9687"/>
                  <a:pt x="34283" y="9631"/>
                </a:cubicBezTo>
                <a:cubicBezTo>
                  <a:pt x="34117" y="9559"/>
                  <a:pt x="33929" y="9440"/>
                  <a:pt x="33726" y="9510"/>
                </a:cubicBezTo>
                <a:cubicBezTo>
                  <a:pt x="33696" y="9483"/>
                  <a:pt x="33667" y="9455"/>
                  <a:pt x="33645" y="9425"/>
                </a:cubicBezTo>
                <a:cubicBezTo>
                  <a:pt x="33546" y="9352"/>
                  <a:pt x="33430" y="9309"/>
                  <a:pt x="33314" y="9269"/>
                </a:cubicBezTo>
                <a:cubicBezTo>
                  <a:pt x="32302" y="8929"/>
                  <a:pt x="31275" y="8693"/>
                  <a:pt x="30236" y="8551"/>
                </a:cubicBezTo>
                <a:cubicBezTo>
                  <a:pt x="30256" y="8487"/>
                  <a:pt x="30268" y="8415"/>
                  <a:pt x="30270" y="8342"/>
                </a:cubicBezTo>
                <a:close/>
                <a:moveTo>
                  <a:pt x="35120" y="8656"/>
                </a:moveTo>
                <a:cubicBezTo>
                  <a:pt x="35013" y="8737"/>
                  <a:pt x="34883" y="8684"/>
                  <a:pt x="34767" y="8706"/>
                </a:cubicBezTo>
                <a:cubicBezTo>
                  <a:pt x="34745" y="8683"/>
                  <a:pt x="34724" y="8662"/>
                  <a:pt x="34695" y="8643"/>
                </a:cubicBezTo>
                <a:cubicBezTo>
                  <a:pt x="34442" y="8526"/>
                  <a:pt x="34180" y="8433"/>
                  <a:pt x="33909" y="8357"/>
                </a:cubicBezTo>
                <a:lnTo>
                  <a:pt x="33818" y="8362"/>
                </a:lnTo>
                <a:cubicBezTo>
                  <a:pt x="33792" y="8308"/>
                  <a:pt x="33740" y="8282"/>
                  <a:pt x="33687" y="8261"/>
                </a:cubicBezTo>
                <a:cubicBezTo>
                  <a:pt x="33424" y="8155"/>
                  <a:pt x="33159" y="8056"/>
                  <a:pt x="32892" y="7972"/>
                </a:cubicBezTo>
                <a:cubicBezTo>
                  <a:pt x="32849" y="7957"/>
                  <a:pt x="32804" y="7953"/>
                  <a:pt x="32758" y="7963"/>
                </a:cubicBezTo>
                <a:cubicBezTo>
                  <a:pt x="32754" y="7957"/>
                  <a:pt x="32747" y="7953"/>
                  <a:pt x="32741" y="7946"/>
                </a:cubicBezTo>
                <a:cubicBezTo>
                  <a:pt x="32640" y="7853"/>
                  <a:pt x="32526" y="7791"/>
                  <a:pt x="32379" y="7820"/>
                </a:cubicBezTo>
                <a:cubicBezTo>
                  <a:pt x="32372" y="7831"/>
                  <a:pt x="32363" y="7840"/>
                  <a:pt x="32353" y="7848"/>
                </a:cubicBezTo>
                <a:lnTo>
                  <a:pt x="32353" y="7841"/>
                </a:lnTo>
                <a:cubicBezTo>
                  <a:pt x="32275" y="7724"/>
                  <a:pt x="32167" y="7684"/>
                  <a:pt x="32034" y="7718"/>
                </a:cubicBezTo>
                <a:cubicBezTo>
                  <a:pt x="32027" y="7705"/>
                  <a:pt x="32020" y="7692"/>
                  <a:pt x="32010" y="7678"/>
                </a:cubicBezTo>
                <a:cubicBezTo>
                  <a:pt x="31688" y="7478"/>
                  <a:pt x="31311" y="7416"/>
                  <a:pt x="30966" y="7274"/>
                </a:cubicBezTo>
                <a:cubicBezTo>
                  <a:pt x="30880" y="7239"/>
                  <a:pt x="30793" y="7169"/>
                  <a:pt x="30687" y="7204"/>
                </a:cubicBezTo>
                <a:cubicBezTo>
                  <a:pt x="30690" y="7196"/>
                  <a:pt x="30688" y="7184"/>
                  <a:pt x="30683" y="7174"/>
                </a:cubicBezTo>
                <a:lnTo>
                  <a:pt x="30683" y="7173"/>
                </a:lnTo>
                <a:cubicBezTo>
                  <a:pt x="30811" y="7169"/>
                  <a:pt x="30946" y="7140"/>
                  <a:pt x="31082" y="7088"/>
                </a:cubicBezTo>
                <a:cubicBezTo>
                  <a:pt x="31086" y="7097"/>
                  <a:pt x="31089" y="7106"/>
                  <a:pt x="31095" y="7113"/>
                </a:cubicBezTo>
                <a:cubicBezTo>
                  <a:pt x="31222" y="7269"/>
                  <a:pt x="31403" y="7303"/>
                  <a:pt x="31583" y="7345"/>
                </a:cubicBezTo>
                <a:cubicBezTo>
                  <a:pt x="32813" y="7618"/>
                  <a:pt x="33997" y="8005"/>
                  <a:pt x="35112" y="8579"/>
                </a:cubicBezTo>
                <a:cubicBezTo>
                  <a:pt x="35109" y="8604"/>
                  <a:pt x="35110" y="8627"/>
                  <a:pt x="35120" y="8656"/>
                </a:cubicBezTo>
                <a:close/>
                <a:moveTo>
                  <a:pt x="39777" y="10060"/>
                </a:moveTo>
                <a:cubicBezTo>
                  <a:pt x="39776" y="10062"/>
                  <a:pt x="39776" y="10063"/>
                  <a:pt x="39776" y="10066"/>
                </a:cubicBezTo>
                <a:lnTo>
                  <a:pt x="39771" y="10062"/>
                </a:lnTo>
                <a:cubicBezTo>
                  <a:pt x="39773" y="10060"/>
                  <a:pt x="39776" y="10060"/>
                  <a:pt x="39777" y="10060"/>
                </a:cubicBezTo>
                <a:close/>
                <a:moveTo>
                  <a:pt x="39779" y="10059"/>
                </a:moveTo>
                <a:lnTo>
                  <a:pt x="39779" y="10059"/>
                </a:lnTo>
                <a:lnTo>
                  <a:pt x="39779" y="10059"/>
                </a:lnTo>
                <a:close/>
                <a:moveTo>
                  <a:pt x="28395" y="2012"/>
                </a:moveTo>
                <a:cubicBezTo>
                  <a:pt x="28510" y="2009"/>
                  <a:pt x="28624" y="2008"/>
                  <a:pt x="28741" y="2008"/>
                </a:cubicBezTo>
                <a:lnTo>
                  <a:pt x="28743" y="2009"/>
                </a:lnTo>
                <a:cubicBezTo>
                  <a:pt x="29015" y="2144"/>
                  <a:pt x="29320" y="2005"/>
                  <a:pt x="29593" y="2117"/>
                </a:cubicBezTo>
                <a:cubicBezTo>
                  <a:pt x="29595" y="2117"/>
                  <a:pt x="29595" y="2115"/>
                  <a:pt x="29598" y="2115"/>
                </a:cubicBezTo>
                <a:cubicBezTo>
                  <a:pt x="30853" y="2329"/>
                  <a:pt x="32090" y="2618"/>
                  <a:pt x="33300" y="3017"/>
                </a:cubicBezTo>
                <a:lnTo>
                  <a:pt x="33300" y="3016"/>
                </a:lnTo>
                <a:cubicBezTo>
                  <a:pt x="34156" y="3352"/>
                  <a:pt x="34974" y="3761"/>
                  <a:pt x="35776" y="4211"/>
                </a:cubicBezTo>
                <a:lnTo>
                  <a:pt x="35776" y="4211"/>
                </a:lnTo>
                <a:cubicBezTo>
                  <a:pt x="35976" y="4346"/>
                  <a:pt x="36177" y="4483"/>
                  <a:pt x="36377" y="4620"/>
                </a:cubicBezTo>
                <a:lnTo>
                  <a:pt x="36379" y="4620"/>
                </a:lnTo>
                <a:cubicBezTo>
                  <a:pt x="37029" y="5197"/>
                  <a:pt x="37722" y="5720"/>
                  <a:pt x="38283" y="6394"/>
                </a:cubicBezTo>
                <a:cubicBezTo>
                  <a:pt x="38918" y="7156"/>
                  <a:pt x="39401" y="8015"/>
                  <a:pt x="39892" y="8869"/>
                </a:cubicBezTo>
                <a:lnTo>
                  <a:pt x="39892" y="8869"/>
                </a:lnTo>
                <a:cubicBezTo>
                  <a:pt x="39879" y="8981"/>
                  <a:pt x="39959" y="9051"/>
                  <a:pt x="40015" y="9131"/>
                </a:cubicBezTo>
                <a:lnTo>
                  <a:pt x="40013" y="9131"/>
                </a:lnTo>
                <a:cubicBezTo>
                  <a:pt x="40016" y="9138"/>
                  <a:pt x="40018" y="9148"/>
                  <a:pt x="40022" y="9155"/>
                </a:cubicBezTo>
                <a:cubicBezTo>
                  <a:pt x="39956" y="9281"/>
                  <a:pt x="39887" y="9409"/>
                  <a:pt x="39820" y="9535"/>
                </a:cubicBezTo>
                <a:cubicBezTo>
                  <a:pt x="39779" y="9614"/>
                  <a:pt x="39736" y="9694"/>
                  <a:pt x="39693" y="9774"/>
                </a:cubicBezTo>
                <a:lnTo>
                  <a:pt x="39693" y="9774"/>
                </a:lnTo>
                <a:cubicBezTo>
                  <a:pt x="39674" y="9817"/>
                  <a:pt x="39657" y="9861"/>
                  <a:pt x="39641" y="9904"/>
                </a:cubicBezTo>
                <a:cubicBezTo>
                  <a:pt x="39465" y="9635"/>
                  <a:pt x="39276" y="9372"/>
                  <a:pt x="39077" y="9114"/>
                </a:cubicBezTo>
                <a:lnTo>
                  <a:pt x="39076" y="9114"/>
                </a:lnTo>
                <a:lnTo>
                  <a:pt x="39076" y="9114"/>
                </a:lnTo>
                <a:cubicBezTo>
                  <a:pt x="38907" y="8909"/>
                  <a:pt x="38739" y="8707"/>
                  <a:pt x="38569" y="8504"/>
                </a:cubicBezTo>
                <a:lnTo>
                  <a:pt x="38565" y="8504"/>
                </a:lnTo>
                <a:cubicBezTo>
                  <a:pt x="38568" y="8504"/>
                  <a:pt x="38568" y="8501"/>
                  <a:pt x="38569" y="8501"/>
                </a:cubicBezTo>
                <a:cubicBezTo>
                  <a:pt x="38168" y="8012"/>
                  <a:pt x="37710" y="7581"/>
                  <a:pt x="37186" y="7224"/>
                </a:cubicBezTo>
                <a:lnTo>
                  <a:pt x="37183" y="7224"/>
                </a:lnTo>
                <a:lnTo>
                  <a:pt x="37183" y="7224"/>
                </a:lnTo>
                <a:cubicBezTo>
                  <a:pt x="36425" y="6559"/>
                  <a:pt x="35568" y="6050"/>
                  <a:pt x="34634" y="5674"/>
                </a:cubicBezTo>
                <a:lnTo>
                  <a:pt x="34632" y="5674"/>
                </a:lnTo>
                <a:cubicBezTo>
                  <a:pt x="33908" y="5250"/>
                  <a:pt x="33093" y="5064"/>
                  <a:pt x="32316" y="4779"/>
                </a:cubicBezTo>
                <a:cubicBezTo>
                  <a:pt x="32315" y="4779"/>
                  <a:pt x="32315" y="4782"/>
                  <a:pt x="32315" y="4782"/>
                </a:cubicBezTo>
                <a:cubicBezTo>
                  <a:pt x="32315" y="4782"/>
                  <a:pt x="32315" y="4779"/>
                  <a:pt x="32316" y="4779"/>
                </a:cubicBezTo>
                <a:cubicBezTo>
                  <a:pt x="31964" y="4776"/>
                  <a:pt x="31675" y="4496"/>
                  <a:pt x="31305" y="4560"/>
                </a:cubicBezTo>
                <a:cubicBezTo>
                  <a:pt x="30988" y="4477"/>
                  <a:pt x="30676" y="4374"/>
                  <a:pt x="30346" y="4371"/>
                </a:cubicBezTo>
                <a:lnTo>
                  <a:pt x="30346" y="4374"/>
                </a:lnTo>
                <a:lnTo>
                  <a:pt x="30345" y="4371"/>
                </a:lnTo>
                <a:cubicBezTo>
                  <a:pt x="29191" y="4132"/>
                  <a:pt x="28021" y="4054"/>
                  <a:pt x="26852" y="4105"/>
                </a:cubicBezTo>
                <a:cubicBezTo>
                  <a:pt x="26594" y="4116"/>
                  <a:pt x="26335" y="4132"/>
                  <a:pt x="26077" y="4148"/>
                </a:cubicBezTo>
                <a:cubicBezTo>
                  <a:pt x="26086" y="4055"/>
                  <a:pt x="26073" y="3963"/>
                  <a:pt x="26034" y="3875"/>
                </a:cubicBezTo>
                <a:cubicBezTo>
                  <a:pt x="26034" y="3873"/>
                  <a:pt x="26032" y="3869"/>
                  <a:pt x="26030" y="3867"/>
                </a:cubicBezTo>
                <a:cubicBezTo>
                  <a:pt x="26029" y="3863"/>
                  <a:pt x="26027" y="3860"/>
                  <a:pt x="26027" y="3859"/>
                </a:cubicBezTo>
                <a:lnTo>
                  <a:pt x="26027" y="3860"/>
                </a:lnTo>
                <a:cubicBezTo>
                  <a:pt x="26027" y="3860"/>
                  <a:pt x="26027" y="3859"/>
                  <a:pt x="26024" y="3859"/>
                </a:cubicBezTo>
                <a:cubicBezTo>
                  <a:pt x="26032" y="3849"/>
                  <a:pt x="26032" y="3842"/>
                  <a:pt x="26027" y="3834"/>
                </a:cubicBezTo>
                <a:lnTo>
                  <a:pt x="26027" y="3834"/>
                </a:lnTo>
                <a:cubicBezTo>
                  <a:pt x="26077" y="3776"/>
                  <a:pt x="26050" y="3709"/>
                  <a:pt x="26043" y="3644"/>
                </a:cubicBezTo>
                <a:lnTo>
                  <a:pt x="26043" y="3644"/>
                </a:lnTo>
                <a:cubicBezTo>
                  <a:pt x="26039" y="3617"/>
                  <a:pt x="26034" y="3587"/>
                  <a:pt x="26030" y="3560"/>
                </a:cubicBezTo>
                <a:lnTo>
                  <a:pt x="26029" y="3560"/>
                </a:lnTo>
                <a:cubicBezTo>
                  <a:pt x="25994" y="3096"/>
                  <a:pt x="25959" y="2635"/>
                  <a:pt x="25924" y="2171"/>
                </a:cubicBezTo>
                <a:cubicBezTo>
                  <a:pt x="26096" y="2360"/>
                  <a:pt x="26252" y="2535"/>
                  <a:pt x="26410" y="2709"/>
                </a:cubicBezTo>
                <a:cubicBezTo>
                  <a:pt x="26411" y="2711"/>
                  <a:pt x="26414" y="2714"/>
                  <a:pt x="26417" y="2715"/>
                </a:cubicBezTo>
                <a:cubicBezTo>
                  <a:pt x="26488" y="2818"/>
                  <a:pt x="26558" y="2921"/>
                  <a:pt x="26630" y="3024"/>
                </a:cubicBezTo>
                <a:cubicBezTo>
                  <a:pt x="26797" y="3273"/>
                  <a:pt x="26779" y="3551"/>
                  <a:pt x="26580" y="3763"/>
                </a:cubicBezTo>
                <a:cubicBezTo>
                  <a:pt x="26538" y="3809"/>
                  <a:pt x="26454" y="3840"/>
                  <a:pt x="26494" y="3916"/>
                </a:cubicBezTo>
                <a:cubicBezTo>
                  <a:pt x="26530" y="3981"/>
                  <a:pt x="26609" y="3996"/>
                  <a:pt x="26682" y="3998"/>
                </a:cubicBezTo>
                <a:cubicBezTo>
                  <a:pt x="26772" y="3999"/>
                  <a:pt x="26850" y="3970"/>
                  <a:pt x="26908" y="3902"/>
                </a:cubicBezTo>
                <a:lnTo>
                  <a:pt x="26908" y="3897"/>
                </a:lnTo>
                <a:cubicBezTo>
                  <a:pt x="27173" y="3674"/>
                  <a:pt x="27155" y="3386"/>
                  <a:pt x="27079" y="3093"/>
                </a:cubicBezTo>
                <a:cubicBezTo>
                  <a:pt x="27047" y="2966"/>
                  <a:pt x="27005" y="2880"/>
                  <a:pt x="27165" y="2788"/>
                </a:cubicBezTo>
                <a:cubicBezTo>
                  <a:pt x="27323" y="2699"/>
                  <a:pt x="27392" y="2525"/>
                  <a:pt x="27402" y="2329"/>
                </a:cubicBezTo>
                <a:cubicBezTo>
                  <a:pt x="27406" y="2200"/>
                  <a:pt x="27396" y="2078"/>
                  <a:pt x="27370" y="1966"/>
                </a:cubicBezTo>
                <a:cubicBezTo>
                  <a:pt x="27711" y="1969"/>
                  <a:pt x="28053" y="1981"/>
                  <a:pt x="28395" y="2012"/>
                </a:cubicBezTo>
                <a:close/>
                <a:moveTo>
                  <a:pt x="25956" y="913"/>
                </a:moveTo>
                <a:cubicBezTo>
                  <a:pt x="25970" y="913"/>
                  <a:pt x="25983" y="914"/>
                  <a:pt x="25994" y="918"/>
                </a:cubicBezTo>
                <a:cubicBezTo>
                  <a:pt x="26065" y="1004"/>
                  <a:pt x="26152" y="1070"/>
                  <a:pt x="26243" y="1133"/>
                </a:cubicBezTo>
                <a:cubicBezTo>
                  <a:pt x="26243" y="1136"/>
                  <a:pt x="26242" y="1139"/>
                  <a:pt x="26242" y="1140"/>
                </a:cubicBezTo>
                <a:cubicBezTo>
                  <a:pt x="26344" y="1321"/>
                  <a:pt x="26481" y="1461"/>
                  <a:pt x="26679" y="1533"/>
                </a:cubicBezTo>
                <a:cubicBezTo>
                  <a:pt x="26687" y="1557"/>
                  <a:pt x="26700" y="1583"/>
                  <a:pt x="26712" y="1606"/>
                </a:cubicBezTo>
                <a:cubicBezTo>
                  <a:pt x="26488" y="1616"/>
                  <a:pt x="26265" y="1630"/>
                  <a:pt x="26042" y="1647"/>
                </a:cubicBezTo>
                <a:cubicBezTo>
                  <a:pt x="25934" y="1468"/>
                  <a:pt x="25794" y="1304"/>
                  <a:pt x="25800" y="1077"/>
                </a:cubicBezTo>
                <a:cubicBezTo>
                  <a:pt x="25808" y="1057"/>
                  <a:pt x="25817" y="1039"/>
                  <a:pt x="25830" y="1020"/>
                </a:cubicBezTo>
                <a:cubicBezTo>
                  <a:pt x="25870" y="931"/>
                  <a:pt x="25823" y="855"/>
                  <a:pt x="25795" y="778"/>
                </a:cubicBezTo>
                <a:cubicBezTo>
                  <a:pt x="25843" y="834"/>
                  <a:pt x="25890" y="883"/>
                  <a:pt x="25956" y="913"/>
                </a:cubicBezTo>
                <a:close/>
                <a:moveTo>
                  <a:pt x="21094" y="2837"/>
                </a:moveTo>
                <a:cubicBezTo>
                  <a:pt x="22199" y="2535"/>
                  <a:pt x="23322" y="2316"/>
                  <a:pt x="24454" y="2178"/>
                </a:cubicBezTo>
                <a:cubicBezTo>
                  <a:pt x="24831" y="2134"/>
                  <a:pt x="25207" y="2091"/>
                  <a:pt x="25584" y="2055"/>
                </a:cubicBezTo>
                <a:cubicBezTo>
                  <a:pt x="25618" y="2505"/>
                  <a:pt x="25654" y="2954"/>
                  <a:pt x="25687" y="3405"/>
                </a:cubicBezTo>
                <a:cubicBezTo>
                  <a:pt x="25705" y="3661"/>
                  <a:pt x="25720" y="3918"/>
                  <a:pt x="25740" y="4174"/>
                </a:cubicBezTo>
                <a:cubicBezTo>
                  <a:pt x="24616" y="4263"/>
                  <a:pt x="23499" y="4414"/>
                  <a:pt x="22397" y="4662"/>
                </a:cubicBezTo>
                <a:lnTo>
                  <a:pt x="22397" y="4662"/>
                </a:lnTo>
                <a:cubicBezTo>
                  <a:pt x="22247" y="4703"/>
                  <a:pt x="22093" y="4746"/>
                  <a:pt x="21942" y="4786"/>
                </a:cubicBezTo>
                <a:cubicBezTo>
                  <a:pt x="21942" y="4786"/>
                  <a:pt x="21940" y="4786"/>
                  <a:pt x="21940" y="4789"/>
                </a:cubicBezTo>
                <a:lnTo>
                  <a:pt x="21940" y="4786"/>
                </a:lnTo>
                <a:cubicBezTo>
                  <a:pt x="21810" y="4786"/>
                  <a:pt x="21675" y="4768"/>
                  <a:pt x="21577" y="4882"/>
                </a:cubicBezTo>
                <a:lnTo>
                  <a:pt x="21575" y="4884"/>
                </a:lnTo>
                <a:cubicBezTo>
                  <a:pt x="21575" y="4882"/>
                  <a:pt x="21577" y="4882"/>
                  <a:pt x="21577" y="4880"/>
                </a:cubicBezTo>
                <a:cubicBezTo>
                  <a:pt x="21449" y="4912"/>
                  <a:pt x="21303" y="4875"/>
                  <a:pt x="21199" y="4990"/>
                </a:cubicBezTo>
                <a:lnTo>
                  <a:pt x="21202" y="4991"/>
                </a:lnTo>
                <a:lnTo>
                  <a:pt x="21199" y="4991"/>
                </a:lnTo>
                <a:cubicBezTo>
                  <a:pt x="20955" y="5034"/>
                  <a:pt x="20718" y="5093"/>
                  <a:pt x="20482" y="5162"/>
                </a:cubicBezTo>
                <a:cubicBezTo>
                  <a:pt x="20360" y="4898"/>
                  <a:pt x="20237" y="4636"/>
                  <a:pt x="20111" y="4374"/>
                </a:cubicBezTo>
                <a:lnTo>
                  <a:pt x="20109" y="4371"/>
                </a:lnTo>
                <a:cubicBezTo>
                  <a:pt x="20072" y="4295"/>
                  <a:pt x="20036" y="4217"/>
                  <a:pt x="19998" y="4139"/>
                </a:cubicBezTo>
                <a:lnTo>
                  <a:pt x="19996" y="4138"/>
                </a:lnTo>
                <a:cubicBezTo>
                  <a:pt x="19981" y="4098"/>
                  <a:pt x="19960" y="4061"/>
                  <a:pt x="19943" y="4019"/>
                </a:cubicBezTo>
                <a:lnTo>
                  <a:pt x="19945" y="4018"/>
                </a:lnTo>
                <a:cubicBezTo>
                  <a:pt x="19886" y="3885"/>
                  <a:pt x="19826" y="3749"/>
                  <a:pt x="19767" y="3617"/>
                </a:cubicBezTo>
                <a:cubicBezTo>
                  <a:pt x="19770" y="3605"/>
                  <a:pt x="19766" y="3597"/>
                  <a:pt x="19751" y="3591"/>
                </a:cubicBezTo>
                <a:lnTo>
                  <a:pt x="19750" y="3590"/>
                </a:lnTo>
                <a:lnTo>
                  <a:pt x="19753" y="3590"/>
                </a:lnTo>
                <a:cubicBezTo>
                  <a:pt x="19723" y="3484"/>
                  <a:pt x="19681" y="3382"/>
                  <a:pt x="19638" y="3282"/>
                </a:cubicBezTo>
                <a:cubicBezTo>
                  <a:pt x="20117" y="3122"/>
                  <a:pt x="20602" y="2971"/>
                  <a:pt x="21094" y="2837"/>
                </a:cubicBezTo>
                <a:close/>
                <a:moveTo>
                  <a:pt x="14684" y="5578"/>
                </a:moveTo>
                <a:cubicBezTo>
                  <a:pt x="16167" y="4715"/>
                  <a:pt x="17710" y="3976"/>
                  <a:pt x="19322" y="3396"/>
                </a:cubicBezTo>
                <a:cubicBezTo>
                  <a:pt x="19385" y="3530"/>
                  <a:pt x="19449" y="3660"/>
                  <a:pt x="19510" y="3792"/>
                </a:cubicBezTo>
                <a:cubicBezTo>
                  <a:pt x="19510" y="3792"/>
                  <a:pt x="19512" y="3792"/>
                  <a:pt x="19512" y="3793"/>
                </a:cubicBezTo>
                <a:lnTo>
                  <a:pt x="19510" y="3793"/>
                </a:lnTo>
                <a:cubicBezTo>
                  <a:pt x="19550" y="3875"/>
                  <a:pt x="19588" y="3956"/>
                  <a:pt x="19628" y="4039"/>
                </a:cubicBezTo>
                <a:lnTo>
                  <a:pt x="19630" y="4039"/>
                </a:lnTo>
                <a:cubicBezTo>
                  <a:pt x="19680" y="4122"/>
                  <a:pt x="19734" y="4208"/>
                  <a:pt x="19784" y="4293"/>
                </a:cubicBezTo>
                <a:lnTo>
                  <a:pt x="19784" y="4293"/>
                </a:lnTo>
                <a:cubicBezTo>
                  <a:pt x="19810" y="4443"/>
                  <a:pt x="19915" y="4555"/>
                  <a:pt x="19978" y="4685"/>
                </a:cubicBezTo>
                <a:lnTo>
                  <a:pt x="19979" y="4685"/>
                </a:lnTo>
                <a:cubicBezTo>
                  <a:pt x="19979" y="4685"/>
                  <a:pt x="19978" y="4685"/>
                  <a:pt x="19978" y="4686"/>
                </a:cubicBezTo>
                <a:cubicBezTo>
                  <a:pt x="19996" y="4726"/>
                  <a:pt x="20018" y="4764"/>
                  <a:pt x="20036" y="4805"/>
                </a:cubicBezTo>
                <a:cubicBezTo>
                  <a:pt x="20036" y="4805"/>
                  <a:pt x="20038" y="4805"/>
                  <a:pt x="20038" y="4802"/>
                </a:cubicBezTo>
                <a:cubicBezTo>
                  <a:pt x="20038" y="4817"/>
                  <a:pt x="20043" y="4828"/>
                  <a:pt x="20052" y="4838"/>
                </a:cubicBezTo>
                <a:lnTo>
                  <a:pt x="20052" y="4838"/>
                </a:lnTo>
                <a:lnTo>
                  <a:pt x="20052" y="4838"/>
                </a:lnTo>
                <a:cubicBezTo>
                  <a:pt x="20114" y="4973"/>
                  <a:pt x="20174" y="5107"/>
                  <a:pt x="20232" y="5242"/>
                </a:cubicBezTo>
                <a:cubicBezTo>
                  <a:pt x="20121" y="5277"/>
                  <a:pt x="20009" y="5316"/>
                  <a:pt x="19899" y="5358"/>
                </a:cubicBezTo>
                <a:cubicBezTo>
                  <a:pt x="19887" y="5359"/>
                  <a:pt x="19875" y="5363"/>
                  <a:pt x="19865" y="5366"/>
                </a:cubicBezTo>
                <a:lnTo>
                  <a:pt x="19863" y="5368"/>
                </a:lnTo>
                <a:cubicBezTo>
                  <a:pt x="19721" y="5350"/>
                  <a:pt x="19581" y="5343"/>
                  <a:pt x="19451" y="5421"/>
                </a:cubicBezTo>
                <a:lnTo>
                  <a:pt x="19449" y="5421"/>
                </a:lnTo>
                <a:cubicBezTo>
                  <a:pt x="19252" y="5435"/>
                  <a:pt x="19142" y="5590"/>
                  <a:pt x="18998" y="5690"/>
                </a:cubicBezTo>
                <a:cubicBezTo>
                  <a:pt x="18987" y="5700"/>
                  <a:pt x="18978" y="5707"/>
                  <a:pt x="18970" y="5716"/>
                </a:cubicBezTo>
                <a:cubicBezTo>
                  <a:pt x="18755" y="5787"/>
                  <a:pt x="18542" y="5857"/>
                  <a:pt x="18327" y="5929"/>
                </a:cubicBezTo>
                <a:cubicBezTo>
                  <a:pt x="18329" y="5929"/>
                  <a:pt x="18329" y="5930"/>
                  <a:pt x="18331" y="5930"/>
                </a:cubicBezTo>
                <a:lnTo>
                  <a:pt x="18329" y="5930"/>
                </a:lnTo>
                <a:cubicBezTo>
                  <a:pt x="17425" y="6344"/>
                  <a:pt x="16495" y="6699"/>
                  <a:pt x="15647" y="7224"/>
                </a:cubicBezTo>
                <a:lnTo>
                  <a:pt x="15644" y="7224"/>
                </a:lnTo>
                <a:cubicBezTo>
                  <a:pt x="15614" y="7240"/>
                  <a:pt x="15586" y="7256"/>
                  <a:pt x="15556" y="7272"/>
                </a:cubicBezTo>
                <a:cubicBezTo>
                  <a:pt x="15513" y="7233"/>
                  <a:pt x="15470" y="7193"/>
                  <a:pt x="15427" y="7153"/>
                </a:cubicBezTo>
                <a:lnTo>
                  <a:pt x="15425" y="7153"/>
                </a:lnTo>
                <a:cubicBezTo>
                  <a:pt x="15371" y="7103"/>
                  <a:pt x="15315" y="7053"/>
                  <a:pt x="15262" y="7005"/>
                </a:cubicBezTo>
                <a:lnTo>
                  <a:pt x="15261" y="7007"/>
                </a:lnTo>
                <a:lnTo>
                  <a:pt x="15261" y="7004"/>
                </a:lnTo>
                <a:cubicBezTo>
                  <a:pt x="15186" y="6935"/>
                  <a:pt x="15112" y="6869"/>
                  <a:pt x="15036" y="6799"/>
                </a:cubicBezTo>
                <a:cubicBezTo>
                  <a:pt x="14870" y="6649"/>
                  <a:pt x="14732" y="6467"/>
                  <a:pt x="14521" y="6368"/>
                </a:cubicBezTo>
                <a:cubicBezTo>
                  <a:pt x="14525" y="6373"/>
                  <a:pt x="14528" y="6377"/>
                  <a:pt x="14534" y="6381"/>
                </a:cubicBezTo>
                <a:cubicBezTo>
                  <a:pt x="14531" y="6377"/>
                  <a:pt x="14526" y="6374"/>
                  <a:pt x="14521" y="6370"/>
                </a:cubicBezTo>
                <a:cubicBezTo>
                  <a:pt x="14402" y="6201"/>
                  <a:pt x="14253" y="6063"/>
                  <a:pt x="14098" y="5930"/>
                </a:cubicBezTo>
                <a:cubicBezTo>
                  <a:pt x="14294" y="5809"/>
                  <a:pt x="14488" y="5691"/>
                  <a:pt x="14684" y="5578"/>
                </a:cubicBezTo>
                <a:close/>
                <a:moveTo>
                  <a:pt x="13301" y="5663"/>
                </a:moveTo>
                <a:lnTo>
                  <a:pt x="13297" y="5663"/>
                </a:lnTo>
                <a:lnTo>
                  <a:pt x="13297" y="5658"/>
                </a:lnTo>
                <a:close/>
                <a:moveTo>
                  <a:pt x="2337" y="15033"/>
                </a:moveTo>
                <a:lnTo>
                  <a:pt x="2343" y="15028"/>
                </a:lnTo>
                <a:cubicBezTo>
                  <a:pt x="2344" y="15030"/>
                  <a:pt x="2345" y="15033"/>
                  <a:pt x="2345" y="15036"/>
                </a:cubicBezTo>
                <a:lnTo>
                  <a:pt x="2337" y="15036"/>
                </a:lnTo>
                <a:lnTo>
                  <a:pt x="2335" y="15036"/>
                </a:lnTo>
                <a:cubicBezTo>
                  <a:pt x="2335" y="15036"/>
                  <a:pt x="2337" y="15035"/>
                  <a:pt x="2337" y="15033"/>
                </a:cubicBezTo>
                <a:close/>
                <a:moveTo>
                  <a:pt x="2739" y="15364"/>
                </a:moveTo>
                <a:lnTo>
                  <a:pt x="2768" y="15335"/>
                </a:lnTo>
                <a:lnTo>
                  <a:pt x="2768" y="15315"/>
                </a:lnTo>
                <a:cubicBezTo>
                  <a:pt x="2773" y="15320"/>
                  <a:pt x="2779" y="15321"/>
                  <a:pt x="2785" y="15325"/>
                </a:cubicBezTo>
                <a:cubicBezTo>
                  <a:pt x="2771" y="15337"/>
                  <a:pt x="2756" y="15351"/>
                  <a:pt x="2739" y="15364"/>
                </a:cubicBezTo>
                <a:close/>
                <a:moveTo>
                  <a:pt x="9021" y="12233"/>
                </a:moveTo>
                <a:cubicBezTo>
                  <a:pt x="9021" y="12235"/>
                  <a:pt x="9021" y="12235"/>
                  <a:pt x="9021" y="12233"/>
                </a:cubicBezTo>
                <a:cubicBezTo>
                  <a:pt x="8325" y="12832"/>
                  <a:pt x="7674" y="13473"/>
                  <a:pt x="7032" y="14127"/>
                </a:cubicBezTo>
                <a:lnTo>
                  <a:pt x="7031" y="14127"/>
                </a:lnTo>
                <a:cubicBezTo>
                  <a:pt x="6414" y="14625"/>
                  <a:pt x="5841" y="15169"/>
                  <a:pt x="5314" y="15756"/>
                </a:cubicBezTo>
                <a:lnTo>
                  <a:pt x="5314" y="15759"/>
                </a:lnTo>
                <a:cubicBezTo>
                  <a:pt x="5314" y="15758"/>
                  <a:pt x="5313" y="15758"/>
                  <a:pt x="5313" y="15756"/>
                </a:cubicBezTo>
                <a:cubicBezTo>
                  <a:pt x="5249" y="15781"/>
                  <a:pt x="5163" y="15773"/>
                  <a:pt x="5141" y="15866"/>
                </a:cubicBezTo>
                <a:cubicBezTo>
                  <a:pt x="4965" y="16034"/>
                  <a:pt x="4792" y="16200"/>
                  <a:pt x="4616" y="16365"/>
                </a:cubicBezTo>
                <a:cubicBezTo>
                  <a:pt x="4486" y="16236"/>
                  <a:pt x="4355" y="16108"/>
                  <a:pt x="4225" y="15981"/>
                </a:cubicBezTo>
                <a:lnTo>
                  <a:pt x="4222" y="15984"/>
                </a:lnTo>
                <a:lnTo>
                  <a:pt x="4222" y="15981"/>
                </a:lnTo>
                <a:cubicBezTo>
                  <a:pt x="4171" y="15929"/>
                  <a:pt x="4121" y="15879"/>
                  <a:pt x="4068" y="15829"/>
                </a:cubicBezTo>
                <a:lnTo>
                  <a:pt x="4068" y="15829"/>
                </a:lnTo>
                <a:lnTo>
                  <a:pt x="4068" y="15828"/>
                </a:lnTo>
                <a:cubicBezTo>
                  <a:pt x="4056" y="15816"/>
                  <a:pt x="4046" y="15809"/>
                  <a:pt x="4033" y="15799"/>
                </a:cubicBezTo>
                <a:lnTo>
                  <a:pt x="4035" y="15799"/>
                </a:lnTo>
                <a:cubicBezTo>
                  <a:pt x="3982" y="15723"/>
                  <a:pt x="3917" y="15662"/>
                  <a:pt x="3826" y="15635"/>
                </a:cubicBezTo>
                <a:cubicBezTo>
                  <a:pt x="3824" y="15633"/>
                  <a:pt x="3823" y="15633"/>
                  <a:pt x="3820" y="15630"/>
                </a:cubicBezTo>
                <a:cubicBezTo>
                  <a:pt x="3790" y="15604"/>
                  <a:pt x="3760" y="15576"/>
                  <a:pt x="3727" y="15547"/>
                </a:cubicBezTo>
                <a:lnTo>
                  <a:pt x="3730" y="15547"/>
                </a:lnTo>
                <a:cubicBezTo>
                  <a:pt x="3634" y="15454"/>
                  <a:pt x="3544" y="15355"/>
                  <a:pt x="3451" y="15258"/>
                </a:cubicBezTo>
                <a:cubicBezTo>
                  <a:pt x="3976" y="14783"/>
                  <a:pt x="4486" y="14289"/>
                  <a:pt x="4984" y="13781"/>
                </a:cubicBezTo>
                <a:lnTo>
                  <a:pt x="4984" y="13781"/>
                </a:lnTo>
                <a:cubicBezTo>
                  <a:pt x="5193" y="13703"/>
                  <a:pt x="5313" y="13532"/>
                  <a:pt x="5440" y="13366"/>
                </a:cubicBezTo>
                <a:lnTo>
                  <a:pt x="5442" y="13366"/>
                </a:lnTo>
                <a:cubicBezTo>
                  <a:pt x="5748" y="13121"/>
                  <a:pt x="6070" y="12893"/>
                  <a:pt x="6282" y="12552"/>
                </a:cubicBezTo>
                <a:cubicBezTo>
                  <a:pt x="6485" y="12384"/>
                  <a:pt x="6732" y="12266"/>
                  <a:pt x="6876" y="12034"/>
                </a:cubicBezTo>
                <a:lnTo>
                  <a:pt x="6876" y="12034"/>
                </a:lnTo>
                <a:lnTo>
                  <a:pt x="6876" y="12034"/>
                </a:lnTo>
                <a:cubicBezTo>
                  <a:pt x="7105" y="11925"/>
                  <a:pt x="7230" y="11708"/>
                  <a:pt x="7392" y="11535"/>
                </a:cubicBezTo>
                <a:cubicBezTo>
                  <a:pt x="7394" y="11535"/>
                  <a:pt x="7394" y="11533"/>
                  <a:pt x="7396" y="11533"/>
                </a:cubicBezTo>
                <a:cubicBezTo>
                  <a:pt x="7649" y="11384"/>
                  <a:pt x="7831" y="11162"/>
                  <a:pt x="8006" y="10935"/>
                </a:cubicBezTo>
                <a:cubicBezTo>
                  <a:pt x="8206" y="10895"/>
                  <a:pt x="8262" y="10684"/>
                  <a:pt x="8412" y="10584"/>
                </a:cubicBezTo>
                <a:lnTo>
                  <a:pt x="8411" y="10584"/>
                </a:lnTo>
                <a:cubicBezTo>
                  <a:pt x="9227" y="9857"/>
                  <a:pt x="10046" y="9131"/>
                  <a:pt x="10856" y="8400"/>
                </a:cubicBezTo>
                <a:cubicBezTo>
                  <a:pt x="11751" y="7589"/>
                  <a:pt x="12701" y="6844"/>
                  <a:pt x="13705" y="6182"/>
                </a:cubicBezTo>
                <a:cubicBezTo>
                  <a:pt x="14194" y="6625"/>
                  <a:pt x="14712" y="7034"/>
                  <a:pt x="15224" y="7452"/>
                </a:cubicBezTo>
                <a:cubicBezTo>
                  <a:pt x="13706" y="8304"/>
                  <a:pt x="12307" y="9322"/>
                  <a:pt x="10998" y="10472"/>
                </a:cubicBezTo>
                <a:lnTo>
                  <a:pt x="10998" y="10475"/>
                </a:lnTo>
                <a:cubicBezTo>
                  <a:pt x="10998" y="10474"/>
                  <a:pt x="10996" y="10474"/>
                  <a:pt x="10996" y="10472"/>
                </a:cubicBezTo>
                <a:cubicBezTo>
                  <a:pt x="10867" y="10573"/>
                  <a:pt x="10740" y="10676"/>
                  <a:pt x="10614" y="10780"/>
                </a:cubicBezTo>
                <a:cubicBezTo>
                  <a:pt x="10524" y="10702"/>
                  <a:pt x="10428" y="10623"/>
                  <a:pt x="10341" y="10540"/>
                </a:cubicBezTo>
                <a:cubicBezTo>
                  <a:pt x="10339" y="10540"/>
                  <a:pt x="10339" y="10541"/>
                  <a:pt x="10338" y="10541"/>
                </a:cubicBezTo>
                <a:cubicBezTo>
                  <a:pt x="10338" y="10540"/>
                  <a:pt x="10339" y="10538"/>
                  <a:pt x="10339" y="10538"/>
                </a:cubicBezTo>
                <a:cubicBezTo>
                  <a:pt x="10232" y="10440"/>
                  <a:pt x="10124" y="10339"/>
                  <a:pt x="10016" y="10243"/>
                </a:cubicBezTo>
                <a:lnTo>
                  <a:pt x="10017" y="10243"/>
                </a:lnTo>
                <a:cubicBezTo>
                  <a:pt x="9901" y="10105"/>
                  <a:pt x="9765" y="10073"/>
                  <a:pt x="9636" y="10208"/>
                </a:cubicBezTo>
                <a:cubicBezTo>
                  <a:pt x="9502" y="10345"/>
                  <a:pt x="9609" y="10454"/>
                  <a:pt x="9712" y="10548"/>
                </a:cubicBezTo>
                <a:cubicBezTo>
                  <a:pt x="9748" y="10581"/>
                  <a:pt x="9787" y="10613"/>
                  <a:pt x="9824" y="10647"/>
                </a:cubicBezTo>
                <a:lnTo>
                  <a:pt x="9824" y="10647"/>
                </a:lnTo>
                <a:cubicBezTo>
                  <a:pt x="9852" y="10723"/>
                  <a:pt x="9898" y="10782"/>
                  <a:pt x="9983" y="10799"/>
                </a:cubicBezTo>
                <a:lnTo>
                  <a:pt x="9983" y="10799"/>
                </a:lnTo>
                <a:cubicBezTo>
                  <a:pt x="10016" y="10826"/>
                  <a:pt x="10049" y="10856"/>
                  <a:pt x="10081" y="10883"/>
                </a:cubicBezTo>
                <a:lnTo>
                  <a:pt x="10084" y="10880"/>
                </a:lnTo>
                <a:cubicBezTo>
                  <a:pt x="10084" y="10882"/>
                  <a:pt x="10083" y="10883"/>
                  <a:pt x="10083" y="10885"/>
                </a:cubicBezTo>
                <a:cubicBezTo>
                  <a:pt x="10109" y="10918"/>
                  <a:pt x="10133" y="10953"/>
                  <a:pt x="10163" y="10982"/>
                </a:cubicBezTo>
                <a:cubicBezTo>
                  <a:pt x="10197" y="11012"/>
                  <a:pt x="10230" y="11042"/>
                  <a:pt x="10263" y="11074"/>
                </a:cubicBezTo>
                <a:cubicBezTo>
                  <a:pt x="9835" y="11443"/>
                  <a:pt x="9420" y="11830"/>
                  <a:pt x="9021" y="12233"/>
                </a:cubicBezTo>
                <a:close/>
                <a:moveTo>
                  <a:pt x="9818" y="10525"/>
                </a:moveTo>
                <a:lnTo>
                  <a:pt x="9818" y="10523"/>
                </a:lnTo>
                <a:cubicBezTo>
                  <a:pt x="9821" y="10523"/>
                  <a:pt x="9821" y="10524"/>
                  <a:pt x="9822" y="10524"/>
                </a:cubicBezTo>
                <a:cubicBezTo>
                  <a:pt x="9821" y="10525"/>
                  <a:pt x="9821" y="10525"/>
                  <a:pt x="9818" y="10525"/>
                </a:cubicBezTo>
                <a:lnTo>
                  <a:pt x="9818" y="10540"/>
                </a:lnTo>
                <a:cubicBezTo>
                  <a:pt x="9818" y="10534"/>
                  <a:pt x="9817" y="10531"/>
                  <a:pt x="9818" y="10525"/>
                </a:cubicBezTo>
                <a:close/>
                <a:moveTo>
                  <a:pt x="11049" y="11228"/>
                </a:moveTo>
                <a:cubicBezTo>
                  <a:pt x="11052" y="11231"/>
                  <a:pt x="11053" y="11234"/>
                  <a:pt x="11056" y="11235"/>
                </a:cubicBezTo>
                <a:cubicBezTo>
                  <a:pt x="11055" y="11234"/>
                  <a:pt x="11053" y="11233"/>
                  <a:pt x="11051" y="11233"/>
                </a:cubicBezTo>
                <a:cubicBezTo>
                  <a:pt x="10998" y="11155"/>
                  <a:pt x="10939" y="11088"/>
                  <a:pt x="10876" y="11021"/>
                </a:cubicBezTo>
                <a:cubicBezTo>
                  <a:pt x="11049" y="10866"/>
                  <a:pt x="11221" y="10712"/>
                  <a:pt x="11394" y="10556"/>
                </a:cubicBezTo>
                <a:cubicBezTo>
                  <a:pt x="11397" y="10556"/>
                  <a:pt x="11397" y="10554"/>
                  <a:pt x="11398" y="10554"/>
                </a:cubicBezTo>
                <a:cubicBezTo>
                  <a:pt x="11463" y="10515"/>
                  <a:pt x="11534" y="10484"/>
                  <a:pt x="11593" y="10434"/>
                </a:cubicBezTo>
                <a:cubicBezTo>
                  <a:pt x="12817" y="9387"/>
                  <a:pt x="14136" y="8487"/>
                  <a:pt x="15534" y="7705"/>
                </a:cubicBezTo>
                <a:cubicBezTo>
                  <a:pt x="15551" y="7721"/>
                  <a:pt x="15571" y="7735"/>
                  <a:pt x="15589" y="7753"/>
                </a:cubicBezTo>
                <a:cubicBezTo>
                  <a:pt x="15591" y="7753"/>
                  <a:pt x="15591" y="7750"/>
                  <a:pt x="15593" y="7750"/>
                </a:cubicBezTo>
                <a:cubicBezTo>
                  <a:pt x="15743" y="7886"/>
                  <a:pt x="15892" y="8022"/>
                  <a:pt x="16042" y="8158"/>
                </a:cubicBezTo>
                <a:lnTo>
                  <a:pt x="16044" y="8158"/>
                </a:lnTo>
                <a:cubicBezTo>
                  <a:pt x="16044" y="8158"/>
                  <a:pt x="16044" y="8161"/>
                  <a:pt x="16042" y="8161"/>
                </a:cubicBezTo>
                <a:cubicBezTo>
                  <a:pt x="16108" y="8219"/>
                  <a:pt x="16175" y="8282"/>
                  <a:pt x="16243" y="8341"/>
                </a:cubicBezTo>
                <a:lnTo>
                  <a:pt x="16243" y="8341"/>
                </a:lnTo>
                <a:cubicBezTo>
                  <a:pt x="16243" y="8341"/>
                  <a:pt x="16243" y="8342"/>
                  <a:pt x="16244" y="8342"/>
                </a:cubicBezTo>
                <a:cubicBezTo>
                  <a:pt x="16324" y="8400"/>
                  <a:pt x="16403" y="8458"/>
                  <a:pt x="16483" y="8520"/>
                </a:cubicBezTo>
                <a:lnTo>
                  <a:pt x="16483" y="8521"/>
                </a:lnTo>
                <a:cubicBezTo>
                  <a:pt x="16565" y="8652"/>
                  <a:pt x="16704" y="8715"/>
                  <a:pt x="16811" y="8812"/>
                </a:cubicBezTo>
                <a:lnTo>
                  <a:pt x="16813" y="8812"/>
                </a:lnTo>
                <a:cubicBezTo>
                  <a:pt x="16847" y="8841"/>
                  <a:pt x="16880" y="8869"/>
                  <a:pt x="16911" y="8895"/>
                </a:cubicBezTo>
                <a:lnTo>
                  <a:pt x="16911" y="8898"/>
                </a:lnTo>
                <a:cubicBezTo>
                  <a:pt x="16918" y="8909"/>
                  <a:pt x="16927" y="8916"/>
                  <a:pt x="16938" y="8924"/>
                </a:cubicBezTo>
                <a:lnTo>
                  <a:pt x="16938" y="8924"/>
                </a:lnTo>
                <a:lnTo>
                  <a:pt x="16938" y="8924"/>
                </a:lnTo>
                <a:cubicBezTo>
                  <a:pt x="16947" y="8931"/>
                  <a:pt x="16954" y="8941"/>
                  <a:pt x="16963" y="8949"/>
                </a:cubicBezTo>
                <a:cubicBezTo>
                  <a:pt x="16917" y="8971"/>
                  <a:pt x="16873" y="8992"/>
                  <a:pt x="16825" y="9014"/>
                </a:cubicBezTo>
                <a:lnTo>
                  <a:pt x="16828" y="9014"/>
                </a:lnTo>
                <a:cubicBezTo>
                  <a:pt x="16482" y="9157"/>
                  <a:pt x="16143" y="9306"/>
                  <a:pt x="15842" y="9531"/>
                </a:cubicBezTo>
                <a:lnTo>
                  <a:pt x="15842" y="9531"/>
                </a:lnTo>
                <a:lnTo>
                  <a:pt x="15842" y="9531"/>
                </a:lnTo>
                <a:cubicBezTo>
                  <a:pt x="15623" y="9579"/>
                  <a:pt x="15451" y="9711"/>
                  <a:pt x="15287" y="9854"/>
                </a:cubicBezTo>
                <a:lnTo>
                  <a:pt x="15287" y="9854"/>
                </a:lnTo>
                <a:lnTo>
                  <a:pt x="15287" y="9854"/>
                </a:lnTo>
                <a:cubicBezTo>
                  <a:pt x="15148" y="9880"/>
                  <a:pt x="15039" y="9960"/>
                  <a:pt x="14950" y="10067"/>
                </a:cubicBezTo>
                <a:lnTo>
                  <a:pt x="14950" y="10067"/>
                </a:lnTo>
                <a:lnTo>
                  <a:pt x="14950" y="10067"/>
                </a:lnTo>
                <a:cubicBezTo>
                  <a:pt x="14737" y="10117"/>
                  <a:pt x="14586" y="10275"/>
                  <a:pt x="14410" y="10384"/>
                </a:cubicBezTo>
                <a:lnTo>
                  <a:pt x="14410" y="10385"/>
                </a:lnTo>
                <a:lnTo>
                  <a:pt x="14410" y="10385"/>
                </a:lnTo>
                <a:cubicBezTo>
                  <a:pt x="14224" y="10474"/>
                  <a:pt x="14031" y="10545"/>
                  <a:pt x="13896" y="10712"/>
                </a:cubicBezTo>
                <a:lnTo>
                  <a:pt x="13896" y="10713"/>
                </a:lnTo>
                <a:lnTo>
                  <a:pt x="13895" y="10713"/>
                </a:lnTo>
                <a:cubicBezTo>
                  <a:pt x="13825" y="10726"/>
                  <a:pt x="13746" y="10724"/>
                  <a:pt x="13718" y="10812"/>
                </a:cubicBezTo>
                <a:lnTo>
                  <a:pt x="13718" y="10812"/>
                </a:lnTo>
                <a:cubicBezTo>
                  <a:pt x="13476" y="10975"/>
                  <a:pt x="13211" y="11099"/>
                  <a:pt x="13019" y="11329"/>
                </a:cubicBezTo>
                <a:cubicBezTo>
                  <a:pt x="12933" y="11399"/>
                  <a:pt x="12846" y="11466"/>
                  <a:pt x="12758" y="11538"/>
                </a:cubicBezTo>
                <a:lnTo>
                  <a:pt x="12757" y="11538"/>
                </a:lnTo>
                <a:cubicBezTo>
                  <a:pt x="12496" y="11699"/>
                  <a:pt x="12250" y="11878"/>
                  <a:pt x="12014" y="12067"/>
                </a:cubicBezTo>
                <a:cubicBezTo>
                  <a:pt x="11994" y="12050"/>
                  <a:pt x="11974" y="12030"/>
                  <a:pt x="11955" y="12013"/>
                </a:cubicBezTo>
                <a:cubicBezTo>
                  <a:pt x="11898" y="11963"/>
                  <a:pt x="11845" y="11913"/>
                  <a:pt x="11791" y="11864"/>
                </a:cubicBezTo>
                <a:lnTo>
                  <a:pt x="11791" y="11864"/>
                </a:lnTo>
                <a:lnTo>
                  <a:pt x="11791" y="11862"/>
                </a:lnTo>
                <a:cubicBezTo>
                  <a:pt x="11715" y="11794"/>
                  <a:pt x="11640" y="11728"/>
                  <a:pt x="11565" y="11658"/>
                </a:cubicBezTo>
                <a:cubicBezTo>
                  <a:pt x="11398" y="11507"/>
                  <a:pt x="11260" y="11326"/>
                  <a:pt x="11049" y="11228"/>
                </a:cubicBezTo>
                <a:close/>
                <a:moveTo>
                  <a:pt x="26503" y="10716"/>
                </a:moveTo>
                <a:lnTo>
                  <a:pt x="26503" y="10716"/>
                </a:lnTo>
                <a:cubicBezTo>
                  <a:pt x="26408" y="10726"/>
                  <a:pt x="26315" y="10734"/>
                  <a:pt x="26221" y="10746"/>
                </a:cubicBezTo>
                <a:lnTo>
                  <a:pt x="26221" y="10747"/>
                </a:lnTo>
                <a:cubicBezTo>
                  <a:pt x="25950" y="10769"/>
                  <a:pt x="25682" y="10790"/>
                  <a:pt x="25412" y="10812"/>
                </a:cubicBezTo>
                <a:cubicBezTo>
                  <a:pt x="25410" y="10812"/>
                  <a:pt x="25407" y="10810"/>
                  <a:pt x="25406" y="10810"/>
                </a:cubicBezTo>
                <a:cubicBezTo>
                  <a:pt x="24842" y="10799"/>
                  <a:pt x="24304" y="10975"/>
                  <a:pt x="23750" y="11041"/>
                </a:cubicBezTo>
                <a:cubicBezTo>
                  <a:pt x="23402" y="11188"/>
                  <a:pt x="23001" y="11099"/>
                  <a:pt x="22662" y="11291"/>
                </a:cubicBezTo>
                <a:lnTo>
                  <a:pt x="22662" y="11291"/>
                </a:lnTo>
                <a:cubicBezTo>
                  <a:pt x="22542" y="11307"/>
                  <a:pt x="22421" y="11326"/>
                  <a:pt x="22301" y="11341"/>
                </a:cubicBezTo>
                <a:lnTo>
                  <a:pt x="22304" y="11343"/>
                </a:lnTo>
                <a:cubicBezTo>
                  <a:pt x="22301" y="11343"/>
                  <a:pt x="22301" y="11343"/>
                  <a:pt x="22301" y="11341"/>
                </a:cubicBezTo>
                <a:cubicBezTo>
                  <a:pt x="22224" y="11339"/>
                  <a:pt x="22148" y="11331"/>
                  <a:pt x="22112" y="11422"/>
                </a:cubicBezTo>
                <a:lnTo>
                  <a:pt x="22112" y="11422"/>
                </a:lnTo>
                <a:lnTo>
                  <a:pt x="21296" y="11605"/>
                </a:lnTo>
                <a:lnTo>
                  <a:pt x="21296" y="11605"/>
                </a:lnTo>
                <a:cubicBezTo>
                  <a:pt x="20900" y="11744"/>
                  <a:pt x="20509" y="11887"/>
                  <a:pt x="20112" y="12027"/>
                </a:cubicBezTo>
                <a:lnTo>
                  <a:pt x="20112" y="12027"/>
                </a:lnTo>
                <a:cubicBezTo>
                  <a:pt x="19866" y="12086"/>
                  <a:pt x="19611" y="12130"/>
                  <a:pt x="19404" y="12298"/>
                </a:cubicBezTo>
                <a:lnTo>
                  <a:pt x="19404" y="12299"/>
                </a:lnTo>
                <a:cubicBezTo>
                  <a:pt x="19203" y="12279"/>
                  <a:pt x="19050" y="12415"/>
                  <a:pt x="18870" y="12459"/>
                </a:cubicBezTo>
                <a:lnTo>
                  <a:pt x="18867" y="12458"/>
                </a:lnTo>
                <a:cubicBezTo>
                  <a:pt x="18414" y="12671"/>
                  <a:pt x="17961" y="12886"/>
                  <a:pt x="17505" y="13099"/>
                </a:cubicBezTo>
                <a:lnTo>
                  <a:pt x="17505" y="13099"/>
                </a:lnTo>
                <a:lnTo>
                  <a:pt x="17504" y="13099"/>
                </a:lnTo>
                <a:cubicBezTo>
                  <a:pt x="16981" y="13308"/>
                  <a:pt x="16473" y="13550"/>
                  <a:pt x="15999" y="13855"/>
                </a:cubicBezTo>
                <a:lnTo>
                  <a:pt x="15997" y="13854"/>
                </a:lnTo>
                <a:cubicBezTo>
                  <a:pt x="15881" y="13924"/>
                  <a:pt x="15765" y="13991"/>
                  <a:pt x="15646" y="14063"/>
                </a:cubicBezTo>
                <a:cubicBezTo>
                  <a:pt x="15646" y="14063"/>
                  <a:pt x="15646" y="14066"/>
                  <a:pt x="15649" y="14066"/>
                </a:cubicBezTo>
                <a:lnTo>
                  <a:pt x="15646" y="14066"/>
                </a:lnTo>
                <a:cubicBezTo>
                  <a:pt x="15471" y="14173"/>
                  <a:pt x="15295" y="14280"/>
                  <a:pt x="15120" y="14389"/>
                </a:cubicBezTo>
                <a:cubicBezTo>
                  <a:pt x="14979" y="14478"/>
                  <a:pt x="14834" y="14567"/>
                  <a:pt x="14691" y="14655"/>
                </a:cubicBezTo>
                <a:lnTo>
                  <a:pt x="14691" y="14655"/>
                </a:lnTo>
                <a:cubicBezTo>
                  <a:pt x="14670" y="14667"/>
                  <a:pt x="14647" y="14675"/>
                  <a:pt x="14625" y="14685"/>
                </a:cubicBezTo>
                <a:cubicBezTo>
                  <a:pt x="14622" y="14678"/>
                  <a:pt x="14619" y="14674"/>
                  <a:pt x="14618" y="14667"/>
                </a:cubicBezTo>
                <a:cubicBezTo>
                  <a:pt x="14594" y="14575"/>
                  <a:pt x="14539" y="14499"/>
                  <a:pt x="14483" y="14423"/>
                </a:cubicBezTo>
                <a:cubicBezTo>
                  <a:pt x="14429" y="14252"/>
                  <a:pt x="14262" y="14189"/>
                  <a:pt x="14153" y="14070"/>
                </a:cubicBezTo>
                <a:lnTo>
                  <a:pt x="14153" y="14073"/>
                </a:lnTo>
                <a:cubicBezTo>
                  <a:pt x="14100" y="14024"/>
                  <a:pt x="14045" y="13975"/>
                  <a:pt x="13991" y="13930"/>
                </a:cubicBezTo>
                <a:lnTo>
                  <a:pt x="13991" y="13930"/>
                </a:lnTo>
                <a:lnTo>
                  <a:pt x="13577" y="13547"/>
                </a:lnTo>
                <a:cubicBezTo>
                  <a:pt x="13584" y="13543"/>
                  <a:pt x="13594" y="13536"/>
                  <a:pt x="13602" y="13530"/>
                </a:cubicBezTo>
                <a:cubicBezTo>
                  <a:pt x="13599" y="13530"/>
                  <a:pt x="13599" y="13529"/>
                  <a:pt x="13599" y="13529"/>
                </a:cubicBezTo>
                <a:lnTo>
                  <a:pt x="13602" y="13529"/>
                </a:lnTo>
                <a:cubicBezTo>
                  <a:pt x="14061" y="13283"/>
                  <a:pt x="14492" y="12992"/>
                  <a:pt x="14894" y="12657"/>
                </a:cubicBezTo>
                <a:lnTo>
                  <a:pt x="14897" y="12657"/>
                </a:lnTo>
                <a:cubicBezTo>
                  <a:pt x="15264" y="12462"/>
                  <a:pt x="15657" y="12313"/>
                  <a:pt x="15975" y="12033"/>
                </a:cubicBezTo>
                <a:cubicBezTo>
                  <a:pt x="16659" y="11699"/>
                  <a:pt x="17345" y="11364"/>
                  <a:pt x="18028" y="11031"/>
                </a:cubicBezTo>
                <a:cubicBezTo>
                  <a:pt x="18248" y="10989"/>
                  <a:pt x="18454" y="10916"/>
                  <a:pt x="18633" y="10776"/>
                </a:cubicBezTo>
                <a:lnTo>
                  <a:pt x="18633" y="10776"/>
                </a:lnTo>
                <a:lnTo>
                  <a:pt x="18633" y="10776"/>
                </a:lnTo>
                <a:cubicBezTo>
                  <a:pt x="18679" y="10773"/>
                  <a:pt x="18729" y="10782"/>
                  <a:pt x="18769" y="10763"/>
                </a:cubicBezTo>
                <a:cubicBezTo>
                  <a:pt x="20918" y="9801"/>
                  <a:pt x="23180" y="9289"/>
                  <a:pt x="25509" y="9021"/>
                </a:cubicBezTo>
                <a:cubicBezTo>
                  <a:pt x="26918" y="8859"/>
                  <a:pt x="28319" y="8831"/>
                  <a:pt x="29716" y="8984"/>
                </a:cubicBezTo>
                <a:cubicBezTo>
                  <a:pt x="29678" y="9091"/>
                  <a:pt x="29639" y="9196"/>
                  <a:pt x="29600" y="9303"/>
                </a:cubicBezTo>
                <a:lnTo>
                  <a:pt x="29600" y="9303"/>
                </a:lnTo>
                <a:lnTo>
                  <a:pt x="29599" y="9303"/>
                </a:lnTo>
                <a:cubicBezTo>
                  <a:pt x="29575" y="9372"/>
                  <a:pt x="29549" y="9437"/>
                  <a:pt x="29525" y="9506"/>
                </a:cubicBezTo>
                <a:lnTo>
                  <a:pt x="29527" y="9506"/>
                </a:lnTo>
                <a:cubicBezTo>
                  <a:pt x="29457" y="9701"/>
                  <a:pt x="29348" y="9883"/>
                  <a:pt x="29346" y="10100"/>
                </a:cubicBezTo>
                <a:cubicBezTo>
                  <a:pt x="29346" y="10102"/>
                  <a:pt x="29344" y="10102"/>
                  <a:pt x="29344" y="10103"/>
                </a:cubicBezTo>
                <a:cubicBezTo>
                  <a:pt x="29301" y="10225"/>
                  <a:pt x="29258" y="10347"/>
                  <a:pt x="29215" y="10467"/>
                </a:cubicBezTo>
                <a:lnTo>
                  <a:pt x="29217" y="10468"/>
                </a:lnTo>
                <a:cubicBezTo>
                  <a:pt x="29217" y="10468"/>
                  <a:pt x="29215" y="10468"/>
                  <a:pt x="29215" y="10467"/>
                </a:cubicBezTo>
                <a:cubicBezTo>
                  <a:pt x="29212" y="10482"/>
                  <a:pt x="29210" y="10497"/>
                  <a:pt x="29207" y="10513"/>
                </a:cubicBezTo>
                <a:lnTo>
                  <a:pt x="29207" y="10513"/>
                </a:lnTo>
                <a:lnTo>
                  <a:pt x="29207" y="10513"/>
                </a:lnTo>
                <a:lnTo>
                  <a:pt x="29152" y="10659"/>
                </a:lnTo>
                <a:cubicBezTo>
                  <a:pt x="28886" y="10631"/>
                  <a:pt x="28620" y="10623"/>
                  <a:pt x="28348" y="10660"/>
                </a:cubicBezTo>
                <a:lnTo>
                  <a:pt x="28348" y="10660"/>
                </a:lnTo>
                <a:cubicBezTo>
                  <a:pt x="28169" y="10666"/>
                  <a:pt x="27989" y="10669"/>
                  <a:pt x="27807" y="10673"/>
                </a:cubicBezTo>
                <a:cubicBezTo>
                  <a:pt x="27659" y="10541"/>
                  <a:pt x="27499" y="10634"/>
                  <a:pt x="27341" y="10651"/>
                </a:cubicBezTo>
                <a:cubicBezTo>
                  <a:pt x="27341" y="10651"/>
                  <a:pt x="27344" y="10651"/>
                  <a:pt x="27344" y="10653"/>
                </a:cubicBezTo>
                <a:cubicBezTo>
                  <a:pt x="27341" y="10653"/>
                  <a:pt x="27341" y="10653"/>
                  <a:pt x="27340" y="10651"/>
                </a:cubicBezTo>
                <a:cubicBezTo>
                  <a:pt x="27191" y="10663"/>
                  <a:pt x="27041" y="10676"/>
                  <a:pt x="26891" y="10689"/>
                </a:cubicBezTo>
                <a:lnTo>
                  <a:pt x="26891" y="10689"/>
                </a:lnTo>
                <a:cubicBezTo>
                  <a:pt x="26759" y="10699"/>
                  <a:pt x="26631" y="10706"/>
                  <a:pt x="26503" y="10716"/>
                </a:cubicBezTo>
                <a:close/>
                <a:moveTo>
                  <a:pt x="28328" y="11357"/>
                </a:moveTo>
                <a:lnTo>
                  <a:pt x="28331" y="11360"/>
                </a:lnTo>
                <a:lnTo>
                  <a:pt x="28331" y="11363"/>
                </a:lnTo>
                <a:cubicBezTo>
                  <a:pt x="28328" y="11361"/>
                  <a:pt x="28328" y="11360"/>
                  <a:pt x="28326" y="11360"/>
                </a:cubicBezTo>
                <a:close/>
                <a:moveTo>
                  <a:pt x="28825" y="11397"/>
                </a:moveTo>
                <a:cubicBezTo>
                  <a:pt x="28825" y="11396"/>
                  <a:pt x="28825" y="11396"/>
                  <a:pt x="28826" y="11393"/>
                </a:cubicBezTo>
                <a:lnTo>
                  <a:pt x="28842" y="11397"/>
                </a:lnTo>
                <a:close/>
                <a:moveTo>
                  <a:pt x="28842" y="11397"/>
                </a:moveTo>
                <a:lnTo>
                  <a:pt x="28842" y="11397"/>
                </a:lnTo>
                <a:cubicBezTo>
                  <a:pt x="28793" y="11298"/>
                  <a:pt x="28741" y="11203"/>
                  <a:pt x="28646" y="11140"/>
                </a:cubicBezTo>
                <a:cubicBezTo>
                  <a:pt x="28621" y="11089"/>
                  <a:pt x="28588" y="11052"/>
                  <a:pt x="28548" y="11018"/>
                </a:cubicBezTo>
                <a:cubicBezTo>
                  <a:pt x="28700" y="11024"/>
                  <a:pt x="28853" y="11026"/>
                  <a:pt x="29005" y="11029"/>
                </a:cubicBezTo>
                <a:cubicBezTo>
                  <a:pt x="28961" y="11157"/>
                  <a:pt x="28932" y="11291"/>
                  <a:pt x="28842" y="11397"/>
                </a:cubicBezTo>
                <a:close/>
                <a:moveTo>
                  <a:pt x="34250" y="10953"/>
                </a:moveTo>
                <a:cubicBezTo>
                  <a:pt x="34230" y="11009"/>
                  <a:pt x="34210" y="11061"/>
                  <a:pt x="34193" y="11114"/>
                </a:cubicBezTo>
                <a:lnTo>
                  <a:pt x="34197" y="11114"/>
                </a:lnTo>
                <a:cubicBezTo>
                  <a:pt x="34196" y="11114"/>
                  <a:pt x="34196" y="11117"/>
                  <a:pt x="34194" y="11117"/>
                </a:cubicBezTo>
                <a:cubicBezTo>
                  <a:pt x="34174" y="11171"/>
                  <a:pt x="34153" y="11227"/>
                  <a:pt x="34136" y="11280"/>
                </a:cubicBezTo>
                <a:lnTo>
                  <a:pt x="34133" y="11280"/>
                </a:lnTo>
                <a:cubicBezTo>
                  <a:pt x="34114" y="11334"/>
                  <a:pt x="34094" y="11387"/>
                  <a:pt x="34075" y="11442"/>
                </a:cubicBezTo>
                <a:cubicBezTo>
                  <a:pt x="34037" y="11523"/>
                  <a:pt x="34004" y="11606"/>
                  <a:pt x="33987" y="11694"/>
                </a:cubicBezTo>
                <a:cubicBezTo>
                  <a:pt x="33793" y="11606"/>
                  <a:pt x="33584" y="11569"/>
                  <a:pt x="33377" y="11522"/>
                </a:cubicBezTo>
                <a:cubicBezTo>
                  <a:pt x="33324" y="11452"/>
                  <a:pt x="33248" y="11447"/>
                  <a:pt x="33171" y="11447"/>
                </a:cubicBezTo>
                <a:cubicBezTo>
                  <a:pt x="32285" y="11120"/>
                  <a:pt x="31373" y="10922"/>
                  <a:pt x="30435" y="10832"/>
                </a:cubicBezTo>
                <a:cubicBezTo>
                  <a:pt x="30091" y="10803"/>
                  <a:pt x="29749" y="10739"/>
                  <a:pt x="29406" y="10691"/>
                </a:cubicBezTo>
                <a:cubicBezTo>
                  <a:pt x="29419" y="10660"/>
                  <a:pt x="29429" y="10627"/>
                  <a:pt x="29442" y="10597"/>
                </a:cubicBezTo>
                <a:lnTo>
                  <a:pt x="29442" y="10597"/>
                </a:lnTo>
                <a:cubicBezTo>
                  <a:pt x="29486" y="10474"/>
                  <a:pt x="29533" y="10349"/>
                  <a:pt x="29576" y="10226"/>
                </a:cubicBezTo>
                <a:cubicBezTo>
                  <a:pt x="29658" y="9973"/>
                  <a:pt x="29824" y="9751"/>
                  <a:pt x="29864" y="9479"/>
                </a:cubicBezTo>
                <a:lnTo>
                  <a:pt x="29864" y="9479"/>
                </a:lnTo>
                <a:cubicBezTo>
                  <a:pt x="29874" y="9469"/>
                  <a:pt x="29877" y="9462"/>
                  <a:pt x="29870" y="9453"/>
                </a:cubicBezTo>
                <a:lnTo>
                  <a:pt x="29864" y="9453"/>
                </a:lnTo>
                <a:cubicBezTo>
                  <a:pt x="29865" y="9452"/>
                  <a:pt x="29867" y="9452"/>
                  <a:pt x="29870" y="9450"/>
                </a:cubicBezTo>
                <a:cubicBezTo>
                  <a:pt x="29920" y="9307"/>
                  <a:pt x="30031" y="9186"/>
                  <a:pt x="30053" y="9029"/>
                </a:cubicBezTo>
                <a:cubicBezTo>
                  <a:pt x="30408" y="9075"/>
                  <a:pt x="30761" y="9133"/>
                  <a:pt x="31116" y="9203"/>
                </a:cubicBezTo>
                <a:cubicBezTo>
                  <a:pt x="31205" y="9211"/>
                  <a:pt x="31295" y="9218"/>
                  <a:pt x="31384" y="9224"/>
                </a:cubicBezTo>
                <a:lnTo>
                  <a:pt x="31384" y="9223"/>
                </a:lnTo>
                <a:cubicBezTo>
                  <a:pt x="32253" y="9450"/>
                  <a:pt x="33121" y="9668"/>
                  <a:pt x="33964" y="9981"/>
                </a:cubicBezTo>
                <a:lnTo>
                  <a:pt x="33964" y="9980"/>
                </a:lnTo>
                <a:cubicBezTo>
                  <a:pt x="33964" y="9981"/>
                  <a:pt x="33965" y="9983"/>
                  <a:pt x="33965" y="9984"/>
                </a:cubicBezTo>
                <a:cubicBezTo>
                  <a:pt x="34157" y="10052"/>
                  <a:pt x="34343" y="10123"/>
                  <a:pt x="34526" y="10202"/>
                </a:cubicBezTo>
                <a:cubicBezTo>
                  <a:pt x="34433" y="10451"/>
                  <a:pt x="34340" y="10703"/>
                  <a:pt x="34250" y="10953"/>
                </a:cubicBezTo>
                <a:close/>
                <a:moveTo>
                  <a:pt x="36871" y="10982"/>
                </a:moveTo>
                <a:cubicBezTo>
                  <a:pt x="36287" y="10541"/>
                  <a:pt x="35639" y="10226"/>
                  <a:pt x="34976" y="9936"/>
                </a:cubicBezTo>
                <a:cubicBezTo>
                  <a:pt x="34989" y="9901"/>
                  <a:pt x="34999" y="9868"/>
                  <a:pt x="35012" y="9835"/>
                </a:cubicBezTo>
                <a:lnTo>
                  <a:pt x="35010" y="9835"/>
                </a:lnTo>
                <a:lnTo>
                  <a:pt x="35012" y="9835"/>
                </a:lnTo>
                <a:cubicBezTo>
                  <a:pt x="35037" y="9768"/>
                  <a:pt x="35062" y="9702"/>
                  <a:pt x="35085" y="9635"/>
                </a:cubicBezTo>
                <a:lnTo>
                  <a:pt x="35089" y="9635"/>
                </a:lnTo>
                <a:cubicBezTo>
                  <a:pt x="35092" y="9618"/>
                  <a:pt x="35098" y="9606"/>
                  <a:pt x="35102" y="9589"/>
                </a:cubicBezTo>
                <a:lnTo>
                  <a:pt x="35102" y="9585"/>
                </a:lnTo>
                <a:cubicBezTo>
                  <a:pt x="35146" y="9506"/>
                  <a:pt x="35176" y="9422"/>
                  <a:pt x="35163" y="9329"/>
                </a:cubicBezTo>
                <a:lnTo>
                  <a:pt x="35163" y="9329"/>
                </a:lnTo>
                <a:lnTo>
                  <a:pt x="35163" y="9329"/>
                </a:lnTo>
                <a:cubicBezTo>
                  <a:pt x="35176" y="9287"/>
                  <a:pt x="35189" y="9249"/>
                  <a:pt x="35202" y="9208"/>
                </a:cubicBezTo>
                <a:cubicBezTo>
                  <a:pt x="35202" y="9207"/>
                  <a:pt x="35202" y="9207"/>
                  <a:pt x="35199" y="9206"/>
                </a:cubicBezTo>
                <a:cubicBezTo>
                  <a:pt x="35259" y="9045"/>
                  <a:pt x="35327" y="8888"/>
                  <a:pt x="35384" y="8727"/>
                </a:cubicBezTo>
                <a:cubicBezTo>
                  <a:pt x="35488" y="8785"/>
                  <a:pt x="35591" y="8843"/>
                  <a:pt x="35696" y="8905"/>
                </a:cubicBezTo>
                <a:cubicBezTo>
                  <a:pt x="35840" y="8991"/>
                  <a:pt x="35982" y="9087"/>
                  <a:pt x="36165" y="9062"/>
                </a:cubicBezTo>
                <a:lnTo>
                  <a:pt x="36183" y="9057"/>
                </a:lnTo>
                <a:cubicBezTo>
                  <a:pt x="36233" y="9236"/>
                  <a:pt x="36337" y="9329"/>
                  <a:pt x="36538" y="9267"/>
                </a:cubicBezTo>
                <a:cubicBezTo>
                  <a:pt x="36858" y="9658"/>
                  <a:pt x="37225" y="9993"/>
                  <a:pt x="37616" y="10302"/>
                </a:cubicBezTo>
                <a:cubicBezTo>
                  <a:pt x="37324" y="10438"/>
                  <a:pt x="37080" y="10782"/>
                  <a:pt x="37099" y="11107"/>
                </a:cubicBezTo>
                <a:cubicBezTo>
                  <a:pt x="37099" y="11132"/>
                  <a:pt x="37102" y="11157"/>
                  <a:pt x="37103" y="11181"/>
                </a:cubicBezTo>
                <a:cubicBezTo>
                  <a:pt x="37046" y="11095"/>
                  <a:pt x="36953" y="11045"/>
                  <a:pt x="36871" y="10982"/>
                </a:cubicBezTo>
                <a:close/>
                <a:moveTo>
                  <a:pt x="37146" y="11320"/>
                </a:moveTo>
                <a:lnTo>
                  <a:pt x="37146" y="11320"/>
                </a:lnTo>
                <a:lnTo>
                  <a:pt x="37146" y="11320"/>
                </a:lnTo>
                <a:close/>
                <a:moveTo>
                  <a:pt x="41615" y="16048"/>
                </a:moveTo>
                <a:cubicBezTo>
                  <a:pt x="41581" y="16051"/>
                  <a:pt x="41547" y="16055"/>
                  <a:pt x="41515" y="16058"/>
                </a:cubicBezTo>
                <a:lnTo>
                  <a:pt x="41515" y="16058"/>
                </a:lnTo>
                <a:lnTo>
                  <a:pt x="41515" y="16058"/>
                </a:lnTo>
                <a:cubicBezTo>
                  <a:pt x="41232" y="15370"/>
                  <a:pt x="41130" y="14610"/>
                  <a:pt x="40693" y="13981"/>
                </a:cubicBezTo>
                <a:lnTo>
                  <a:pt x="40693" y="13981"/>
                </a:lnTo>
                <a:lnTo>
                  <a:pt x="40693" y="13981"/>
                </a:lnTo>
                <a:cubicBezTo>
                  <a:pt x="40666" y="13676"/>
                  <a:pt x="40529" y="13423"/>
                  <a:pt x="40341" y="13190"/>
                </a:cubicBezTo>
                <a:cubicBezTo>
                  <a:pt x="40320" y="13092"/>
                  <a:pt x="40360" y="12968"/>
                  <a:pt x="40230" y="12915"/>
                </a:cubicBezTo>
                <a:lnTo>
                  <a:pt x="40230" y="12915"/>
                </a:lnTo>
                <a:cubicBezTo>
                  <a:pt x="39935" y="12348"/>
                  <a:pt x="39594" y="11814"/>
                  <a:pt x="39203" y="11317"/>
                </a:cubicBezTo>
                <a:cubicBezTo>
                  <a:pt x="39233" y="11257"/>
                  <a:pt x="39262" y="11200"/>
                  <a:pt x="39290" y="11141"/>
                </a:cubicBezTo>
                <a:lnTo>
                  <a:pt x="39292" y="11140"/>
                </a:lnTo>
                <a:cubicBezTo>
                  <a:pt x="39401" y="10938"/>
                  <a:pt x="39511" y="10733"/>
                  <a:pt x="39620" y="10531"/>
                </a:cubicBezTo>
                <a:cubicBezTo>
                  <a:pt x="39862" y="10948"/>
                  <a:pt x="40088" y="11374"/>
                  <a:pt x="40301" y="11808"/>
                </a:cubicBezTo>
                <a:cubicBezTo>
                  <a:pt x="40396" y="12076"/>
                  <a:pt x="40492" y="12343"/>
                  <a:pt x="40587" y="12614"/>
                </a:cubicBezTo>
                <a:lnTo>
                  <a:pt x="40587" y="12614"/>
                </a:lnTo>
                <a:cubicBezTo>
                  <a:pt x="40623" y="12706"/>
                  <a:pt x="40659" y="12794"/>
                  <a:pt x="40695" y="12887"/>
                </a:cubicBezTo>
                <a:lnTo>
                  <a:pt x="40695" y="12887"/>
                </a:lnTo>
                <a:lnTo>
                  <a:pt x="40693" y="12889"/>
                </a:lnTo>
                <a:cubicBezTo>
                  <a:pt x="40731" y="13051"/>
                  <a:pt x="40792" y="13202"/>
                  <a:pt x="40900" y="13330"/>
                </a:cubicBezTo>
                <a:cubicBezTo>
                  <a:pt x="40865" y="13565"/>
                  <a:pt x="40980" y="13762"/>
                  <a:pt x="41061" y="13968"/>
                </a:cubicBezTo>
                <a:cubicBezTo>
                  <a:pt x="41061" y="13970"/>
                  <a:pt x="41064" y="13970"/>
                  <a:pt x="41064" y="13973"/>
                </a:cubicBezTo>
                <a:lnTo>
                  <a:pt x="41060" y="13968"/>
                </a:lnTo>
                <a:cubicBezTo>
                  <a:pt x="41137" y="14310"/>
                  <a:pt x="41222" y="14650"/>
                  <a:pt x="41379" y="14967"/>
                </a:cubicBezTo>
                <a:lnTo>
                  <a:pt x="41382" y="14967"/>
                </a:lnTo>
                <a:cubicBezTo>
                  <a:pt x="41382" y="14969"/>
                  <a:pt x="41381" y="14969"/>
                  <a:pt x="41381" y="14969"/>
                </a:cubicBezTo>
                <a:cubicBezTo>
                  <a:pt x="41381" y="14999"/>
                  <a:pt x="41393" y="15026"/>
                  <a:pt x="41412" y="15049"/>
                </a:cubicBezTo>
                <a:lnTo>
                  <a:pt x="41412" y="15049"/>
                </a:lnTo>
                <a:cubicBezTo>
                  <a:pt x="41481" y="15383"/>
                  <a:pt x="41547" y="15713"/>
                  <a:pt x="41615" y="1604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3"/>
          <p:cNvSpPr/>
          <p:nvPr/>
        </p:nvSpPr>
        <p:spPr>
          <a:xfrm>
            <a:off x="644500" y="2412050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3"/>
          <p:cNvSpPr/>
          <p:nvPr/>
        </p:nvSpPr>
        <p:spPr>
          <a:xfrm>
            <a:off x="1030675" y="147425"/>
            <a:ext cx="271525" cy="672850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3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3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994814" y="2817244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74214" y="539500"/>
            <a:ext cx="1604400" cy="111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994814" y="3840344"/>
            <a:ext cx="5563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 rot="2420177">
            <a:off x="-223452" y="-158858"/>
            <a:ext cx="3440381" cy="1063680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2420113">
            <a:off x="7041293" y="4573219"/>
            <a:ext cx="3935344" cy="1216711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127700" y="445025"/>
            <a:ext cx="730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ubTitle" idx="1"/>
          </p:nvPr>
        </p:nvSpPr>
        <p:spPr>
          <a:xfrm>
            <a:off x="1127700" y="1541950"/>
            <a:ext cx="406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 rot="-3266316">
            <a:off x="7445360" y="1284178"/>
            <a:ext cx="2372246" cy="1052593"/>
            <a:chOff x="5398825" y="2247750"/>
            <a:chExt cx="1432350" cy="635550"/>
          </a:xfrm>
        </p:grpSpPr>
        <p:sp>
          <p:nvSpPr>
            <p:cNvPr id="143" name="Google Shape;143;p7"/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7"/>
          <p:cNvSpPr/>
          <p:nvPr/>
        </p:nvSpPr>
        <p:spPr>
          <a:xfrm>
            <a:off x="8309186" y="4154577"/>
            <a:ext cx="243178" cy="602604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2524995" y="1307113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2" name="Google Shape;172;p8"/>
          <p:cNvGrpSpPr/>
          <p:nvPr/>
        </p:nvGrpSpPr>
        <p:grpSpPr>
          <a:xfrm>
            <a:off x="4091718" y="233397"/>
            <a:ext cx="1374654" cy="612231"/>
            <a:chOff x="2808575" y="1338700"/>
            <a:chExt cx="1592325" cy="709175"/>
          </a:xfrm>
        </p:grpSpPr>
        <p:sp>
          <p:nvSpPr>
            <p:cNvPr id="173" name="Google Shape;173;p8"/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4091718" y="4297881"/>
            <a:ext cx="1374654" cy="612231"/>
            <a:chOff x="2808575" y="1338700"/>
            <a:chExt cx="1592325" cy="709175"/>
          </a:xfrm>
        </p:grpSpPr>
        <p:sp>
          <p:nvSpPr>
            <p:cNvPr id="198" name="Google Shape;198;p8"/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8"/>
          <p:cNvSpPr/>
          <p:nvPr/>
        </p:nvSpPr>
        <p:spPr>
          <a:xfrm rot="-362540">
            <a:off x="702886" y="270075"/>
            <a:ext cx="217451" cy="538851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/>
          <p:cNvSpPr/>
          <p:nvPr/>
        </p:nvSpPr>
        <p:spPr>
          <a:xfrm rot="-1370836">
            <a:off x="2669086" y="174778"/>
            <a:ext cx="149009" cy="349497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"/>
          <p:cNvSpPr/>
          <p:nvPr/>
        </p:nvSpPr>
        <p:spPr>
          <a:xfrm rot="-1823856">
            <a:off x="6787208" y="4315877"/>
            <a:ext cx="204559" cy="491030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13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1121334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1"/>
          </p:nvPr>
        </p:nvSpPr>
        <p:spPr>
          <a:xfrm>
            <a:off x="1121359" y="215277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subTitle" idx="2"/>
          </p:nvPr>
        </p:nvSpPr>
        <p:spPr>
          <a:xfrm>
            <a:off x="3619958" y="215277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3"/>
          </p:nvPr>
        </p:nvSpPr>
        <p:spPr>
          <a:xfrm>
            <a:off x="1121359" y="384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4"/>
          </p:nvPr>
        </p:nvSpPr>
        <p:spPr>
          <a:xfrm>
            <a:off x="3619958" y="384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subTitle" idx="5"/>
          </p:nvPr>
        </p:nvSpPr>
        <p:spPr>
          <a:xfrm>
            <a:off x="6118549" y="215277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6"/>
          </p:nvPr>
        </p:nvSpPr>
        <p:spPr>
          <a:xfrm>
            <a:off x="6118549" y="38437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title" idx="7" hasCustomPrompt="1"/>
          </p:nvPr>
        </p:nvSpPr>
        <p:spPr>
          <a:xfrm>
            <a:off x="1219736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8" hasCustomPrompt="1"/>
          </p:nvPr>
        </p:nvSpPr>
        <p:spPr>
          <a:xfrm>
            <a:off x="1219761" y="3035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9" hasCustomPrompt="1"/>
          </p:nvPr>
        </p:nvSpPr>
        <p:spPr>
          <a:xfrm>
            <a:off x="371834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13" hasCustomPrompt="1"/>
          </p:nvPr>
        </p:nvSpPr>
        <p:spPr>
          <a:xfrm>
            <a:off x="3718365" y="3035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6927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15" hasCustomPrompt="1"/>
          </p:nvPr>
        </p:nvSpPr>
        <p:spPr>
          <a:xfrm>
            <a:off x="6216927" y="30357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>
            <a:spLocks noGrp="1"/>
          </p:cNvSpPr>
          <p:nvPr>
            <p:ph type="subTitle" idx="16"/>
          </p:nvPr>
        </p:nvSpPr>
        <p:spPr>
          <a:xfrm>
            <a:off x="1121334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subTitle" idx="17"/>
          </p:nvPr>
        </p:nvSpPr>
        <p:spPr>
          <a:xfrm>
            <a:off x="3619938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18"/>
          </p:nvPr>
        </p:nvSpPr>
        <p:spPr>
          <a:xfrm>
            <a:off x="611852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19"/>
          </p:nvPr>
        </p:nvSpPr>
        <p:spPr>
          <a:xfrm>
            <a:off x="1121359" y="3595217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20"/>
          </p:nvPr>
        </p:nvSpPr>
        <p:spPr>
          <a:xfrm>
            <a:off x="3619963" y="3595217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subTitle" idx="21"/>
          </p:nvPr>
        </p:nvSpPr>
        <p:spPr>
          <a:xfrm>
            <a:off x="6118550" y="3595217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8" name="Google Shape;398;p13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61414"/>
              </a:gs>
              <a:gs pos="35000">
                <a:schemeClr val="dk1"/>
              </a:gs>
              <a:gs pos="79000">
                <a:srgbClr val="161414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3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rgbClr val="1614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13"/>
          <p:cNvGrpSpPr/>
          <p:nvPr/>
        </p:nvGrpSpPr>
        <p:grpSpPr>
          <a:xfrm rot="918482">
            <a:off x="5597320" y="-439016"/>
            <a:ext cx="2108309" cy="935481"/>
            <a:chOff x="5398825" y="2247750"/>
            <a:chExt cx="1432350" cy="635550"/>
          </a:xfrm>
        </p:grpSpPr>
        <p:sp>
          <p:nvSpPr>
            <p:cNvPr id="401" name="Google Shape;401;p13"/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13"/>
          <p:cNvSpPr/>
          <p:nvPr/>
        </p:nvSpPr>
        <p:spPr>
          <a:xfrm>
            <a:off x="7436100" y="4604000"/>
            <a:ext cx="1348829" cy="536115"/>
          </a:xfrm>
          <a:custGeom>
            <a:avLst/>
            <a:gdLst/>
            <a:ahLst/>
            <a:cxnLst/>
            <a:rect l="l" t="t" r="r" b="b"/>
            <a:pathLst>
              <a:path w="42406" h="16855" extrusionOk="0">
                <a:moveTo>
                  <a:pt x="42405" y="16850"/>
                </a:moveTo>
                <a:cubicBezTo>
                  <a:pt x="42327" y="16385"/>
                  <a:pt x="42248" y="15919"/>
                  <a:pt x="42169" y="15456"/>
                </a:cubicBezTo>
                <a:lnTo>
                  <a:pt x="42168" y="15456"/>
                </a:lnTo>
                <a:cubicBezTo>
                  <a:pt x="42168" y="15456"/>
                  <a:pt x="42168" y="15454"/>
                  <a:pt x="42169" y="15454"/>
                </a:cubicBezTo>
                <a:cubicBezTo>
                  <a:pt x="42196" y="15251"/>
                  <a:pt x="42055" y="15091"/>
                  <a:pt x="42035" y="14900"/>
                </a:cubicBezTo>
                <a:cubicBezTo>
                  <a:pt x="42033" y="14899"/>
                  <a:pt x="42032" y="14897"/>
                  <a:pt x="42032" y="14894"/>
                </a:cubicBezTo>
                <a:cubicBezTo>
                  <a:pt x="42033" y="14897"/>
                  <a:pt x="42035" y="14897"/>
                  <a:pt x="42035" y="14899"/>
                </a:cubicBezTo>
                <a:cubicBezTo>
                  <a:pt x="41985" y="14464"/>
                  <a:pt x="41906" y="14036"/>
                  <a:pt x="41747" y="13626"/>
                </a:cubicBezTo>
                <a:cubicBezTo>
                  <a:pt x="41747" y="13625"/>
                  <a:pt x="41746" y="13625"/>
                  <a:pt x="41746" y="13623"/>
                </a:cubicBezTo>
                <a:cubicBezTo>
                  <a:pt x="41730" y="13469"/>
                  <a:pt x="41790" y="13297"/>
                  <a:pt x="41640" y="13174"/>
                </a:cubicBezTo>
                <a:lnTo>
                  <a:pt x="41640" y="13172"/>
                </a:lnTo>
                <a:cubicBezTo>
                  <a:pt x="41379" y="12061"/>
                  <a:pt x="41067" y="10966"/>
                  <a:pt x="40629" y="9908"/>
                </a:cubicBezTo>
                <a:lnTo>
                  <a:pt x="40628" y="9908"/>
                </a:lnTo>
                <a:cubicBezTo>
                  <a:pt x="40616" y="9658"/>
                  <a:pt x="40477" y="9465"/>
                  <a:pt x="40346" y="9266"/>
                </a:cubicBezTo>
                <a:cubicBezTo>
                  <a:pt x="40451" y="9077"/>
                  <a:pt x="40543" y="8879"/>
                  <a:pt x="40650" y="8692"/>
                </a:cubicBezTo>
                <a:lnTo>
                  <a:pt x="40650" y="8692"/>
                </a:lnTo>
                <a:cubicBezTo>
                  <a:pt x="40683" y="8626"/>
                  <a:pt x="40719" y="8560"/>
                  <a:pt x="40754" y="8498"/>
                </a:cubicBezTo>
                <a:cubicBezTo>
                  <a:pt x="40802" y="8408"/>
                  <a:pt x="40849" y="8319"/>
                  <a:pt x="40895" y="8229"/>
                </a:cubicBezTo>
                <a:cubicBezTo>
                  <a:pt x="41000" y="8032"/>
                  <a:pt x="41144" y="7853"/>
                  <a:pt x="41183" y="7627"/>
                </a:cubicBezTo>
                <a:cubicBezTo>
                  <a:pt x="41182" y="7629"/>
                  <a:pt x="41180" y="7632"/>
                  <a:pt x="41179" y="7635"/>
                </a:cubicBezTo>
                <a:cubicBezTo>
                  <a:pt x="41180" y="7632"/>
                  <a:pt x="41182" y="7628"/>
                  <a:pt x="41183" y="7624"/>
                </a:cubicBezTo>
                <a:cubicBezTo>
                  <a:pt x="41402" y="7369"/>
                  <a:pt x="41518" y="7055"/>
                  <a:pt x="41675" y="6766"/>
                </a:cubicBezTo>
                <a:lnTo>
                  <a:pt x="41677" y="6766"/>
                </a:lnTo>
                <a:cubicBezTo>
                  <a:pt x="41746" y="6637"/>
                  <a:pt x="41813" y="6509"/>
                  <a:pt x="41883" y="6380"/>
                </a:cubicBezTo>
                <a:lnTo>
                  <a:pt x="41883" y="6375"/>
                </a:lnTo>
                <a:cubicBezTo>
                  <a:pt x="41883" y="6378"/>
                  <a:pt x="41884" y="6380"/>
                  <a:pt x="41884" y="6380"/>
                </a:cubicBezTo>
                <a:cubicBezTo>
                  <a:pt x="41989" y="6232"/>
                  <a:pt x="41985" y="6093"/>
                  <a:pt x="41824" y="6000"/>
                </a:cubicBezTo>
                <a:cubicBezTo>
                  <a:pt x="41658" y="5906"/>
                  <a:pt x="41581" y="6035"/>
                  <a:pt x="41512" y="6159"/>
                </a:cubicBezTo>
                <a:cubicBezTo>
                  <a:pt x="41489" y="6204"/>
                  <a:pt x="41468" y="6247"/>
                  <a:pt x="41445" y="6292"/>
                </a:cubicBezTo>
                <a:lnTo>
                  <a:pt x="41444" y="6292"/>
                </a:lnTo>
                <a:cubicBezTo>
                  <a:pt x="41379" y="6340"/>
                  <a:pt x="41332" y="6397"/>
                  <a:pt x="41336" y="6483"/>
                </a:cubicBezTo>
                <a:lnTo>
                  <a:pt x="41338" y="6481"/>
                </a:lnTo>
                <a:cubicBezTo>
                  <a:pt x="41338" y="6483"/>
                  <a:pt x="41336" y="6483"/>
                  <a:pt x="41336" y="6486"/>
                </a:cubicBezTo>
                <a:cubicBezTo>
                  <a:pt x="41318" y="6523"/>
                  <a:pt x="41297" y="6560"/>
                  <a:pt x="41280" y="6600"/>
                </a:cubicBezTo>
                <a:lnTo>
                  <a:pt x="41280" y="6600"/>
                </a:lnTo>
                <a:cubicBezTo>
                  <a:pt x="41255" y="6633"/>
                  <a:pt x="41223" y="6665"/>
                  <a:pt x="41204" y="6702"/>
                </a:cubicBezTo>
                <a:cubicBezTo>
                  <a:pt x="40838" y="7385"/>
                  <a:pt x="40532" y="8099"/>
                  <a:pt x="40201" y="8799"/>
                </a:cubicBezTo>
                <a:cubicBezTo>
                  <a:pt x="40188" y="8783"/>
                  <a:pt x="40174" y="8766"/>
                  <a:pt x="40157" y="8752"/>
                </a:cubicBezTo>
                <a:lnTo>
                  <a:pt x="40157" y="8750"/>
                </a:lnTo>
                <a:cubicBezTo>
                  <a:pt x="39378" y="7077"/>
                  <a:pt x="38306" y="5643"/>
                  <a:pt x="36780" y="4572"/>
                </a:cubicBezTo>
                <a:cubicBezTo>
                  <a:pt x="36778" y="4572"/>
                  <a:pt x="36777" y="4572"/>
                  <a:pt x="36777" y="4570"/>
                </a:cubicBezTo>
                <a:cubicBezTo>
                  <a:pt x="36447" y="4354"/>
                  <a:pt x="36165" y="4068"/>
                  <a:pt x="35793" y="3913"/>
                </a:cubicBezTo>
                <a:lnTo>
                  <a:pt x="35793" y="3912"/>
                </a:lnTo>
                <a:cubicBezTo>
                  <a:pt x="34904" y="3288"/>
                  <a:pt x="33914" y="2881"/>
                  <a:pt x="32880" y="2566"/>
                </a:cubicBezTo>
                <a:lnTo>
                  <a:pt x="32880" y="2568"/>
                </a:lnTo>
                <a:lnTo>
                  <a:pt x="32880" y="2568"/>
                </a:lnTo>
                <a:cubicBezTo>
                  <a:pt x="32750" y="2384"/>
                  <a:pt x="32547" y="2532"/>
                  <a:pt x="32376" y="2446"/>
                </a:cubicBezTo>
                <a:cubicBezTo>
                  <a:pt x="31556" y="2038"/>
                  <a:pt x="30661" y="1926"/>
                  <a:pt x="29766" y="1816"/>
                </a:cubicBezTo>
                <a:cubicBezTo>
                  <a:pt x="29766" y="1819"/>
                  <a:pt x="29765" y="1819"/>
                  <a:pt x="29765" y="1820"/>
                </a:cubicBezTo>
                <a:lnTo>
                  <a:pt x="29765" y="1819"/>
                </a:lnTo>
                <a:cubicBezTo>
                  <a:pt x="29112" y="1737"/>
                  <a:pt x="28464" y="1614"/>
                  <a:pt x="27802" y="1620"/>
                </a:cubicBezTo>
                <a:lnTo>
                  <a:pt x="27802" y="1618"/>
                </a:lnTo>
                <a:cubicBezTo>
                  <a:pt x="27709" y="1626"/>
                  <a:pt x="27618" y="1633"/>
                  <a:pt x="27525" y="1637"/>
                </a:cubicBezTo>
                <a:cubicBezTo>
                  <a:pt x="27525" y="1637"/>
                  <a:pt x="27525" y="1640"/>
                  <a:pt x="27523" y="1640"/>
                </a:cubicBezTo>
                <a:lnTo>
                  <a:pt x="27523" y="1640"/>
                </a:lnTo>
                <a:cubicBezTo>
                  <a:pt x="27429" y="1633"/>
                  <a:pt x="27331" y="1623"/>
                  <a:pt x="27236" y="1613"/>
                </a:cubicBezTo>
                <a:cubicBezTo>
                  <a:pt x="27108" y="1391"/>
                  <a:pt x="26918" y="1206"/>
                  <a:pt x="26692" y="1040"/>
                </a:cubicBezTo>
                <a:cubicBezTo>
                  <a:pt x="26427" y="764"/>
                  <a:pt x="26106" y="556"/>
                  <a:pt x="25811" y="323"/>
                </a:cubicBezTo>
                <a:lnTo>
                  <a:pt x="25808" y="324"/>
                </a:lnTo>
                <a:lnTo>
                  <a:pt x="25808" y="323"/>
                </a:lnTo>
                <a:cubicBezTo>
                  <a:pt x="25704" y="204"/>
                  <a:pt x="25619" y="254"/>
                  <a:pt x="25599" y="377"/>
                </a:cubicBezTo>
                <a:cubicBezTo>
                  <a:pt x="25542" y="775"/>
                  <a:pt x="25532" y="1175"/>
                  <a:pt x="25578" y="1573"/>
                </a:cubicBezTo>
                <a:lnTo>
                  <a:pt x="25584" y="1573"/>
                </a:lnTo>
                <a:cubicBezTo>
                  <a:pt x="25582" y="1573"/>
                  <a:pt x="25582" y="1576"/>
                  <a:pt x="25579" y="1576"/>
                </a:cubicBezTo>
                <a:cubicBezTo>
                  <a:pt x="25578" y="1608"/>
                  <a:pt x="25572" y="1644"/>
                  <a:pt x="25571" y="1680"/>
                </a:cubicBezTo>
                <a:cubicBezTo>
                  <a:pt x="23492" y="1866"/>
                  <a:pt x="21459" y="2270"/>
                  <a:pt x="19478" y="2937"/>
                </a:cubicBezTo>
                <a:cubicBezTo>
                  <a:pt x="19427" y="2831"/>
                  <a:pt x="19374" y="2728"/>
                  <a:pt x="19329" y="2621"/>
                </a:cubicBezTo>
                <a:cubicBezTo>
                  <a:pt x="19298" y="2553"/>
                  <a:pt x="19266" y="2486"/>
                  <a:pt x="19235" y="2420"/>
                </a:cubicBezTo>
                <a:cubicBezTo>
                  <a:pt x="19190" y="2329"/>
                  <a:pt x="19147" y="2237"/>
                  <a:pt x="19102" y="2145"/>
                </a:cubicBezTo>
                <a:cubicBezTo>
                  <a:pt x="19007" y="1943"/>
                  <a:pt x="18947" y="1722"/>
                  <a:pt x="18787" y="1554"/>
                </a:cubicBezTo>
                <a:lnTo>
                  <a:pt x="18787" y="1554"/>
                </a:lnTo>
                <a:cubicBezTo>
                  <a:pt x="18712" y="1228"/>
                  <a:pt x="18532" y="947"/>
                  <a:pt x="18390" y="648"/>
                </a:cubicBezTo>
                <a:lnTo>
                  <a:pt x="18390" y="648"/>
                </a:lnTo>
                <a:lnTo>
                  <a:pt x="18390" y="648"/>
                </a:lnTo>
                <a:cubicBezTo>
                  <a:pt x="18329" y="516"/>
                  <a:pt x="18264" y="385"/>
                  <a:pt x="18203" y="253"/>
                </a:cubicBezTo>
                <a:lnTo>
                  <a:pt x="18203" y="253"/>
                </a:lnTo>
                <a:lnTo>
                  <a:pt x="18204" y="253"/>
                </a:lnTo>
                <a:cubicBezTo>
                  <a:pt x="18147" y="81"/>
                  <a:pt x="18032" y="1"/>
                  <a:pt x="17862" y="75"/>
                </a:cubicBezTo>
                <a:cubicBezTo>
                  <a:pt x="17689" y="153"/>
                  <a:pt x="17746" y="291"/>
                  <a:pt x="17805" y="420"/>
                </a:cubicBezTo>
                <a:cubicBezTo>
                  <a:pt x="17825" y="468"/>
                  <a:pt x="17848" y="512"/>
                  <a:pt x="17869" y="555"/>
                </a:cubicBezTo>
                <a:cubicBezTo>
                  <a:pt x="17869" y="634"/>
                  <a:pt x="17888" y="705"/>
                  <a:pt x="17959" y="754"/>
                </a:cubicBezTo>
                <a:cubicBezTo>
                  <a:pt x="17959" y="755"/>
                  <a:pt x="17959" y="755"/>
                  <a:pt x="17961" y="757"/>
                </a:cubicBezTo>
                <a:cubicBezTo>
                  <a:pt x="17981" y="795"/>
                  <a:pt x="17999" y="834"/>
                  <a:pt x="18019" y="871"/>
                </a:cubicBezTo>
                <a:lnTo>
                  <a:pt x="18019" y="871"/>
                </a:lnTo>
                <a:cubicBezTo>
                  <a:pt x="18032" y="913"/>
                  <a:pt x="18039" y="954"/>
                  <a:pt x="18057" y="991"/>
                </a:cubicBezTo>
                <a:cubicBezTo>
                  <a:pt x="18390" y="1694"/>
                  <a:pt x="18779" y="2366"/>
                  <a:pt x="19147" y="3050"/>
                </a:cubicBezTo>
                <a:cubicBezTo>
                  <a:pt x="18851" y="3153"/>
                  <a:pt x="18558" y="3262"/>
                  <a:pt x="18264" y="3379"/>
                </a:cubicBezTo>
                <a:cubicBezTo>
                  <a:pt x="16685" y="4003"/>
                  <a:pt x="15219" y="4786"/>
                  <a:pt x="13836" y="5688"/>
                </a:cubicBezTo>
                <a:cubicBezTo>
                  <a:pt x="13831" y="5684"/>
                  <a:pt x="13823" y="5678"/>
                  <a:pt x="13818" y="5673"/>
                </a:cubicBezTo>
                <a:lnTo>
                  <a:pt x="13816" y="5674"/>
                </a:lnTo>
                <a:cubicBezTo>
                  <a:pt x="13816" y="5673"/>
                  <a:pt x="13818" y="5671"/>
                  <a:pt x="13818" y="5670"/>
                </a:cubicBezTo>
                <a:cubicBezTo>
                  <a:pt x="13710" y="5572"/>
                  <a:pt x="13603" y="5474"/>
                  <a:pt x="13496" y="5376"/>
                </a:cubicBezTo>
                <a:lnTo>
                  <a:pt x="13497" y="5376"/>
                </a:lnTo>
                <a:cubicBezTo>
                  <a:pt x="13381" y="5236"/>
                  <a:pt x="13244" y="5204"/>
                  <a:pt x="13115" y="5340"/>
                </a:cubicBezTo>
                <a:cubicBezTo>
                  <a:pt x="12982" y="5476"/>
                  <a:pt x="13089" y="5587"/>
                  <a:pt x="13194" y="5681"/>
                </a:cubicBezTo>
                <a:cubicBezTo>
                  <a:pt x="13229" y="5714"/>
                  <a:pt x="13265" y="5746"/>
                  <a:pt x="13302" y="5780"/>
                </a:cubicBezTo>
                <a:lnTo>
                  <a:pt x="13302" y="5781"/>
                </a:lnTo>
                <a:cubicBezTo>
                  <a:pt x="13332" y="5857"/>
                  <a:pt x="13378" y="5916"/>
                  <a:pt x="13464" y="5935"/>
                </a:cubicBezTo>
                <a:lnTo>
                  <a:pt x="13464" y="5935"/>
                </a:lnTo>
                <a:lnTo>
                  <a:pt x="13467" y="5937"/>
                </a:lnTo>
                <a:cubicBezTo>
                  <a:pt x="11453" y="7297"/>
                  <a:pt x="9615" y="8908"/>
                  <a:pt x="7861" y="10644"/>
                </a:cubicBezTo>
                <a:lnTo>
                  <a:pt x="7861" y="10644"/>
                </a:lnTo>
                <a:cubicBezTo>
                  <a:pt x="7575" y="10912"/>
                  <a:pt x="7287" y="11183"/>
                  <a:pt x="7001" y="11449"/>
                </a:cubicBezTo>
                <a:lnTo>
                  <a:pt x="7001" y="11449"/>
                </a:lnTo>
                <a:lnTo>
                  <a:pt x="6998" y="11449"/>
                </a:lnTo>
                <a:cubicBezTo>
                  <a:pt x="6825" y="11619"/>
                  <a:pt x="6601" y="11737"/>
                  <a:pt x="6478" y="11958"/>
                </a:cubicBezTo>
                <a:lnTo>
                  <a:pt x="6478" y="11958"/>
                </a:lnTo>
                <a:cubicBezTo>
                  <a:pt x="6266" y="12079"/>
                  <a:pt x="6100" y="12246"/>
                  <a:pt x="5972" y="12454"/>
                </a:cubicBezTo>
                <a:cubicBezTo>
                  <a:pt x="5657" y="12630"/>
                  <a:pt x="5443" y="12916"/>
                  <a:pt x="5198" y="13168"/>
                </a:cubicBezTo>
                <a:lnTo>
                  <a:pt x="5198" y="13167"/>
                </a:lnTo>
                <a:cubicBezTo>
                  <a:pt x="5085" y="13277"/>
                  <a:pt x="4914" y="13323"/>
                  <a:pt x="4848" y="13486"/>
                </a:cubicBezTo>
                <a:lnTo>
                  <a:pt x="4848" y="13487"/>
                </a:lnTo>
                <a:lnTo>
                  <a:pt x="3157" y="14990"/>
                </a:lnTo>
                <a:cubicBezTo>
                  <a:pt x="3111" y="14956"/>
                  <a:pt x="3065" y="14925"/>
                  <a:pt x="3015" y="14894"/>
                </a:cubicBezTo>
                <a:cubicBezTo>
                  <a:pt x="3015" y="14897"/>
                  <a:pt x="3017" y="14897"/>
                  <a:pt x="3017" y="14899"/>
                </a:cubicBezTo>
                <a:lnTo>
                  <a:pt x="3014" y="14894"/>
                </a:lnTo>
                <a:cubicBezTo>
                  <a:pt x="2879" y="14787"/>
                  <a:pt x="2796" y="14621"/>
                  <a:pt x="2637" y="14537"/>
                </a:cubicBezTo>
                <a:lnTo>
                  <a:pt x="2637" y="14537"/>
                </a:lnTo>
                <a:cubicBezTo>
                  <a:pt x="2596" y="14489"/>
                  <a:pt x="2550" y="14469"/>
                  <a:pt x="2493" y="14507"/>
                </a:cubicBezTo>
                <a:cubicBezTo>
                  <a:pt x="2491" y="14507"/>
                  <a:pt x="2491" y="14505"/>
                  <a:pt x="2491" y="14505"/>
                </a:cubicBezTo>
                <a:cubicBezTo>
                  <a:pt x="2406" y="14511"/>
                  <a:pt x="2321" y="14525"/>
                  <a:pt x="2250" y="14575"/>
                </a:cubicBezTo>
                <a:cubicBezTo>
                  <a:pt x="2248" y="14577"/>
                  <a:pt x="2245" y="14581"/>
                  <a:pt x="2244" y="14582"/>
                </a:cubicBezTo>
                <a:cubicBezTo>
                  <a:pt x="2149" y="14641"/>
                  <a:pt x="2058" y="14707"/>
                  <a:pt x="1999" y="14807"/>
                </a:cubicBezTo>
                <a:lnTo>
                  <a:pt x="1998" y="14810"/>
                </a:lnTo>
                <a:cubicBezTo>
                  <a:pt x="1859" y="14857"/>
                  <a:pt x="1777" y="14960"/>
                  <a:pt x="1721" y="15089"/>
                </a:cubicBezTo>
                <a:cubicBezTo>
                  <a:pt x="1720" y="15092"/>
                  <a:pt x="1718" y="15093"/>
                  <a:pt x="1716" y="15098"/>
                </a:cubicBezTo>
                <a:cubicBezTo>
                  <a:pt x="1698" y="15118"/>
                  <a:pt x="1683" y="15141"/>
                  <a:pt x="1663" y="15161"/>
                </a:cubicBezTo>
                <a:cubicBezTo>
                  <a:pt x="1663" y="15161"/>
                  <a:pt x="1663" y="15162"/>
                  <a:pt x="1664" y="15162"/>
                </a:cubicBezTo>
                <a:lnTo>
                  <a:pt x="1663" y="15162"/>
                </a:lnTo>
                <a:cubicBezTo>
                  <a:pt x="1584" y="15234"/>
                  <a:pt x="1504" y="15304"/>
                  <a:pt x="1465" y="15411"/>
                </a:cubicBezTo>
                <a:cubicBezTo>
                  <a:pt x="1465" y="15411"/>
                  <a:pt x="1468" y="15411"/>
                  <a:pt x="1468" y="15408"/>
                </a:cubicBezTo>
                <a:cubicBezTo>
                  <a:pt x="1468" y="15411"/>
                  <a:pt x="1465" y="15411"/>
                  <a:pt x="1465" y="15413"/>
                </a:cubicBezTo>
                <a:cubicBezTo>
                  <a:pt x="1026" y="15895"/>
                  <a:pt x="517" y="16310"/>
                  <a:pt x="65" y="16781"/>
                </a:cubicBezTo>
                <a:cubicBezTo>
                  <a:pt x="45" y="16803"/>
                  <a:pt x="22" y="16826"/>
                  <a:pt x="1" y="16846"/>
                </a:cubicBezTo>
                <a:lnTo>
                  <a:pt x="510" y="16846"/>
                </a:lnTo>
                <a:lnTo>
                  <a:pt x="510" y="16844"/>
                </a:lnTo>
                <a:lnTo>
                  <a:pt x="1385" y="16844"/>
                </a:lnTo>
                <a:cubicBezTo>
                  <a:pt x="1409" y="16818"/>
                  <a:pt x="1434" y="16794"/>
                  <a:pt x="1458" y="16768"/>
                </a:cubicBezTo>
                <a:cubicBezTo>
                  <a:pt x="1472" y="16797"/>
                  <a:pt x="1492" y="16823"/>
                  <a:pt x="1522" y="16844"/>
                </a:cubicBezTo>
                <a:lnTo>
                  <a:pt x="1542" y="16844"/>
                </a:lnTo>
                <a:cubicBezTo>
                  <a:pt x="2112" y="16410"/>
                  <a:pt x="2663" y="15957"/>
                  <a:pt x="3196" y="15484"/>
                </a:cubicBezTo>
                <a:cubicBezTo>
                  <a:pt x="3179" y="15572"/>
                  <a:pt x="3114" y="15645"/>
                  <a:pt x="3094" y="15733"/>
                </a:cubicBezTo>
                <a:cubicBezTo>
                  <a:pt x="3065" y="15743"/>
                  <a:pt x="3035" y="15753"/>
                  <a:pt x="3010" y="15772"/>
                </a:cubicBezTo>
                <a:cubicBezTo>
                  <a:pt x="2796" y="15952"/>
                  <a:pt x="2602" y="16153"/>
                  <a:pt x="2421" y="16368"/>
                </a:cubicBezTo>
                <a:cubicBezTo>
                  <a:pt x="2374" y="16482"/>
                  <a:pt x="2341" y="16599"/>
                  <a:pt x="2241" y="16692"/>
                </a:cubicBezTo>
                <a:cubicBezTo>
                  <a:pt x="2192" y="16737"/>
                  <a:pt x="2158" y="16788"/>
                  <a:pt x="2148" y="16846"/>
                </a:cubicBezTo>
                <a:lnTo>
                  <a:pt x="2380" y="16846"/>
                </a:lnTo>
                <a:lnTo>
                  <a:pt x="2380" y="16844"/>
                </a:lnTo>
                <a:cubicBezTo>
                  <a:pt x="2450" y="16773"/>
                  <a:pt x="2522" y="16701"/>
                  <a:pt x="2592" y="16629"/>
                </a:cubicBezTo>
                <a:lnTo>
                  <a:pt x="2592" y="16628"/>
                </a:lnTo>
                <a:cubicBezTo>
                  <a:pt x="2713" y="16503"/>
                  <a:pt x="2836" y="16379"/>
                  <a:pt x="2958" y="16254"/>
                </a:cubicBezTo>
                <a:lnTo>
                  <a:pt x="2960" y="16254"/>
                </a:lnTo>
                <a:cubicBezTo>
                  <a:pt x="3136" y="16084"/>
                  <a:pt x="3312" y="15909"/>
                  <a:pt x="3488" y="15739"/>
                </a:cubicBezTo>
                <a:lnTo>
                  <a:pt x="3488" y="15736"/>
                </a:lnTo>
                <a:lnTo>
                  <a:pt x="3488" y="15738"/>
                </a:lnTo>
                <a:cubicBezTo>
                  <a:pt x="3674" y="15917"/>
                  <a:pt x="3860" y="16096"/>
                  <a:pt x="4042" y="16274"/>
                </a:cubicBezTo>
                <a:cubicBezTo>
                  <a:pt x="4045" y="16274"/>
                  <a:pt x="4046" y="16273"/>
                  <a:pt x="4046" y="16273"/>
                </a:cubicBezTo>
                <a:lnTo>
                  <a:pt x="4046" y="16274"/>
                </a:lnTo>
                <a:cubicBezTo>
                  <a:pt x="4128" y="16357"/>
                  <a:pt x="4211" y="16438"/>
                  <a:pt x="4297" y="16519"/>
                </a:cubicBezTo>
                <a:lnTo>
                  <a:pt x="4297" y="16522"/>
                </a:lnTo>
                <a:cubicBezTo>
                  <a:pt x="4321" y="16546"/>
                  <a:pt x="4347" y="16569"/>
                  <a:pt x="4370" y="16595"/>
                </a:cubicBezTo>
                <a:cubicBezTo>
                  <a:pt x="4309" y="16652"/>
                  <a:pt x="4249" y="16710"/>
                  <a:pt x="4189" y="16767"/>
                </a:cubicBezTo>
                <a:cubicBezTo>
                  <a:pt x="4178" y="16794"/>
                  <a:pt x="4169" y="16820"/>
                  <a:pt x="4163" y="16847"/>
                </a:cubicBezTo>
                <a:lnTo>
                  <a:pt x="4626" y="16847"/>
                </a:lnTo>
                <a:lnTo>
                  <a:pt x="4642" y="16847"/>
                </a:lnTo>
                <a:lnTo>
                  <a:pt x="5108" y="16847"/>
                </a:lnTo>
                <a:cubicBezTo>
                  <a:pt x="5030" y="16761"/>
                  <a:pt x="4947" y="16681"/>
                  <a:pt x="4862" y="16601"/>
                </a:cubicBezTo>
                <a:cubicBezTo>
                  <a:pt x="4878" y="16579"/>
                  <a:pt x="4896" y="16555"/>
                  <a:pt x="4912" y="16532"/>
                </a:cubicBezTo>
                <a:lnTo>
                  <a:pt x="4912" y="16534"/>
                </a:lnTo>
                <a:cubicBezTo>
                  <a:pt x="4972" y="16476"/>
                  <a:pt x="5035" y="16423"/>
                  <a:pt x="5097" y="16368"/>
                </a:cubicBezTo>
                <a:lnTo>
                  <a:pt x="5097" y="16368"/>
                </a:lnTo>
                <a:cubicBezTo>
                  <a:pt x="5250" y="16233"/>
                  <a:pt x="5450" y="16150"/>
                  <a:pt x="5541" y="15947"/>
                </a:cubicBezTo>
                <a:lnTo>
                  <a:pt x="5538" y="15947"/>
                </a:lnTo>
                <a:lnTo>
                  <a:pt x="5542" y="15947"/>
                </a:lnTo>
                <a:cubicBezTo>
                  <a:pt x="6142" y="15401"/>
                  <a:pt x="6740" y="14854"/>
                  <a:pt x="7340" y="14308"/>
                </a:cubicBezTo>
                <a:lnTo>
                  <a:pt x="7341" y="14308"/>
                </a:lnTo>
                <a:cubicBezTo>
                  <a:pt x="7469" y="14182"/>
                  <a:pt x="7591" y="14053"/>
                  <a:pt x="7719" y="13928"/>
                </a:cubicBezTo>
                <a:cubicBezTo>
                  <a:pt x="8222" y="13449"/>
                  <a:pt x="8727" y="12969"/>
                  <a:pt x="9230" y="12492"/>
                </a:cubicBezTo>
                <a:lnTo>
                  <a:pt x="9230" y="12492"/>
                </a:lnTo>
                <a:cubicBezTo>
                  <a:pt x="9666" y="12102"/>
                  <a:pt x="10103" y="11709"/>
                  <a:pt x="10540" y="11320"/>
                </a:cubicBezTo>
                <a:cubicBezTo>
                  <a:pt x="10927" y="11655"/>
                  <a:pt x="11331" y="11974"/>
                  <a:pt x="11728" y="12299"/>
                </a:cubicBezTo>
                <a:cubicBezTo>
                  <a:pt x="11546" y="12454"/>
                  <a:pt x="11364" y="12614"/>
                  <a:pt x="11185" y="12773"/>
                </a:cubicBezTo>
                <a:lnTo>
                  <a:pt x="11185" y="12774"/>
                </a:lnTo>
                <a:cubicBezTo>
                  <a:pt x="10942" y="12900"/>
                  <a:pt x="10767" y="13102"/>
                  <a:pt x="10581" y="13295"/>
                </a:cubicBezTo>
                <a:cubicBezTo>
                  <a:pt x="10203" y="13569"/>
                  <a:pt x="9865" y="13888"/>
                  <a:pt x="9539" y="14220"/>
                </a:cubicBezTo>
                <a:lnTo>
                  <a:pt x="9542" y="14220"/>
                </a:lnTo>
                <a:cubicBezTo>
                  <a:pt x="9539" y="14220"/>
                  <a:pt x="9539" y="14222"/>
                  <a:pt x="9537" y="14222"/>
                </a:cubicBezTo>
                <a:cubicBezTo>
                  <a:pt x="8607" y="15099"/>
                  <a:pt x="7678" y="15975"/>
                  <a:pt x="6750" y="16851"/>
                </a:cubicBezTo>
                <a:lnTo>
                  <a:pt x="7435" y="16851"/>
                </a:lnTo>
                <a:lnTo>
                  <a:pt x="7435" y="16851"/>
                </a:lnTo>
                <a:cubicBezTo>
                  <a:pt x="7598" y="16708"/>
                  <a:pt x="7741" y="16539"/>
                  <a:pt x="7898" y="16390"/>
                </a:cubicBezTo>
                <a:cubicBezTo>
                  <a:pt x="7964" y="16333"/>
                  <a:pt x="8036" y="16286"/>
                  <a:pt x="8103" y="16229"/>
                </a:cubicBezTo>
                <a:cubicBezTo>
                  <a:pt x="8663" y="15623"/>
                  <a:pt x="9321" y="15122"/>
                  <a:pt x="9890" y="14529"/>
                </a:cubicBezTo>
                <a:cubicBezTo>
                  <a:pt x="9974" y="14442"/>
                  <a:pt x="10216" y="14361"/>
                  <a:pt x="10081" y="14182"/>
                </a:cubicBezTo>
                <a:cubicBezTo>
                  <a:pt x="10094" y="14179"/>
                  <a:pt x="10109" y="14179"/>
                  <a:pt x="10122" y="14177"/>
                </a:cubicBezTo>
                <a:cubicBezTo>
                  <a:pt x="10472" y="14067"/>
                  <a:pt x="10741" y="13871"/>
                  <a:pt x="10837" y="13494"/>
                </a:cubicBezTo>
                <a:cubicBezTo>
                  <a:pt x="10834" y="13492"/>
                  <a:pt x="10834" y="13489"/>
                  <a:pt x="10833" y="13487"/>
                </a:cubicBezTo>
                <a:cubicBezTo>
                  <a:pt x="10896" y="13477"/>
                  <a:pt x="10940" y="13446"/>
                  <a:pt x="10955" y="13383"/>
                </a:cubicBezTo>
                <a:cubicBezTo>
                  <a:pt x="11033" y="13431"/>
                  <a:pt x="11121" y="13423"/>
                  <a:pt x="11184" y="13367"/>
                </a:cubicBezTo>
                <a:cubicBezTo>
                  <a:pt x="11481" y="13102"/>
                  <a:pt x="11798" y="12860"/>
                  <a:pt x="12111" y="12614"/>
                </a:cubicBezTo>
                <a:cubicBezTo>
                  <a:pt x="12262" y="12750"/>
                  <a:pt x="12409" y="12886"/>
                  <a:pt x="12559" y="13022"/>
                </a:cubicBezTo>
                <a:lnTo>
                  <a:pt x="12562" y="13022"/>
                </a:lnTo>
                <a:cubicBezTo>
                  <a:pt x="12562" y="13022"/>
                  <a:pt x="12562" y="13023"/>
                  <a:pt x="12559" y="13023"/>
                </a:cubicBezTo>
                <a:cubicBezTo>
                  <a:pt x="12627" y="13084"/>
                  <a:pt x="12694" y="13145"/>
                  <a:pt x="12760" y="13204"/>
                </a:cubicBezTo>
                <a:lnTo>
                  <a:pt x="12760" y="13204"/>
                </a:lnTo>
                <a:cubicBezTo>
                  <a:pt x="12760" y="13204"/>
                  <a:pt x="12760" y="13205"/>
                  <a:pt x="12763" y="13205"/>
                </a:cubicBezTo>
                <a:cubicBezTo>
                  <a:pt x="12843" y="13263"/>
                  <a:pt x="12922" y="13323"/>
                  <a:pt x="13002" y="13383"/>
                </a:cubicBezTo>
                <a:lnTo>
                  <a:pt x="13002" y="13384"/>
                </a:lnTo>
                <a:cubicBezTo>
                  <a:pt x="13008" y="13394"/>
                  <a:pt x="13013" y="13401"/>
                  <a:pt x="13018" y="13410"/>
                </a:cubicBezTo>
                <a:cubicBezTo>
                  <a:pt x="12837" y="13517"/>
                  <a:pt x="12691" y="13666"/>
                  <a:pt x="12588" y="13878"/>
                </a:cubicBezTo>
                <a:cubicBezTo>
                  <a:pt x="12572" y="13869"/>
                  <a:pt x="12555" y="13864"/>
                  <a:pt x="12537" y="13861"/>
                </a:cubicBezTo>
                <a:cubicBezTo>
                  <a:pt x="12229" y="14021"/>
                  <a:pt x="11905" y="14169"/>
                  <a:pt x="11791" y="14539"/>
                </a:cubicBezTo>
                <a:cubicBezTo>
                  <a:pt x="11786" y="14539"/>
                  <a:pt x="11785" y="14539"/>
                  <a:pt x="11782" y="14537"/>
                </a:cubicBezTo>
                <a:cubicBezTo>
                  <a:pt x="11162" y="14756"/>
                  <a:pt x="10710" y="15171"/>
                  <a:pt x="10366" y="15713"/>
                </a:cubicBezTo>
                <a:cubicBezTo>
                  <a:pt x="10229" y="15706"/>
                  <a:pt x="10136" y="15801"/>
                  <a:pt x="10037" y="15879"/>
                </a:cubicBezTo>
                <a:cubicBezTo>
                  <a:pt x="9996" y="15921"/>
                  <a:pt x="9953" y="15961"/>
                  <a:pt x="9914" y="16004"/>
                </a:cubicBezTo>
                <a:cubicBezTo>
                  <a:pt x="9865" y="16068"/>
                  <a:pt x="9768" y="16111"/>
                  <a:pt x="9792" y="16207"/>
                </a:cubicBezTo>
                <a:cubicBezTo>
                  <a:pt x="9787" y="16204"/>
                  <a:pt x="9779" y="16203"/>
                  <a:pt x="9774" y="16201"/>
                </a:cubicBezTo>
                <a:cubicBezTo>
                  <a:pt x="9482" y="16365"/>
                  <a:pt x="9221" y="16561"/>
                  <a:pt x="9058" y="16853"/>
                </a:cubicBezTo>
                <a:lnTo>
                  <a:pt x="9659" y="16853"/>
                </a:lnTo>
                <a:lnTo>
                  <a:pt x="9659" y="16853"/>
                </a:lnTo>
                <a:cubicBezTo>
                  <a:pt x="9751" y="16770"/>
                  <a:pt x="9838" y="16688"/>
                  <a:pt x="9930" y="16605"/>
                </a:cubicBezTo>
                <a:lnTo>
                  <a:pt x="9930" y="16604"/>
                </a:lnTo>
                <a:cubicBezTo>
                  <a:pt x="10103" y="16443"/>
                  <a:pt x="10355" y="16360"/>
                  <a:pt x="10446" y="16114"/>
                </a:cubicBezTo>
                <a:lnTo>
                  <a:pt x="10446" y="16111"/>
                </a:lnTo>
                <a:lnTo>
                  <a:pt x="10446" y="16111"/>
                </a:lnTo>
                <a:cubicBezTo>
                  <a:pt x="11019" y="15659"/>
                  <a:pt x="11586" y="15201"/>
                  <a:pt x="12094" y="14677"/>
                </a:cubicBezTo>
                <a:cubicBezTo>
                  <a:pt x="12335" y="14582"/>
                  <a:pt x="12515" y="14406"/>
                  <a:pt x="12687" y="14225"/>
                </a:cubicBezTo>
                <a:lnTo>
                  <a:pt x="12687" y="14222"/>
                </a:lnTo>
                <a:cubicBezTo>
                  <a:pt x="12687" y="14222"/>
                  <a:pt x="12687" y="14225"/>
                  <a:pt x="12688" y="14225"/>
                </a:cubicBezTo>
                <a:cubicBezTo>
                  <a:pt x="12751" y="14172"/>
                  <a:pt x="12817" y="14124"/>
                  <a:pt x="12882" y="14074"/>
                </a:cubicBezTo>
                <a:lnTo>
                  <a:pt x="12882" y="14074"/>
                </a:lnTo>
                <a:lnTo>
                  <a:pt x="13365" y="13709"/>
                </a:lnTo>
                <a:cubicBezTo>
                  <a:pt x="13387" y="13726"/>
                  <a:pt x="13407" y="13745"/>
                  <a:pt x="13428" y="13762"/>
                </a:cubicBezTo>
                <a:lnTo>
                  <a:pt x="13428" y="13764"/>
                </a:lnTo>
                <a:cubicBezTo>
                  <a:pt x="13433" y="13776"/>
                  <a:pt x="13444" y="13784"/>
                  <a:pt x="13454" y="13791"/>
                </a:cubicBezTo>
                <a:cubicBezTo>
                  <a:pt x="13457" y="13791"/>
                  <a:pt x="13457" y="13791"/>
                  <a:pt x="13458" y="13792"/>
                </a:cubicBezTo>
                <a:cubicBezTo>
                  <a:pt x="13603" y="13931"/>
                  <a:pt x="13745" y="14068"/>
                  <a:pt x="13889" y="14204"/>
                </a:cubicBezTo>
                <a:lnTo>
                  <a:pt x="13889" y="14206"/>
                </a:lnTo>
                <a:lnTo>
                  <a:pt x="13889" y="14206"/>
                </a:lnTo>
                <a:cubicBezTo>
                  <a:pt x="13812" y="14227"/>
                  <a:pt x="13736" y="14253"/>
                  <a:pt x="13659" y="14276"/>
                </a:cubicBezTo>
                <a:cubicBezTo>
                  <a:pt x="13589" y="14272"/>
                  <a:pt x="13533" y="14308"/>
                  <a:pt x="13480" y="14346"/>
                </a:cubicBezTo>
                <a:lnTo>
                  <a:pt x="13480" y="14346"/>
                </a:lnTo>
                <a:cubicBezTo>
                  <a:pt x="13340" y="14383"/>
                  <a:pt x="13206" y="14432"/>
                  <a:pt x="13116" y="14554"/>
                </a:cubicBezTo>
                <a:lnTo>
                  <a:pt x="13118" y="14555"/>
                </a:lnTo>
                <a:lnTo>
                  <a:pt x="13118" y="14555"/>
                </a:lnTo>
                <a:cubicBezTo>
                  <a:pt x="12943" y="14643"/>
                  <a:pt x="12899" y="14829"/>
                  <a:pt x="12801" y="14976"/>
                </a:cubicBezTo>
                <a:lnTo>
                  <a:pt x="12801" y="14976"/>
                </a:lnTo>
                <a:cubicBezTo>
                  <a:pt x="12663" y="15228"/>
                  <a:pt x="12774" y="15579"/>
                  <a:pt x="12996" y="15814"/>
                </a:cubicBezTo>
                <a:cubicBezTo>
                  <a:pt x="12817" y="15931"/>
                  <a:pt x="12663" y="16080"/>
                  <a:pt x="12498" y="16221"/>
                </a:cubicBezTo>
                <a:lnTo>
                  <a:pt x="12498" y="16224"/>
                </a:lnTo>
                <a:cubicBezTo>
                  <a:pt x="12498" y="16223"/>
                  <a:pt x="12495" y="16223"/>
                  <a:pt x="12495" y="16221"/>
                </a:cubicBezTo>
                <a:cubicBezTo>
                  <a:pt x="12376" y="16317"/>
                  <a:pt x="12255" y="16416"/>
                  <a:pt x="12133" y="16512"/>
                </a:cubicBezTo>
                <a:lnTo>
                  <a:pt x="12136" y="16512"/>
                </a:lnTo>
                <a:cubicBezTo>
                  <a:pt x="12134" y="16512"/>
                  <a:pt x="12133" y="16515"/>
                  <a:pt x="12133" y="16515"/>
                </a:cubicBezTo>
                <a:cubicBezTo>
                  <a:pt x="11994" y="16627"/>
                  <a:pt x="11855" y="16741"/>
                  <a:pt x="11719" y="16854"/>
                </a:cubicBezTo>
                <a:lnTo>
                  <a:pt x="12263" y="16854"/>
                </a:lnTo>
                <a:lnTo>
                  <a:pt x="12263" y="16854"/>
                </a:lnTo>
                <a:cubicBezTo>
                  <a:pt x="12320" y="16796"/>
                  <a:pt x="12370" y="16727"/>
                  <a:pt x="12436" y="16682"/>
                </a:cubicBezTo>
                <a:lnTo>
                  <a:pt x="12436" y="16681"/>
                </a:lnTo>
                <a:lnTo>
                  <a:pt x="12436" y="16681"/>
                </a:lnTo>
                <a:cubicBezTo>
                  <a:pt x="12579" y="16617"/>
                  <a:pt x="12707" y="16529"/>
                  <a:pt x="12793" y="16393"/>
                </a:cubicBezTo>
                <a:lnTo>
                  <a:pt x="12793" y="16390"/>
                </a:lnTo>
                <a:cubicBezTo>
                  <a:pt x="12793" y="16393"/>
                  <a:pt x="12794" y="16393"/>
                  <a:pt x="12794" y="16395"/>
                </a:cubicBezTo>
                <a:cubicBezTo>
                  <a:pt x="12960" y="16269"/>
                  <a:pt x="13125" y="16144"/>
                  <a:pt x="13292" y="16021"/>
                </a:cubicBezTo>
                <a:cubicBezTo>
                  <a:pt x="13330" y="16035"/>
                  <a:pt x="13365" y="16047"/>
                  <a:pt x="13404" y="16054"/>
                </a:cubicBezTo>
                <a:cubicBezTo>
                  <a:pt x="13652" y="16111"/>
                  <a:pt x="13846" y="15994"/>
                  <a:pt x="14044" y="15874"/>
                </a:cubicBezTo>
                <a:lnTo>
                  <a:pt x="14055" y="15871"/>
                </a:lnTo>
                <a:lnTo>
                  <a:pt x="14065" y="15859"/>
                </a:lnTo>
                <a:cubicBezTo>
                  <a:pt x="14219" y="15809"/>
                  <a:pt x="14332" y="15709"/>
                  <a:pt x="14423" y="15577"/>
                </a:cubicBezTo>
                <a:lnTo>
                  <a:pt x="14423" y="15577"/>
                </a:lnTo>
                <a:cubicBezTo>
                  <a:pt x="14461" y="15546"/>
                  <a:pt x="14499" y="15514"/>
                  <a:pt x="14491" y="15456"/>
                </a:cubicBezTo>
                <a:cubicBezTo>
                  <a:pt x="14526" y="15391"/>
                  <a:pt x="14561" y="15322"/>
                  <a:pt x="14597" y="15257"/>
                </a:cubicBezTo>
                <a:lnTo>
                  <a:pt x="14597" y="15257"/>
                </a:lnTo>
                <a:cubicBezTo>
                  <a:pt x="14628" y="15202"/>
                  <a:pt x="14649" y="15148"/>
                  <a:pt x="14661" y="15093"/>
                </a:cubicBezTo>
                <a:cubicBezTo>
                  <a:pt x="14797" y="15038"/>
                  <a:pt x="14919" y="14963"/>
                  <a:pt x="14990" y="14819"/>
                </a:cubicBezTo>
                <a:cubicBezTo>
                  <a:pt x="15272" y="14706"/>
                  <a:pt x="15537" y="14562"/>
                  <a:pt x="15780" y="14378"/>
                </a:cubicBezTo>
                <a:lnTo>
                  <a:pt x="15780" y="14376"/>
                </a:lnTo>
                <a:cubicBezTo>
                  <a:pt x="15928" y="14349"/>
                  <a:pt x="16051" y="14283"/>
                  <a:pt x="16135" y="14157"/>
                </a:cubicBezTo>
                <a:lnTo>
                  <a:pt x="16135" y="14157"/>
                </a:lnTo>
                <a:lnTo>
                  <a:pt x="16135" y="14157"/>
                </a:lnTo>
                <a:cubicBezTo>
                  <a:pt x="16271" y="14164"/>
                  <a:pt x="16377" y="14096"/>
                  <a:pt x="16478" y="14014"/>
                </a:cubicBezTo>
                <a:lnTo>
                  <a:pt x="16478" y="14014"/>
                </a:lnTo>
                <a:cubicBezTo>
                  <a:pt x="17072" y="13723"/>
                  <a:pt x="17663" y="13430"/>
                  <a:pt x="18260" y="13137"/>
                </a:cubicBezTo>
                <a:lnTo>
                  <a:pt x="18257" y="13134"/>
                </a:lnTo>
                <a:cubicBezTo>
                  <a:pt x="18260" y="13134"/>
                  <a:pt x="18260" y="13137"/>
                  <a:pt x="18261" y="13137"/>
                </a:cubicBezTo>
                <a:cubicBezTo>
                  <a:pt x="18507" y="13041"/>
                  <a:pt x="18769" y="12986"/>
                  <a:pt x="18986" y="12823"/>
                </a:cubicBezTo>
                <a:lnTo>
                  <a:pt x="18986" y="12822"/>
                </a:lnTo>
                <a:cubicBezTo>
                  <a:pt x="18986" y="12823"/>
                  <a:pt x="18986" y="12823"/>
                  <a:pt x="18987" y="12824"/>
                </a:cubicBezTo>
                <a:cubicBezTo>
                  <a:pt x="19120" y="12809"/>
                  <a:pt x="19242" y="12774"/>
                  <a:pt x="19336" y="12673"/>
                </a:cubicBezTo>
                <a:cubicBezTo>
                  <a:pt x="19336" y="12673"/>
                  <a:pt x="19336" y="12671"/>
                  <a:pt x="19335" y="12671"/>
                </a:cubicBezTo>
                <a:cubicBezTo>
                  <a:pt x="19694" y="12630"/>
                  <a:pt x="19996" y="12431"/>
                  <a:pt x="20330" y="12311"/>
                </a:cubicBezTo>
                <a:lnTo>
                  <a:pt x="20330" y="12311"/>
                </a:lnTo>
                <a:cubicBezTo>
                  <a:pt x="20482" y="12268"/>
                  <a:pt x="20632" y="12223"/>
                  <a:pt x="20782" y="12179"/>
                </a:cubicBezTo>
                <a:lnTo>
                  <a:pt x="20782" y="12179"/>
                </a:lnTo>
                <a:lnTo>
                  <a:pt x="20782" y="12179"/>
                </a:lnTo>
                <a:cubicBezTo>
                  <a:pt x="20944" y="12129"/>
                  <a:pt x="21116" y="12110"/>
                  <a:pt x="21240" y="11984"/>
                </a:cubicBezTo>
                <a:lnTo>
                  <a:pt x="21240" y="11984"/>
                </a:lnTo>
                <a:lnTo>
                  <a:pt x="21240" y="11984"/>
                </a:lnTo>
                <a:cubicBezTo>
                  <a:pt x="21416" y="11938"/>
                  <a:pt x="21617" y="11998"/>
                  <a:pt x="21771" y="11860"/>
                </a:cubicBezTo>
                <a:lnTo>
                  <a:pt x="21771" y="11860"/>
                </a:lnTo>
                <a:lnTo>
                  <a:pt x="21771" y="11860"/>
                </a:lnTo>
                <a:cubicBezTo>
                  <a:pt x="22408" y="11705"/>
                  <a:pt x="23045" y="11550"/>
                  <a:pt x="23682" y="11394"/>
                </a:cubicBezTo>
                <a:lnTo>
                  <a:pt x="23682" y="11390"/>
                </a:lnTo>
                <a:cubicBezTo>
                  <a:pt x="23682" y="11392"/>
                  <a:pt x="23685" y="11392"/>
                  <a:pt x="23685" y="11393"/>
                </a:cubicBezTo>
                <a:cubicBezTo>
                  <a:pt x="23808" y="11379"/>
                  <a:pt x="23932" y="11369"/>
                  <a:pt x="24053" y="11356"/>
                </a:cubicBezTo>
                <a:lnTo>
                  <a:pt x="24053" y="11357"/>
                </a:lnTo>
                <a:lnTo>
                  <a:pt x="24100" y="11363"/>
                </a:lnTo>
                <a:lnTo>
                  <a:pt x="24145" y="11350"/>
                </a:lnTo>
                <a:lnTo>
                  <a:pt x="24145" y="11349"/>
                </a:lnTo>
                <a:cubicBezTo>
                  <a:pt x="24660" y="11277"/>
                  <a:pt x="25177" y="11204"/>
                  <a:pt x="25694" y="11130"/>
                </a:cubicBezTo>
                <a:lnTo>
                  <a:pt x="25694" y="11128"/>
                </a:lnTo>
                <a:cubicBezTo>
                  <a:pt x="25694" y="11130"/>
                  <a:pt x="25697" y="11130"/>
                  <a:pt x="25697" y="11132"/>
                </a:cubicBezTo>
                <a:cubicBezTo>
                  <a:pt x="25911" y="11111"/>
                  <a:pt x="26129" y="11085"/>
                  <a:pt x="26344" y="11065"/>
                </a:cubicBezTo>
                <a:lnTo>
                  <a:pt x="26344" y="11064"/>
                </a:lnTo>
                <a:cubicBezTo>
                  <a:pt x="26500" y="11057"/>
                  <a:pt x="26657" y="11048"/>
                  <a:pt x="26810" y="11042"/>
                </a:cubicBezTo>
                <a:lnTo>
                  <a:pt x="26810" y="11042"/>
                </a:lnTo>
                <a:cubicBezTo>
                  <a:pt x="26913" y="11042"/>
                  <a:pt x="27014" y="11039"/>
                  <a:pt x="27114" y="11032"/>
                </a:cubicBezTo>
                <a:cubicBezTo>
                  <a:pt x="27064" y="11111"/>
                  <a:pt x="27028" y="11200"/>
                  <a:pt x="27004" y="11297"/>
                </a:cubicBezTo>
                <a:cubicBezTo>
                  <a:pt x="27004" y="11297"/>
                  <a:pt x="27004" y="11298"/>
                  <a:pt x="27006" y="11298"/>
                </a:cubicBezTo>
                <a:lnTo>
                  <a:pt x="27004" y="11298"/>
                </a:lnTo>
                <a:cubicBezTo>
                  <a:pt x="26985" y="11356"/>
                  <a:pt x="26936" y="11403"/>
                  <a:pt x="26966" y="11470"/>
                </a:cubicBezTo>
                <a:lnTo>
                  <a:pt x="26966" y="11470"/>
                </a:lnTo>
                <a:lnTo>
                  <a:pt x="26966" y="11470"/>
                </a:lnTo>
                <a:cubicBezTo>
                  <a:pt x="26943" y="11621"/>
                  <a:pt x="26961" y="11759"/>
                  <a:pt x="27065" y="11877"/>
                </a:cubicBezTo>
                <a:lnTo>
                  <a:pt x="27065" y="11878"/>
                </a:lnTo>
                <a:cubicBezTo>
                  <a:pt x="27161" y="12007"/>
                  <a:pt x="27273" y="12120"/>
                  <a:pt x="27410" y="12202"/>
                </a:cubicBezTo>
                <a:cubicBezTo>
                  <a:pt x="27460" y="12242"/>
                  <a:pt x="27508" y="12280"/>
                  <a:pt x="27555" y="12318"/>
                </a:cubicBezTo>
                <a:cubicBezTo>
                  <a:pt x="27555" y="12318"/>
                  <a:pt x="27558" y="12318"/>
                  <a:pt x="27558" y="12316"/>
                </a:cubicBezTo>
                <a:lnTo>
                  <a:pt x="27558" y="12321"/>
                </a:lnTo>
                <a:cubicBezTo>
                  <a:pt x="27582" y="12332"/>
                  <a:pt x="27608" y="12345"/>
                  <a:pt x="27633" y="12358"/>
                </a:cubicBezTo>
                <a:lnTo>
                  <a:pt x="27633" y="12358"/>
                </a:lnTo>
                <a:cubicBezTo>
                  <a:pt x="27702" y="12382"/>
                  <a:pt x="27772" y="12409"/>
                  <a:pt x="27840" y="12435"/>
                </a:cubicBezTo>
                <a:lnTo>
                  <a:pt x="27844" y="12431"/>
                </a:lnTo>
                <a:lnTo>
                  <a:pt x="27844" y="12437"/>
                </a:lnTo>
                <a:cubicBezTo>
                  <a:pt x="27947" y="12444"/>
                  <a:pt x="28053" y="12451"/>
                  <a:pt x="28160" y="12457"/>
                </a:cubicBezTo>
                <a:cubicBezTo>
                  <a:pt x="28162" y="12457"/>
                  <a:pt x="28163" y="12454"/>
                  <a:pt x="28163" y="12454"/>
                </a:cubicBezTo>
                <a:cubicBezTo>
                  <a:pt x="28374" y="12459"/>
                  <a:pt x="28555" y="12398"/>
                  <a:pt x="28700" y="12239"/>
                </a:cubicBezTo>
                <a:cubicBezTo>
                  <a:pt x="28840" y="12099"/>
                  <a:pt x="28983" y="11958"/>
                  <a:pt x="29011" y="11745"/>
                </a:cubicBezTo>
                <a:lnTo>
                  <a:pt x="29011" y="11742"/>
                </a:lnTo>
                <a:cubicBezTo>
                  <a:pt x="29039" y="11662"/>
                  <a:pt x="29068" y="11583"/>
                  <a:pt x="29094" y="11503"/>
                </a:cubicBezTo>
                <a:cubicBezTo>
                  <a:pt x="29094" y="11503"/>
                  <a:pt x="29094" y="11500"/>
                  <a:pt x="29092" y="11500"/>
                </a:cubicBezTo>
                <a:lnTo>
                  <a:pt x="29097" y="11500"/>
                </a:lnTo>
                <a:cubicBezTo>
                  <a:pt x="29142" y="11377"/>
                  <a:pt x="29185" y="11256"/>
                  <a:pt x="29233" y="11132"/>
                </a:cubicBezTo>
                <a:lnTo>
                  <a:pt x="29233" y="11132"/>
                </a:lnTo>
                <a:cubicBezTo>
                  <a:pt x="29244" y="11099"/>
                  <a:pt x="29255" y="11069"/>
                  <a:pt x="29268" y="11038"/>
                </a:cubicBezTo>
                <a:lnTo>
                  <a:pt x="29484" y="11038"/>
                </a:lnTo>
                <a:lnTo>
                  <a:pt x="29484" y="11038"/>
                </a:lnTo>
                <a:cubicBezTo>
                  <a:pt x="29829" y="11091"/>
                  <a:pt x="30177" y="11142"/>
                  <a:pt x="30524" y="11198"/>
                </a:cubicBezTo>
                <a:lnTo>
                  <a:pt x="30524" y="11197"/>
                </a:lnTo>
                <a:lnTo>
                  <a:pt x="32677" y="11611"/>
                </a:lnTo>
                <a:cubicBezTo>
                  <a:pt x="32808" y="11651"/>
                  <a:pt x="32937" y="11694"/>
                  <a:pt x="33070" y="11735"/>
                </a:cubicBezTo>
                <a:lnTo>
                  <a:pt x="33070" y="11735"/>
                </a:lnTo>
                <a:lnTo>
                  <a:pt x="33070" y="11737"/>
                </a:lnTo>
                <a:cubicBezTo>
                  <a:pt x="33341" y="11832"/>
                  <a:pt x="33610" y="11927"/>
                  <a:pt x="33881" y="12023"/>
                </a:cubicBezTo>
                <a:cubicBezTo>
                  <a:pt x="33851" y="12093"/>
                  <a:pt x="33825" y="12165"/>
                  <a:pt x="33821" y="12243"/>
                </a:cubicBezTo>
                <a:lnTo>
                  <a:pt x="33821" y="12243"/>
                </a:lnTo>
                <a:lnTo>
                  <a:pt x="33821" y="12243"/>
                </a:lnTo>
                <a:cubicBezTo>
                  <a:pt x="33780" y="12351"/>
                  <a:pt x="33742" y="12459"/>
                  <a:pt x="33702" y="12567"/>
                </a:cubicBezTo>
                <a:lnTo>
                  <a:pt x="33703" y="12567"/>
                </a:lnTo>
                <a:lnTo>
                  <a:pt x="33703" y="12567"/>
                </a:lnTo>
                <a:cubicBezTo>
                  <a:pt x="33685" y="12624"/>
                  <a:pt x="33663" y="12678"/>
                  <a:pt x="33643" y="12736"/>
                </a:cubicBezTo>
                <a:lnTo>
                  <a:pt x="33643" y="12736"/>
                </a:lnTo>
                <a:lnTo>
                  <a:pt x="33642" y="12737"/>
                </a:lnTo>
                <a:cubicBezTo>
                  <a:pt x="33609" y="12832"/>
                  <a:pt x="33574" y="12925"/>
                  <a:pt x="33541" y="13021"/>
                </a:cubicBezTo>
                <a:cubicBezTo>
                  <a:pt x="33543" y="13018"/>
                  <a:pt x="33546" y="13018"/>
                  <a:pt x="33549" y="13016"/>
                </a:cubicBezTo>
                <a:lnTo>
                  <a:pt x="33543" y="13022"/>
                </a:lnTo>
                <a:cubicBezTo>
                  <a:pt x="33400" y="13111"/>
                  <a:pt x="33420" y="12929"/>
                  <a:pt x="33345" y="12903"/>
                </a:cubicBezTo>
                <a:lnTo>
                  <a:pt x="33344" y="12903"/>
                </a:lnTo>
                <a:cubicBezTo>
                  <a:pt x="33344" y="12902"/>
                  <a:pt x="33345" y="12902"/>
                  <a:pt x="33345" y="12900"/>
                </a:cubicBezTo>
                <a:cubicBezTo>
                  <a:pt x="33341" y="12859"/>
                  <a:pt x="33308" y="12846"/>
                  <a:pt x="33277" y="12832"/>
                </a:cubicBezTo>
                <a:lnTo>
                  <a:pt x="33277" y="12832"/>
                </a:lnTo>
                <a:lnTo>
                  <a:pt x="33278" y="12832"/>
                </a:lnTo>
                <a:cubicBezTo>
                  <a:pt x="33262" y="12774"/>
                  <a:pt x="33221" y="12743"/>
                  <a:pt x="33174" y="12710"/>
                </a:cubicBezTo>
                <a:lnTo>
                  <a:pt x="33174" y="12710"/>
                </a:lnTo>
                <a:cubicBezTo>
                  <a:pt x="33098" y="12643"/>
                  <a:pt x="33042" y="12542"/>
                  <a:pt x="32927" y="12524"/>
                </a:cubicBezTo>
                <a:lnTo>
                  <a:pt x="32927" y="12524"/>
                </a:lnTo>
                <a:lnTo>
                  <a:pt x="32926" y="12522"/>
                </a:lnTo>
                <a:lnTo>
                  <a:pt x="32856" y="12485"/>
                </a:lnTo>
                <a:lnTo>
                  <a:pt x="32856" y="12484"/>
                </a:lnTo>
                <a:cubicBezTo>
                  <a:pt x="32735" y="12398"/>
                  <a:pt x="32601" y="12388"/>
                  <a:pt x="32461" y="12394"/>
                </a:cubicBezTo>
                <a:lnTo>
                  <a:pt x="32461" y="12394"/>
                </a:lnTo>
                <a:lnTo>
                  <a:pt x="32461" y="12394"/>
                </a:lnTo>
                <a:cubicBezTo>
                  <a:pt x="32379" y="12358"/>
                  <a:pt x="32299" y="12352"/>
                  <a:pt x="32219" y="12398"/>
                </a:cubicBezTo>
                <a:lnTo>
                  <a:pt x="32219" y="12398"/>
                </a:lnTo>
                <a:lnTo>
                  <a:pt x="32219" y="12398"/>
                </a:lnTo>
                <a:cubicBezTo>
                  <a:pt x="32124" y="12385"/>
                  <a:pt x="32056" y="12438"/>
                  <a:pt x="31993" y="12501"/>
                </a:cubicBezTo>
                <a:lnTo>
                  <a:pt x="31993" y="12501"/>
                </a:lnTo>
                <a:cubicBezTo>
                  <a:pt x="31975" y="12508"/>
                  <a:pt x="31960" y="12517"/>
                  <a:pt x="31941" y="12524"/>
                </a:cubicBezTo>
                <a:cubicBezTo>
                  <a:pt x="31940" y="12527"/>
                  <a:pt x="31940" y="12527"/>
                  <a:pt x="31940" y="12528"/>
                </a:cubicBezTo>
                <a:lnTo>
                  <a:pt x="31940" y="12524"/>
                </a:lnTo>
                <a:cubicBezTo>
                  <a:pt x="31869" y="12570"/>
                  <a:pt x="31821" y="12630"/>
                  <a:pt x="31785" y="12703"/>
                </a:cubicBezTo>
                <a:lnTo>
                  <a:pt x="31784" y="12703"/>
                </a:lnTo>
                <a:cubicBezTo>
                  <a:pt x="31782" y="12706"/>
                  <a:pt x="31782" y="12707"/>
                  <a:pt x="31781" y="12707"/>
                </a:cubicBezTo>
                <a:cubicBezTo>
                  <a:pt x="31692" y="12756"/>
                  <a:pt x="31690" y="12849"/>
                  <a:pt x="31663" y="12932"/>
                </a:cubicBezTo>
                <a:cubicBezTo>
                  <a:pt x="31662" y="12935"/>
                  <a:pt x="31662" y="12936"/>
                  <a:pt x="31660" y="12938"/>
                </a:cubicBezTo>
                <a:cubicBezTo>
                  <a:pt x="31637" y="13009"/>
                  <a:pt x="31576" y="13072"/>
                  <a:pt x="31609" y="13157"/>
                </a:cubicBezTo>
                <a:lnTo>
                  <a:pt x="31610" y="13157"/>
                </a:lnTo>
                <a:cubicBezTo>
                  <a:pt x="31610" y="13157"/>
                  <a:pt x="31610" y="13158"/>
                  <a:pt x="31609" y="13158"/>
                </a:cubicBezTo>
                <a:cubicBezTo>
                  <a:pt x="31603" y="13204"/>
                  <a:pt x="31580" y="13253"/>
                  <a:pt x="31613" y="13295"/>
                </a:cubicBezTo>
                <a:lnTo>
                  <a:pt x="31613" y="13295"/>
                </a:lnTo>
                <a:lnTo>
                  <a:pt x="31613" y="13295"/>
                </a:lnTo>
                <a:cubicBezTo>
                  <a:pt x="31603" y="13330"/>
                  <a:pt x="31587" y="13364"/>
                  <a:pt x="31620" y="13393"/>
                </a:cubicBezTo>
                <a:lnTo>
                  <a:pt x="31623" y="13393"/>
                </a:lnTo>
                <a:cubicBezTo>
                  <a:pt x="31639" y="13454"/>
                  <a:pt x="31656" y="13516"/>
                  <a:pt x="31706" y="13560"/>
                </a:cubicBezTo>
                <a:lnTo>
                  <a:pt x="31706" y="13560"/>
                </a:lnTo>
                <a:cubicBezTo>
                  <a:pt x="31742" y="13636"/>
                  <a:pt x="31811" y="13679"/>
                  <a:pt x="31874" y="13729"/>
                </a:cubicBezTo>
                <a:lnTo>
                  <a:pt x="31874" y="13729"/>
                </a:lnTo>
                <a:cubicBezTo>
                  <a:pt x="31912" y="13781"/>
                  <a:pt x="31948" y="13834"/>
                  <a:pt x="32017" y="13848"/>
                </a:cubicBezTo>
                <a:lnTo>
                  <a:pt x="32017" y="13847"/>
                </a:lnTo>
                <a:cubicBezTo>
                  <a:pt x="32017" y="13848"/>
                  <a:pt x="32017" y="13848"/>
                  <a:pt x="32018" y="13851"/>
                </a:cubicBezTo>
                <a:cubicBezTo>
                  <a:pt x="32050" y="13910"/>
                  <a:pt x="32103" y="13941"/>
                  <a:pt x="32167" y="13960"/>
                </a:cubicBezTo>
                <a:lnTo>
                  <a:pt x="32167" y="13958"/>
                </a:lnTo>
                <a:lnTo>
                  <a:pt x="32167" y="13958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4" y="13960"/>
                </a:lnTo>
                <a:cubicBezTo>
                  <a:pt x="32204" y="14044"/>
                  <a:pt x="32289" y="14047"/>
                  <a:pt x="32362" y="14067"/>
                </a:cubicBezTo>
                <a:lnTo>
                  <a:pt x="32362" y="14066"/>
                </a:lnTo>
                <a:cubicBezTo>
                  <a:pt x="32386" y="14076"/>
                  <a:pt x="32412" y="14084"/>
                  <a:pt x="32436" y="14094"/>
                </a:cubicBezTo>
                <a:cubicBezTo>
                  <a:pt x="32484" y="14117"/>
                  <a:pt x="32526" y="14144"/>
                  <a:pt x="32579" y="14113"/>
                </a:cubicBezTo>
                <a:lnTo>
                  <a:pt x="32579" y="14113"/>
                </a:lnTo>
                <a:cubicBezTo>
                  <a:pt x="32651" y="14119"/>
                  <a:pt x="32723" y="14126"/>
                  <a:pt x="32797" y="14133"/>
                </a:cubicBezTo>
                <a:lnTo>
                  <a:pt x="32797" y="14133"/>
                </a:lnTo>
                <a:lnTo>
                  <a:pt x="32797" y="14133"/>
                </a:lnTo>
                <a:cubicBezTo>
                  <a:pt x="32816" y="14131"/>
                  <a:pt x="32834" y="14130"/>
                  <a:pt x="32854" y="14127"/>
                </a:cubicBezTo>
                <a:cubicBezTo>
                  <a:pt x="32854" y="14127"/>
                  <a:pt x="32856" y="14127"/>
                  <a:pt x="32856" y="14126"/>
                </a:cubicBezTo>
                <a:cubicBezTo>
                  <a:pt x="32972" y="14156"/>
                  <a:pt x="33069" y="14106"/>
                  <a:pt x="33164" y="14048"/>
                </a:cubicBezTo>
                <a:lnTo>
                  <a:pt x="33165" y="14048"/>
                </a:lnTo>
                <a:cubicBezTo>
                  <a:pt x="33241" y="14028"/>
                  <a:pt x="33301" y="13991"/>
                  <a:pt x="33342" y="13921"/>
                </a:cubicBezTo>
                <a:cubicBezTo>
                  <a:pt x="33624" y="13686"/>
                  <a:pt x="33686" y="13337"/>
                  <a:pt x="33802" y="13018"/>
                </a:cubicBezTo>
                <a:lnTo>
                  <a:pt x="33801" y="13016"/>
                </a:lnTo>
                <a:lnTo>
                  <a:pt x="33801" y="13016"/>
                </a:lnTo>
                <a:cubicBezTo>
                  <a:pt x="33823" y="12948"/>
                  <a:pt x="33846" y="12880"/>
                  <a:pt x="33868" y="12812"/>
                </a:cubicBezTo>
                <a:cubicBezTo>
                  <a:pt x="33868" y="12810"/>
                  <a:pt x="33868" y="12809"/>
                  <a:pt x="33866" y="12804"/>
                </a:cubicBezTo>
                <a:cubicBezTo>
                  <a:pt x="33868" y="12807"/>
                  <a:pt x="33868" y="12809"/>
                  <a:pt x="33871" y="12810"/>
                </a:cubicBezTo>
                <a:cubicBezTo>
                  <a:pt x="33911" y="12701"/>
                  <a:pt x="33954" y="12590"/>
                  <a:pt x="33994" y="12479"/>
                </a:cubicBezTo>
                <a:lnTo>
                  <a:pt x="33994" y="12479"/>
                </a:lnTo>
                <a:cubicBezTo>
                  <a:pt x="34014" y="12424"/>
                  <a:pt x="34032" y="12372"/>
                  <a:pt x="34051" y="12316"/>
                </a:cubicBezTo>
                <a:lnTo>
                  <a:pt x="34051" y="12316"/>
                </a:lnTo>
                <a:lnTo>
                  <a:pt x="34051" y="12316"/>
                </a:lnTo>
                <a:cubicBezTo>
                  <a:pt x="34078" y="12245"/>
                  <a:pt x="34108" y="12172"/>
                  <a:pt x="34136" y="12096"/>
                </a:cubicBezTo>
                <a:cubicBezTo>
                  <a:pt x="34186" y="12100"/>
                  <a:pt x="34236" y="12103"/>
                  <a:pt x="34287" y="12107"/>
                </a:cubicBezTo>
                <a:cubicBezTo>
                  <a:pt x="34289" y="12106"/>
                  <a:pt x="34290" y="12106"/>
                  <a:pt x="34293" y="12103"/>
                </a:cubicBezTo>
                <a:cubicBezTo>
                  <a:pt x="34290" y="12106"/>
                  <a:pt x="34290" y="12107"/>
                  <a:pt x="34289" y="12109"/>
                </a:cubicBezTo>
                <a:cubicBezTo>
                  <a:pt x="34539" y="12333"/>
                  <a:pt x="34880" y="12364"/>
                  <a:pt x="35166" y="12508"/>
                </a:cubicBezTo>
                <a:lnTo>
                  <a:pt x="35166" y="12507"/>
                </a:lnTo>
                <a:cubicBezTo>
                  <a:pt x="35493" y="12684"/>
                  <a:pt x="35822" y="12859"/>
                  <a:pt x="36150" y="13038"/>
                </a:cubicBezTo>
                <a:lnTo>
                  <a:pt x="36150" y="13038"/>
                </a:lnTo>
                <a:cubicBezTo>
                  <a:pt x="36304" y="13131"/>
                  <a:pt x="36457" y="13221"/>
                  <a:pt x="36609" y="13311"/>
                </a:cubicBezTo>
                <a:lnTo>
                  <a:pt x="36609" y="13311"/>
                </a:lnTo>
                <a:lnTo>
                  <a:pt x="36609" y="13311"/>
                </a:lnTo>
                <a:cubicBezTo>
                  <a:pt x="37013" y="13610"/>
                  <a:pt x="37415" y="13908"/>
                  <a:pt x="37817" y="14206"/>
                </a:cubicBezTo>
                <a:cubicBezTo>
                  <a:pt x="38101" y="14469"/>
                  <a:pt x="38380" y="14731"/>
                  <a:pt x="38662" y="14993"/>
                </a:cubicBezTo>
                <a:lnTo>
                  <a:pt x="38662" y="14993"/>
                </a:lnTo>
                <a:cubicBezTo>
                  <a:pt x="38882" y="15255"/>
                  <a:pt x="39100" y="15514"/>
                  <a:pt x="39322" y="15778"/>
                </a:cubicBezTo>
                <a:cubicBezTo>
                  <a:pt x="39325" y="15779"/>
                  <a:pt x="39325" y="15781"/>
                  <a:pt x="39326" y="15783"/>
                </a:cubicBezTo>
                <a:cubicBezTo>
                  <a:pt x="39565" y="16128"/>
                  <a:pt x="39799" y="16482"/>
                  <a:pt x="40016" y="16844"/>
                </a:cubicBezTo>
                <a:lnTo>
                  <a:pt x="40413" y="16844"/>
                </a:lnTo>
                <a:cubicBezTo>
                  <a:pt x="40134" y="16346"/>
                  <a:pt x="39813" y="15876"/>
                  <a:pt x="39412" y="15456"/>
                </a:cubicBezTo>
                <a:lnTo>
                  <a:pt x="39412" y="15456"/>
                </a:lnTo>
                <a:lnTo>
                  <a:pt x="39412" y="15454"/>
                </a:lnTo>
                <a:cubicBezTo>
                  <a:pt x="39296" y="15270"/>
                  <a:pt x="39222" y="15048"/>
                  <a:pt x="38984" y="14970"/>
                </a:cubicBezTo>
                <a:lnTo>
                  <a:pt x="38984" y="14970"/>
                </a:lnTo>
                <a:cubicBezTo>
                  <a:pt x="38784" y="14607"/>
                  <a:pt x="38473" y="14349"/>
                  <a:pt x="38151" y="14104"/>
                </a:cubicBezTo>
                <a:cubicBezTo>
                  <a:pt x="37709" y="13682"/>
                  <a:pt x="37218" y="13324"/>
                  <a:pt x="36691" y="13018"/>
                </a:cubicBezTo>
                <a:cubicBezTo>
                  <a:pt x="36685" y="13013"/>
                  <a:pt x="36679" y="13009"/>
                  <a:pt x="36674" y="13006"/>
                </a:cubicBezTo>
                <a:cubicBezTo>
                  <a:pt x="36190" y="12608"/>
                  <a:pt x="35597" y="12416"/>
                  <a:pt x="35047" y="12140"/>
                </a:cubicBezTo>
                <a:lnTo>
                  <a:pt x="35047" y="12142"/>
                </a:lnTo>
                <a:cubicBezTo>
                  <a:pt x="34956" y="12112"/>
                  <a:pt x="34867" y="12079"/>
                  <a:pt x="34775" y="12050"/>
                </a:cubicBezTo>
                <a:lnTo>
                  <a:pt x="34773" y="12050"/>
                </a:lnTo>
                <a:lnTo>
                  <a:pt x="34774" y="12049"/>
                </a:lnTo>
                <a:cubicBezTo>
                  <a:pt x="34632" y="11883"/>
                  <a:pt x="34448" y="11828"/>
                  <a:pt x="34244" y="11820"/>
                </a:cubicBezTo>
                <a:cubicBezTo>
                  <a:pt x="34316" y="11632"/>
                  <a:pt x="34387" y="11442"/>
                  <a:pt x="34459" y="11254"/>
                </a:cubicBezTo>
                <a:lnTo>
                  <a:pt x="34459" y="11254"/>
                </a:lnTo>
                <a:cubicBezTo>
                  <a:pt x="34465" y="11241"/>
                  <a:pt x="34466" y="11231"/>
                  <a:pt x="34466" y="11218"/>
                </a:cubicBezTo>
                <a:lnTo>
                  <a:pt x="34466" y="11218"/>
                </a:lnTo>
                <a:lnTo>
                  <a:pt x="34468" y="11218"/>
                </a:lnTo>
                <a:cubicBezTo>
                  <a:pt x="34604" y="11005"/>
                  <a:pt x="34674" y="10763"/>
                  <a:pt x="34753" y="10525"/>
                </a:cubicBezTo>
                <a:lnTo>
                  <a:pt x="34753" y="10524"/>
                </a:lnTo>
                <a:lnTo>
                  <a:pt x="34823" y="10331"/>
                </a:lnTo>
                <a:cubicBezTo>
                  <a:pt x="35557" y="10669"/>
                  <a:pt x="36251" y="11089"/>
                  <a:pt x="36938" y="11525"/>
                </a:cubicBezTo>
                <a:lnTo>
                  <a:pt x="36941" y="11525"/>
                </a:lnTo>
                <a:cubicBezTo>
                  <a:pt x="37006" y="11579"/>
                  <a:pt x="37072" y="11635"/>
                  <a:pt x="37136" y="11689"/>
                </a:cubicBezTo>
                <a:lnTo>
                  <a:pt x="37136" y="11689"/>
                </a:lnTo>
                <a:cubicBezTo>
                  <a:pt x="37309" y="11825"/>
                  <a:pt x="37482" y="11963"/>
                  <a:pt x="37654" y="12099"/>
                </a:cubicBezTo>
                <a:lnTo>
                  <a:pt x="37654" y="12100"/>
                </a:lnTo>
                <a:cubicBezTo>
                  <a:pt x="37782" y="12215"/>
                  <a:pt x="37908" y="12329"/>
                  <a:pt x="38034" y="12444"/>
                </a:cubicBezTo>
                <a:lnTo>
                  <a:pt x="38038" y="12444"/>
                </a:lnTo>
                <a:cubicBezTo>
                  <a:pt x="38331" y="12767"/>
                  <a:pt x="38642" y="13079"/>
                  <a:pt x="38918" y="13417"/>
                </a:cubicBezTo>
                <a:cubicBezTo>
                  <a:pt x="39258" y="13838"/>
                  <a:pt x="39570" y="14282"/>
                  <a:pt x="39892" y="14714"/>
                </a:cubicBezTo>
                <a:cubicBezTo>
                  <a:pt x="40145" y="15221"/>
                  <a:pt x="40403" y="15726"/>
                  <a:pt x="40658" y="16232"/>
                </a:cubicBezTo>
                <a:cubicBezTo>
                  <a:pt x="40725" y="16442"/>
                  <a:pt x="40761" y="16660"/>
                  <a:pt x="40892" y="16844"/>
                </a:cubicBezTo>
                <a:lnTo>
                  <a:pt x="40910" y="16844"/>
                </a:lnTo>
                <a:cubicBezTo>
                  <a:pt x="40930" y="16838"/>
                  <a:pt x="40951" y="16838"/>
                  <a:pt x="40973" y="16844"/>
                </a:cubicBezTo>
                <a:lnTo>
                  <a:pt x="41153" y="16844"/>
                </a:lnTo>
                <a:cubicBezTo>
                  <a:pt x="41164" y="16836"/>
                  <a:pt x="41173" y="16824"/>
                  <a:pt x="41182" y="16811"/>
                </a:cubicBezTo>
                <a:cubicBezTo>
                  <a:pt x="41259" y="16496"/>
                  <a:pt x="41147" y="16267"/>
                  <a:pt x="40874" y="16110"/>
                </a:cubicBezTo>
                <a:cubicBezTo>
                  <a:pt x="40879" y="16101"/>
                  <a:pt x="40885" y="16093"/>
                  <a:pt x="40889" y="16081"/>
                </a:cubicBezTo>
                <a:cubicBezTo>
                  <a:pt x="40945" y="15726"/>
                  <a:pt x="40814" y="15466"/>
                  <a:pt x="40496" y="15300"/>
                </a:cubicBezTo>
                <a:cubicBezTo>
                  <a:pt x="40494" y="15298"/>
                  <a:pt x="40493" y="15298"/>
                  <a:pt x="40492" y="15297"/>
                </a:cubicBezTo>
                <a:cubicBezTo>
                  <a:pt x="40503" y="15290"/>
                  <a:pt x="40517" y="15282"/>
                  <a:pt x="40532" y="15272"/>
                </a:cubicBezTo>
                <a:cubicBezTo>
                  <a:pt x="40618" y="15026"/>
                  <a:pt x="40437" y="14863"/>
                  <a:pt x="40335" y="14684"/>
                </a:cubicBezTo>
                <a:cubicBezTo>
                  <a:pt x="39849" y="13827"/>
                  <a:pt x="39299" y="13016"/>
                  <a:pt x="38510" y="12401"/>
                </a:cubicBezTo>
                <a:cubicBezTo>
                  <a:pt x="38503" y="12399"/>
                  <a:pt x="38495" y="12398"/>
                  <a:pt x="38487" y="12395"/>
                </a:cubicBezTo>
                <a:cubicBezTo>
                  <a:pt x="38439" y="12272"/>
                  <a:pt x="38369" y="12169"/>
                  <a:pt x="38284" y="12080"/>
                </a:cubicBezTo>
                <a:cubicBezTo>
                  <a:pt x="38444" y="12087"/>
                  <a:pt x="38585" y="12020"/>
                  <a:pt x="38719" y="11925"/>
                </a:cubicBezTo>
                <a:cubicBezTo>
                  <a:pt x="38804" y="11878"/>
                  <a:pt x="38862" y="11808"/>
                  <a:pt x="38924" y="11737"/>
                </a:cubicBezTo>
                <a:lnTo>
                  <a:pt x="38924" y="11737"/>
                </a:lnTo>
                <a:cubicBezTo>
                  <a:pt x="38927" y="11735"/>
                  <a:pt x="38931" y="11732"/>
                  <a:pt x="38934" y="11729"/>
                </a:cubicBezTo>
                <a:cubicBezTo>
                  <a:pt x="39263" y="12199"/>
                  <a:pt x="39590" y="12670"/>
                  <a:pt x="39929" y="13129"/>
                </a:cubicBezTo>
                <a:cubicBezTo>
                  <a:pt x="39955" y="13139"/>
                  <a:pt x="39979" y="13145"/>
                  <a:pt x="40005" y="13147"/>
                </a:cubicBezTo>
                <a:cubicBezTo>
                  <a:pt x="39970" y="13545"/>
                  <a:pt x="40184" y="13837"/>
                  <a:pt x="40417" y="14120"/>
                </a:cubicBezTo>
                <a:cubicBezTo>
                  <a:pt x="40441" y="14124"/>
                  <a:pt x="40463" y="14124"/>
                  <a:pt x="40484" y="14120"/>
                </a:cubicBezTo>
                <a:cubicBezTo>
                  <a:pt x="40486" y="14140"/>
                  <a:pt x="40492" y="14159"/>
                  <a:pt x="40500" y="14174"/>
                </a:cubicBezTo>
                <a:cubicBezTo>
                  <a:pt x="40463" y="14220"/>
                  <a:pt x="40436" y="14273"/>
                  <a:pt x="40446" y="14345"/>
                </a:cubicBezTo>
                <a:cubicBezTo>
                  <a:pt x="40685" y="15086"/>
                  <a:pt x="40945" y="15819"/>
                  <a:pt x="41240" y="16539"/>
                </a:cubicBezTo>
                <a:cubicBezTo>
                  <a:pt x="41272" y="16545"/>
                  <a:pt x="41297" y="16545"/>
                  <a:pt x="41326" y="16545"/>
                </a:cubicBezTo>
                <a:cubicBezTo>
                  <a:pt x="41252" y="16647"/>
                  <a:pt x="41276" y="16747"/>
                  <a:pt x="41312" y="16846"/>
                </a:cubicBezTo>
                <a:lnTo>
                  <a:pt x="41694" y="16846"/>
                </a:lnTo>
                <a:lnTo>
                  <a:pt x="41694" y="16846"/>
                </a:lnTo>
                <a:lnTo>
                  <a:pt x="42405" y="16846"/>
                </a:lnTo>
                <a:close/>
                <a:moveTo>
                  <a:pt x="41565" y="6258"/>
                </a:moveTo>
                <a:cubicBezTo>
                  <a:pt x="41565" y="6259"/>
                  <a:pt x="41562" y="6261"/>
                  <a:pt x="41562" y="6265"/>
                </a:cubicBezTo>
                <a:cubicBezTo>
                  <a:pt x="41562" y="6264"/>
                  <a:pt x="41561" y="6261"/>
                  <a:pt x="41561" y="6259"/>
                </a:cubicBezTo>
                <a:lnTo>
                  <a:pt x="41562" y="6259"/>
                </a:lnTo>
                <a:cubicBezTo>
                  <a:pt x="41562" y="6258"/>
                  <a:pt x="41562" y="6258"/>
                  <a:pt x="41565" y="6258"/>
                </a:cubicBezTo>
                <a:close/>
                <a:moveTo>
                  <a:pt x="41558" y="6258"/>
                </a:moveTo>
                <a:cubicBezTo>
                  <a:pt x="41555" y="6258"/>
                  <a:pt x="41552" y="6259"/>
                  <a:pt x="41551" y="6259"/>
                </a:cubicBezTo>
                <a:cubicBezTo>
                  <a:pt x="41552" y="6259"/>
                  <a:pt x="41555" y="6259"/>
                  <a:pt x="41558" y="6258"/>
                </a:cubicBezTo>
                <a:close/>
                <a:moveTo>
                  <a:pt x="17911" y="445"/>
                </a:moveTo>
                <a:cubicBezTo>
                  <a:pt x="17911" y="445"/>
                  <a:pt x="17911" y="442"/>
                  <a:pt x="17912" y="442"/>
                </a:cubicBezTo>
                <a:cubicBezTo>
                  <a:pt x="17912" y="445"/>
                  <a:pt x="17913" y="445"/>
                  <a:pt x="17913" y="446"/>
                </a:cubicBezTo>
                <a:cubicBezTo>
                  <a:pt x="17912" y="446"/>
                  <a:pt x="17912" y="446"/>
                  <a:pt x="17911" y="445"/>
                </a:cubicBezTo>
                <a:cubicBezTo>
                  <a:pt x="17909" y="447"/>
                  <a:pt x="17906" y="453"/>
                  <a:pt x="17905" y="456"/>
                </a:cubicBezTo>
                <a:cubicBezTo>
                  <a:pt x="17906" y="453"/>
                  <a:pt x="17909" y="447"/>
                  <a:pt x="17911" y="445"/>
                </a:cubicBezTo>
                <a:close/>
                <a:moveTo>
                  <a:pt x="33224" y="12859"/>
                </a:moveTo>
                <a:cubicBezTo>
                  <a:pt x="33224" y="12857"/>
                  <a:pt x="33226" y="12857"/>
                  <a:pt x="33224" y="12859"/>
                </a:cubicBezTo>
                <a:lnTo>
                  <a:pt x="33222" y="12856"/>
                </a:lnTo>
                <a:lnTo>
                  <a:pt x="33222" y="12856"/>
                </a:lnTo>
                <a:lnTo>
                  <a:pt x="33222" y="12856"/>
                </a:lnTo>
                <a:cubicBezTo>
                  <a:pt x="33224" y="12856"/>
                  <a:pt x="33224" y="12856"/>
                  <a:pt x="33224" y="12859"/>
                </a:cubicBezTo>
                <a:lnTo>
                  <a:pt x="33226" y="12859"/>
                </a:lnTo>
                <a:close/>
                <a:moveTo>
                  <a:pt x="32191" y="13809"/>
                </a:moveTo>
                <a:cubicBezTo>
                  <a:pt x="32190" y="13811"/>
                  <a:pt x="32190" y="13812"/>
                  <a:pt x="32190" y="13812"/>
                </a:cubicBezTo>
                <a:lnTo>
                  <a:pt x="32190" y="13812"/>
                </a:lnTo>
                <a:cubicBezTo>
                  <a:pt x="32190" y="13812"/>
                  <a:pt x="32190" y="13811"/>
                  <a:pt x="32191" y="13809"/>
                </a:cubicBezTo>
                <a:close/>
                <a:moveTo>
                  <a:pt x="40324" y="9951"/>
                </a:moveTo>
                <a:lnTo>
                  <a:pt x="40324" y="9951"/>
                </a:lnTo>
                <a:cubicBezTo>
                  <a:pt x="40453" y="10322"/>
                  <a:pt x="40589" y="10690"/>
                  <a:pt x="40706" y="11062"/>
                </a:cubicBezTo>
                <a:cubicBezTo>
                  <a:pt x="40967" y="11894"/>
                  <a:pt x="41219" y="12729"/>
                  <a:pt x="41474" y="13562"/>
                </a:cubicBezTo>
                <a:cubicBezTo>
                  <a:pt x="41495" y="13742"/>
                  <a:pt x="41517" y="13925"/>
                  <a:pt x="41538" y="14106"/>
                </a:cubicBezTo>
                <a:lnTo>
                  <a:pt x="41538" y="14107"/>
                </a:lnTo>
                <a:lnTo>
                  <a:pt x="41537" y="14106"/>
                </a:lnTo>
                <a:cubicBezTo>
                  <a:pt x="41506" y="14110"/>
                  <a:pt x="41476" y="14113"/>
                  <a:pt x="41445" y="14117"/>
                </a:cubicBezTo>
                <a:cubicBezTo>
                  <a:pt x="41349" y="13848"/>
                  <a:pt x="41255" y="13582"/>
                  <a:pt x="41160" y="13315"/>
                </a:cubicBezTo>
                <a:lnTo>
                  <a:pt x="41160" y="13315"/>
                </a:lnTo>
                <a:cubicBezTo>
                  <a:pt x="41107" y="13155"/>
                  <a:pt x="41051" y="12996"/>
                  <a:pt x="40995" y="12840"/>
                </a:cubicBezTo>
                <a:lnTo>
                  <a:pt x="40995" y="12840"/>
                </a:lnTo>
                <a:lnTo>
                  <a:pt x="40997" y="12839"/>
                </a:lnTo>
                <a:cubicBezTo>
                  <a:pt x="40907" y="12704"/>
                  <a:pt x="40997" y="12505"/>
                  <a:pt x="40832" y="12399"/>
                </a:cubicBezTo>
                <a:lnTo>
                  <a:pt x="40832" y="12399"/>
                </a:lnTo>
                <a:cubicBezTo>
                  <a:pt x="40832" y="12157"/>
                  <a:pt x="40670" y="11984"/>
                  <a:pt x="40573" y="11784"/>
                </a:cubicBezTo>
                <a:lnTo>
                  <a:pt x="40573" y="11784"/>
                </a:lnTo>
                <a:lnTo>
                  <a:pt x="40575" y="11781"/>
                </a:lnTo>
                <a:cubicBezTo>
                  <a:pt x="40377" y="11214"/>
                  <a:pt x="40115" y="10681"/>
                  <a:pt x="39809" y="10175"/>
                </a:cubicBezTo>
                <a:cubicBezTo>
                  <a:pt x="39816" y="10162"/>
                  <a:pt x="39822" y="10149"/>
                  <a:pt x="39829" y="10137"/>
                </a:cubicBezTo>
                <a:lnTo>
                  <a:pt x="39829" y="10133"/>
                </a:lnTo>
                <a:cubicBezTo>
                  <a:pt x="39829" y="10135"/>
                  <a:pt x="39830" y="10135"/>
                  <a:pt x="39830" y="10137"/>
                </a:cubicBezTo>
                <a:cubicBezTo>
                  <a:pt x="39850" y="10099"/>
                  <a:pt x="39873" y="10060"/>
                  <a:pt x="39895" y="10023"/>
                </a:cubicBezTo>
                <a:lnTo>
                  <a:pt x="39893" y="10020"/>
                </a:lnTo>
                <a:lnTo>
                  <a:pt x="39895" y="10020"/>
                </a:lnTo>
                <a:cubicBezTo>
                  <a:pt x="39966" y="9896"/>
                  <a:pt x="40041" y="9768"/>
                  <a:pt x="40112" y="9642"/>
                </a:cubicBezTo>
                <a:cubicBezTo>
                  <a:pt x="40122" y="9636"/>
                  <a:pt x="40128" y="9626"/>
                  <a:pt x="40122" y="9615"/>
                </a:cubicBezTo>
                <a:lnTo>
                  <a:pt x="40122" y="9611"/>
                </a:lnTo>
                <a:cubicBezTo>
                  <a:pt x="40124" y="9611"/>
                  <a:pt x="40124" y="9614"/>
                  <a:pt x="40126" y="9615"/>
                </a:cubicBezTo>
                <a:cubicBezTo>
                  <a:pt x="40142" y="9594"/>
                  <a:pt x="40157" y="9573"/>
                  <a:pt x="40171" y="9552"/>
                </a:cubicBezTo>
                <a:cubicBezTo>
                  <a:pt x="40222" y="9685"/>
                  <a:pt x="40273" y="9818"/>
                  <a:pt x="40324" y="9951"/>
                </a:cubicBezTo>
                <a:close/>
                <a:moveTo>
                  <a:pt x="41479" y="14306"/>
                </a:moveTo>
                <a:cubicBezTo>
                  <a:pt x="41474" y="14305"/>
                  <a:pt x="41468" y="14305"/>
                  <a:pt x="41462" y="14303"/>
                </a:cubicBezTo>
                <a:cubicBezTo>
                  <a:pt x="41468" y="14295"/>
                  <a:pt x="41472" y="14285"/>
                  <a:pt x="41474" y="14276"/>
                </a:cubicBezTo>
                <a:cubicBezTo>
                  <a:pt x="41475" y="14285"/>
                  <a:pt x="41476" y="14296"/>
                  <a:pt x="41479" y="14306"/>
                </a:cubicBezTo>
                <a:close/>
                <a:moveTo>
                  <a:pt x="39382" y="10444"/>
                </a:moveTo>
                <a:cubicBezTo>
                  <a:pt x="39382" y="10444"/>
                  <a:pt x="39382" y="10441"/>
                  <a:pt x="39382" y="10444"/>
                </a:cubicBezTo>
                <a:lnTo>
                  <a:pt x="39322" y="10561"/>
                </a:lnTo>
                <a:cubicBezTo>
                  <a:pt x="39325" y="10561"/>
                  <a:pt x="39325" y="10561"/>
                  <a:pt x="39326" y="10563"/>
                </a:cubicBezTo>
                <a:lnTo>
                  <a:pt x="39322" y="10563"/>
                </a:lnTo>
                <a:cubicBezTo>
                  <a:pt x="39312" y="10573"/>
                  <a:pt x="39305" y="10583"/>
                  <a:pt x="39303" y="10596"/>
                </a:cubicBezTo>
                <a:cubicBezTo>
                  <a:pt x="39210" y="10762"/>
                  <a:pt x="39114" y="10928"/>
                  <a:pt x="39021" y="11095"/>
                </a:cubicBezTo>
                <a:lnTo>
                  <a:pt x="38930" y="10988"/>
                </a:lnTo>
                <a:cubicBezTo>
                  <a:pt x="38914" y="10962"/>
                  <a:pt x="38900" y="10938"/>
                  <a:pt x="38884" y="10912"/>
                </a:cubicBezTo>
                <a:cubicBezTo>
                  <a:pt x="38868" y="10842"/>
                  <a:pt x="38821" y="10797"/>
                  <a:pt x="38771" y="10756"/>
                </a:cubicBezTo>
                <a:lnTo>
                  <a:pt x="38768" y="10756"/>
                </a:lnTo>
                <a:lnTo>
                  <a:pt x="38768" y="10756"/>
                </a:lnTo>
                <a:cubicBezTo>
                  <a:pt x="38698" y="10633"/>
                  <a:pt x="38619" y="10515"/>
                  <a:pt x="38482" y="10455"/>
                </a:cubicBezTo>
                <a:lnTo>
                  <a:pt x="38482" y="10452"/>
                </a:lnTo>
                <a:cubicBezTo>
                  <a:pt x="38433" y="10397"/>
                  <a:pt x="38376" y="10362"/>
                  <a:pt x="38314" y="10338"/>
                </a:cubicBezTo>
                <a:cubicBezTo>
                  <a:pt x="37847" y="9843"/>
                  <a:pt x="37331" y="9409"/>
                  <a:pt x="36750" y="9052"/>
                </a:cubicBezTo>
                <a:lnTo>
                  <a:pt x="36745" y="9052"/>
                </a:lnTo>
                <a:cubicBezTo>
                  <a:pt x="36614" y="8965"/>
                  <a:pt x="36482" y="8878"/>
                  <a:pt x="36352" y="8790"/>
                </a:cubicBezTo>
                <a:lnTo>
                  <a:pt x="36350" y="8792"/>
                </a:lnTo>
                <a:lnTo>
                  <a:pt x="36350" y="8792"/>
                </a:lnTo>
                <a:cubicBezTo>
                  <a:pt x="36074" y="8597"/>
                  <a:pt x="35790" y="8423"/>
                  <a:pt x="35498" y="8264"/>
                </a:cubicBezTo>
                <a:cubicBezTo>
                  <a:pt x="35544" y="8103"/>
                  <a:pt x="35652" y="7963"/>
                  <a:pt x="35663" y="7790"/>
                </a:cubicBezTo>
                <a:lnTo>
                  <a:pt x="35663" y="7788"/>
                </a:lnTo>
                <a:cubicBezTo>
                  <a:pt x="35692" y="7731"/>
                  <a:pt x="35686" y="7682"/>
                  <a:pt x="35627" y="7645"/>
                </a:cubicBezTo>
                <a:lnTo>
                  <a:pt x="35627" y="7645"/>
                </a:lnTo>
                <a:cubicBezTo>
                  <a:pt x="35587" y="7568"/>
                  <a:pt x="35541" y="7499"/>
                  <a:pt x="35464" y="7455"/>
                </a:cubicBezTo>
                <a:lnTo>
                  <a:pt x="35465" y="7455"/>
                </a:lnTo>
                <a:cubicBezTo>
                  <a:pt x="35370" y="7392"/>
                  <a:pt x="35269" y="7335"/>
                  <a:pt x="35156" y="7323"/>
                </a:cubicBezTo>
                <a:cubicBezTo>
                  <a:pt x="35153" y="7320"/>
                  <a:pt x="35150" y="7319"/>
                  <a:pt x="35148" y="7317"/>
                </a:cubicBezTo>
                <a:cubicBezTo>
                  <a:pt x="35046" y="7211"/>
                  <a:pt x="34917" y="7181"/>
                  <a:pt x="34774" y="7184"/>
                </a:cubicBezTo>
                <a:cubicBezTo>
                  <a:pt x="34747" y="7176"/>
                  <a:pt x="34720" y="7169"/>
                  <a:pt x="34692" y="7163"/>
                </a:cubicBezTo>
                <a:cubicBezTo>
                  <a:pt x="34692" y="7166"/>
                  <a:pt x="34691" y="7166"/>
                  <a:pt x="34691" y="7167"/>
                </a:cubicBezTo>
                <a:cubicBezTo>
                  <a:pt x="34691" y="7166"/>
                  <a:pt x="34690" y="7166"/>
                  <a:pt x="34690" y="7163"/>
                </a:cubicBezTo>
                <a:cubicBezTo>
                  <a:pt x="34591" y="7123"/>
                  <a:pt x="34495" y="7080"/>
                  <a:pt x="34383" y="7087"/>
                </a:cubicBezTo>
                <a:cubicBezTo>
                  <a:pt x="33759" y="6887"/>
                  <a:pt x="33172" y="6597"/>
                  <a:pt x="32555" y="6381"/>
                </a:cubicBezTo>
                <a:cubicBezTo>
                  <a:pt x="32154" y="6244"/>
                  <a:pt x="31775" y="6025"/>
                  <a:pt x="31335" y="6018"/>
                </a:cubicBezTo>
                <a:cubicBezTo>
                  <a:pt x="31307" y="6015"/>
                  <a:pt x="31278" y="6009"/>
                  <a:pt x="31252" y="6003"/>
                </a:cubicBezTo>
                <a:lnTo>
                  <a:pt x="31250" y="6005"/>
                </a:lnTo>
                <a:cubicBezTo>
                  <a:pt x="31191" y="6000"/>
                  <a:pt x="31134" y="5996"/>
                  <a:pt x="31076" y="5993"/>
                </a:cubicBezTo>
                <a:lnTo>
                  <a:pt x="31075" y="5992"/>
                </a:lnTo>
                <a:cubicBezTo>
                  <a:pt x="31055" y="5995"/>
                  <a:pt x="31039" y="5999"/>
                  <a:pt x="31019" y="6003"/>
                </a:cubicBezTo>
                <a:cubicBezTo>
                  <a:pt x="31019" y="6005"/>
                  <a:pt x="31019" y="6005"/>
                  <a:pt x="31018" y="6008"/>
                </a:cubicBezTo>
                <a:lnTo>
                  <a:pt x="31018" y="6005"/>
                </a:lnTo>
                <a:cubicBezTo>
                  <a:pt x="30896" y="6010"/>
                  <a:pt x="30820" y="6073"/>
                  <a:pt x="30780" y="6186"/>
                </a:cubicBezTo>
                <a:cubicBezTo>
                  <a:pt x="30724" y="6338"/>
                  <a:pt x="30667" y="6487"/>
                  <a:pt x="30610" y="6639"/>
                </a:cubicBezTo>
                <a:cubicBezTo>
                  <a:pt x="30439" y="6606"/>
                  <a:pt x="30268" y="6587"/>
                  <a:pt x="30093" y="6587"/>
                </a:cubicBezTo>
                <a:cubicBezTo>
                  <a:pt x="30093" y="6587"/>
                  <a:pt x="30090" y="6587"/>
                  <a:pt x="30090" y="6589"/>
                </a:cubicBezTo>
                <a:lnTo>
                  <a:pt x="30090" y="6584"/>
                </a:lnTo>
                <a:cubicBezTo>
                  <a:pt x="29217" y="6477"/>
                  <a:pt x="28344" y="6334"/>
                  <a:pt x="27456" y="6417"/>
                </a:cubicBezTo>
                <a:lnTo>
                  <a:pt x="27456" y="6418"/>
                </a:lnTo>
                <a:cubicBezTo>
                  <a:pt x="27340" y="6325"/>
                  <a:pt x="27217" y="6377"/>
                  <a:pt x="27095" y="6404"/>
                </a:cubicBezTo>
                <a:cubicBezTo>
                  <a:pt x="27104" y="6408"/>
                  <a:pt x="27112" y="6410"/>
                  <a:pt x="27120" y="6413"/>
                </a:cubicBezTo>
                <a:cubicBezTo>
                  <a:pt x="27111" y="6411"/>
                  <a:pt x="27102" y="6408"/>
                  <a:pt x="27095" y="6406"/>
                </a:cubicBezTo>
                <a:cubicBezTo>
                  <a:pt x="27029" y="6411"/>
                  <a:pt x="26961" y="6417"/>
                  <a:pt x="26895" y="6423"/>
                </a:cubicBezTo>
                <a:lnTo>
                  <a:pt x="26893" y="6420"/>
                </a:lnTo>
                <a:cubicBezTo>
                  <a:pt x="26667" y="6441"/>
                  <a:pt x="26440" y="6461"/>
                  <a:pt x="26213" y="6481"/>
                </a:cubicBezTo>
                <a:cubicBezTo>
                  <a:pt x="26215" y="6380"/>
                  <a:pt x="26203" y="6275"/>
                  <a:pt x="26186" y="6169"/>
                </a:cubicBezTo>
                <a:cubicBezTo>
                  <a:pt x="26185" y="6168"/>
                  <a:pt x="26182" y="6166"/>
                  <a:pt x="26179" y="6165"/>
                </a:cubicBezTo>
                <a:cubicBezTo>
                  <a:pt x="26182" y="6165"/>
                  <a:pt x="26185" y="6166"/>
                  <a:pt x="26188" y="6166"/>
                </a:cubicBezTo>
                <a:cubicBezTo>
                  <a:pt x="26189" y="6076"/>
                  <a:pt x="26110" y="6003"/>
                  <a:pt x="26138" y="5910"/>
                </a:cubicBezTo>
                <a:lnTo>
                  <a:pt x="26136" y="5912"/>
                </a:lnTo>
                <a:cubicBezTo>
                  <a:pt x="26202" y="5811"/>
                  <a:pt x="26152" y="5708"/>
                  <a:pt x="26142" y="5604"/>
                </a:cubicBezTo>
                <a:cubicBezTo>
                  <a:pt x="26129" y="5416"/>
                  <a:pt x="26116" y="5227"/>
                  <a:pt x="26102" y="5038"/>
                </a:cubicBezTo>
                <a:cubicBezTo>
                  <a:pt x="26102" y="5038"/>
                  <a:pt x="26100" y="5038"/>
                  <a:pt x="26100" y="5037"/>
                </a:cubicBezTo>
                <a:cubicBezTo>
                  <a:pt x="26102" y="5037"/>
                  <a:pt x="26102" y="5037"/>
                  <a:pt x="26103" y="5038"/>
                </a:cubicBezTo>
                <a:cubicBezTo>
                  <a:pt x="26095" y="4938"/>
                  <a:pt x="26086" y="4837"/>
                  <a:pt x="26080" y="4735"/>
                </a:cubicBezTo>
                <a:lnTo>
                  <a:pt x="26077" y="4735"/>
                </a:lnTo>
                <a:lnTo>
                  <a:pt x="26077" y="4735"/>
                </a:lnTo>
                <a:cubicBezTo>
                  <a:pt x="26073" y="4663"/>
                  <a:pt x="26070" y="4592"/>
                  <a:pt x="26066" y="4519"/>
                </a:cubicBezTo>
                <a:cubicBezTo>
                  <a:pt x="27533" y="4423"/>
                  <a:pt x="28999" y="4450"/>
                  <a:pt x="30462" y="4712"/>
                </a:cubicBezTo>
                <a:cubicBezTo>
                  <a:pt x="30462" y="4712"/>
                  <a:pt x="30462" y="4709"/>
                  <a:pt x="30465" y="4709"/>
                </a:cubicBezTo>
                <a:lnTo>
                  <a:pt x="30465" y="4712"/>
                </a:lnTo>
                <a:cubicBezTo>
                  <a:pt x="30519" y="4713"/>
                  <a:pt x="30575" y="4716"/>
                  <a:pt x="30633" y="4721"/>
                </a:cubicBezTo>
                <a:lnTo>
                  <a:pt x="30633" y="4721"/>
                </a:lnTo>
                <a:lnTo>
                  <a:pt x="32136" y="5064"/>
                </a:lnTo>
                <a:lnTo>
                  <a:pt x="32137" y="5064"/>
                </a:lnTo>
                <a:lnTo>
                  <a:pt x="32137" y="5064"/>
                </a:lnTo>
                <a:cubicBezTo>
                  <a:pt x="32814" y="5308"/>
                  <a:pt x="33493" y="5549"/>
                  <a:pt x="34170" y="5793"/>
                </a:cubicBezTo>
                <a:lnTo>
                  <a:pt x="34170" y="5793"/>
                </a:lnTo>
                <a:cubicBezTo>
                  <a:pt x="34957" y="6072"/>
                  <a:pt x="35634" y="6563"/>
                  <a:pt x="36370" y="6938"/>
                </a:cubicBezTo>
                <a:cubicBezTo>
                  <a:pt x="36938" y="7415"/>
                  <a:pt x="37510" y="7894"/>
                  <a:pt x="38078" y="8371"/>
                </a:cubicBezTo>
                <a:lnTo>
                  <a:pt x="38082" y="8371"/>
                </a:lnTo>
                <a:cubicBezTo>
                  <a:pt x="38081" y="8371"/>
                  <a:pt x="38078" y="8371"/>
                  <a:pt x="38078" y="8372"/>
                </a:cubicBezTo>
                <a:cubicBezTo>
                  <a:pt x="38361" y="8716"/>
                  <a:pt x="38641" y="9060"/>
                  <a:pt x="38923" y="9405"/>
                </a:cubicBezTo>
                <a:cubicBezTo>
                  <a:pt x="38925" y="9403"/>
                  <a:pt x="38925" y="9402"/>
                  <a:pt x="38925" y="9400"/>
                </a:cubicBezTo>
                <a:cubicBezTo>
                  <a:pt x="38925" y="9402"/>
                  <a:pt x="38925" y="9403"/>
                  <a:pt x="38923" y="9405"/>
                </a:cubicBezTo>
                <a:cubicBezTo>
                  <a:pt x="39107" y="9684"/>
                  <a:pt x="39285" y="9969"/>
                  <a:pt x="39457" y="10256"/>
                </a:cubicBezTo>
                <a:cubicBezTo>
                  <a:pt x="39435" y="10322"/>
                  <a:pt x="39412" y="10384"/>
                  <a:pt x="39382" y="10444"/>
                </a:cubicBezTo>
                <a:close/>
                <a:moveTo>
                  <a:pt x="38417" y="11314"/>
                </a:move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close/>
                <a:moveTo>
                  <a:pt x="38297" y="11801"/>
                </a:moveTo>
                <a:cubicBezTo>
                  <a:pt x="38298" y="11801"/>
                  <a:pt x="38301" y="11800"/>
                  <a:pt x="38303" y="11800"/>
                </a:cubicBezTo>
                <a:cubicBezTo>
                  <a:pt x="38303" y="11800"/>
                  <a:pt x="38304" y="11800"/>
                  <a:pt x="38304" y="11798"/>
                </a:cubicBezTo>
                <a:lnTo>
                  <a:pt x="38304" y="11800"/>
                </a:lnTo>
                <a:cubicBezTo>
                  <a:pt x="38303" y="11805"/>
                  <a:pt x="38301" y="11808"/>
                  <a:pt x="38298" y="11814"/>
                </a:cubicBezTo>
                <a:cubicBezTo>
                  <a:pt x="38298" y="11811"/>
                  <a:pt x="38298" y="11805"/>
                  <a:pt x="38297" y="11801"/>
                </a:cubicBezTo>
                <a:close/>
                <a:moveTo>
                  <a:pt x="18145" y="10639"/>
                </a:moveTo>
                <a:cubicBezTo>
                  <a:pt x="18135" y="10637"/>
                  <a:pt x="18127" y="10633"/>
                  <a:pt x="18118" y="10631"/>
                </a:cubicBezTo>
                <a:cubicBezTo>
                  <a:pt x="18068" y="10631"/>
                  <a:pt x="18018" y="10631"/>
                  <a:pt x="17968" y="10634"/>
                </a:cubicBezTo>
                <a:cubicBezTo>
                  <a:pt x="17973" y="10620"/>
                  <a:pt x="17975" y="10606"/>
                  <a:pt x="17971" y="10588"/>
                </a:cubicBezTo>
                <a:cubicBezTo>
                  <a:pt x="18005" y="10524"/>
                  <a:pt x="18041" y="10455"/>
                  <a:pt x="18077" y="10389"/>
                </a:cubicBezTo>
                <a:lnTo>
                  <a:pt x="18075" y="10389"/>
                </a:lnTo>
                <a:cubicBezTo>
                  <a:pt x="18190" y="10198"/>
                  <a:pt x="18158" y="10003"/>
                  <a:pt x="18085" y="9808"/>
                </a:cubicBezTo>
                <a:cubicBezTo>
                  <a:pt x="18062" y="9717"/>
                  <a:pt x="18006" y="9642"/>
                  <a:pt x="17952" y="9565"/>
                </a:cubicBezTo>
                <a:cubicBezTo>
                  <a:pt x="17898" y="9393"/>
                  <a:pt x="17730" y="9330"/>
                  <a:pt x="17620" y="9213"/>
                </a:cubicBezTo>
                <a:cubicBezTo>
                  <a:pt x="17611" y="9203"/>
                  <a:pt x="17600" y="9194"/>
                  <a:pt x="17591" y="9187"/>
                </a:cubicBezTo>
                <a:cubicBezTo>
                  <a:pt x="17866" y="9081"/>
                  <a:pt x="18121" y="8934"/>
                  <a:pt x="18376" y="8779"/>
                </a:cubicBezTo>
                <a:cubicBezTo>
                  <a:pt x="18381" y="8730"/>
                  <a:pt x="18390" y="8702"/>
                  <a:pt x="18404" y="8686"/>
                </a:cubicBezTo>
                <a:cubicBezTo>
                  <a:pt x="18426" y="8680"/>
                  <a:pt x="18447" y="8677"/>
                  <a:pt x="18469" y="8672"/>
                </a:cubicBezTo>
                <a:cubicBezTo>
                  <a:pt x="18515" y="8684"/>
                  <a:pt x="18569" y="8722"/>
                  <a:pt x="18608" y="8709"/>
                </a:cubicBezTo>
                <a:cubicBezTo>
                  <a:pt x="18915" y="8636"/>
                  <a:pt x="19209" y="8533"/>
                  <a:pt x="19464" y="8332"/>
                </a:cubicBezTo>
                <a:cubicBezTo>
                  <a:pt x="19465" y="8325"/>
                  <a:pt x="19467" y="8319"/>
                  <a:pt x="19469" y="8312"/>
                </a:cubicBezTo>
                <a:cubicBezTo>
                  <a:pt x="19555" y="8348"/>
                  <a:pt x="19593" y="8292"/>
                  <a:pt x="19620" y="8221"/>
                </a:cubicBezTo>
                <a:cubicBezTo>
                  <a:pt x="20002" y="8297"/>
                  <a:pt x="20328" y="8165"/>
                  <a:pt x="20630" y="7940"/>
                </a:cubicBezTo>
                <a:cubicBezTo>
                  <a:pt x="20629" y="7907"/>
                  <a:pt x="20625" y="7879"/>
                  <a:pt x="20619" y="7853"/>
                </a:cubicBezTo>
                <a:lnTo>
                  <a:pt x="20622" y="7854"/>
                </a:lnTo>
                <a:cubicBezTo>
                  <a:pt x="20772" y="7939"/>
                  <a:pt x="20882" y="7914"/>
                  <a:pt x="20953" y="7778"/>
                </a:cubicBezTo>
                <a:cubicBezTo>
                  <a:pt x="20965" y="7784"/>
                  <a:pt x="20977" y="7790"/>
                  <a:pt x="20990" y="7797"/>
                </a:cubicBezTo>
                <a:cubicBezTo>
                  <a:pt x="21140" y="7834"/>
                  <a:pt x="21287" y="7818"/>
                  <a:pt x="21432" y="7775"/>
                </a:cubicBezTo>
                <a:cubicBezTo>
                  <a:pt x="21562" y="7720"/>
                  <a:pt x="21713" y="7698"/>
                  <a:pt x="21793" y="7561"/>
                </a:cubicBezTo>
                <a:cubicBezTo>
                  <a:pt x="22448" y="7625"/>
                  <a:pt x="23043" y="7420"/>
                  <a:pt x="23617" y="7131"/>
                </a:cubicBezTo>
                <a:lnTo>
                  <a:pt x="23617" y="7131"/>
                </a:lnTo>
                <a:cubicBezTo>
                  <a:pt x="23635" y="7156"/>
                  <a:pt x="23660" y="7184"/>
                  <a:pt x="23692" y="7216"/>
                </a:cubicBezTo>
                <a:cubicBezTo>
                  <a:pt x="23926" y="7213"/>
                  <a:pt x="24159" y="7201"/>
                  <a:pt x="24391" y="7180"/>
                </a:cubicBezTo>
                <a:cubicBezTo>
                  <a:pt x="24440" y="7224"/>
                  <a:pt x="24497" y="7256"/>
                  <a:pt x="24569" y="7267"/>
                </a:cubicBezTo>
                <a:lnTo>
                  <a:pt x="24570" y="7267"/>
                </a:lnTo>
                <a:cubicBezTo>
                  <a:pt x="24769" y="7355"/>
                  <a:pt x="24971" y="7430"/>
                  <a:pt x="25196" y="7428"/>
                </a:cubicBezTo>
                <a:lnTo>
                  <a:pt x="25197" y="7426"/>
                </a:lnTo>
                <a:lnTo>
                  <a:pt x="25197" y="7428"/>
                </a:lnTo>
                <a:cubicBezTo>
                  <a:pt x="25226" y="7426"/>
                  <a:pt x="25254" y="7423"/>
                  <a:pt x="25283" y="7420"/>
                </a:cubicBezTo>
                <a:lnTo>
                  <a:pt x="25283" y="7420"/>
                </a:lnTo>
                <a:cubicBezTo>
                  <a:pt x="25427" y="7441"/>
                  <a:pt x="25548" y="7373"/>
                  <a:pt x="25669" y="7306"/>
                </a:cubicBezTo>
                <a:lnTo>
                  <a:pt x="25669" y="7306"/>
                </a:lnTo>
                <a:cubicBezTo>
                  <a:pt x="25785" y="7310"/>
                  <a:pt x="25851" y="7237"/>
                  <a:pt x="25916" y="7154"/>
                </a:cubicBezTo>
                <a:lnTo>
                  <a:pt x="25916" y="7154"/>
                </a:lnTo>
                <a:lnTo>
                  <a:pt x="25916" y="7154"/>
                </a:lnTo>
                <a:cubicBezTo>
                  <a:pt x="25969" y="7154"/>
                  <a:pt x="25987" y="7118"/>
                  <a:pt x="26006" y="7080"/>
                </a:cubicBezTo>
                <a:lnTo>
                  <a:pt x="26006" y="7080"/>
                </a:lnTo>
                <a:cubicBezTo>
                  <a:pt x="26052" y="7024"/>
                  <a:pt x="26087" y="6967"/>
                  <a:pt x="26119" y="6909"/>
                </a:cubicBezTo>
                <a:cubicBezTo>
                  <a:pt x="26133" y="6905"/>
                  <a:pt x="26148" y="6904"/>
                  <a:pt x="26162" y="6901"/>
                </a:cubicBezTo>
                <a:cubicBezTo>
                  <a:pt x="26176" y="6876"/>
                  <a:pt x="26188" y="6854"/>
                  <a:pt x="26199" y="6832"/>
                </a:cubicBezTo>
                <a:cubicBezTo>
                  <a:pt x="26442" y="7015"/>
                  <a:pt x="26682" y="6954"/>
                  <a:pt x="26922" y="6819"/>
                </a:cubicBezTo>
                <a:cubicBezTo>
                  <a:pt x="26931" y="6808"/>
                  <a:pt x="26939" y="6795"/>
                  <a:pt x="26946" y="6782"/>
                </a:cubicBezTo>
                <a:cubicBezTo>
                  <a:pt x="27203" y="6941"/>
                  <a:pt x="27447" y="6925"/>
                  <a:pt x="27684" y="6773"/>
                </a:cubicBezTo>
                <a:cubicBezTo>
                  <a:pt x="27719" y="6791"/>
                  <a:pt x="27755" y="6809"/>
                  <a:pt x="27790" y="6826"/>
                </a:cubicBezTo>
                <a:cubicBezTo>
                  <a:pt x="28514" y="6944"/>
                  <a:pt x="29241" y="7012"/>
                  <a:pt x="29977" y="6939"/>
                </a:cubicBezTo>
                <a:cubicBezTo>
                  <a:pt x="29986" y="6932"/>
                  <a:pt x="29994" y="6924"/>
                  <a:pt x="30003" y="6917"/>
                </a:cubicBezTo>
                <a:cubicBezTo>
                  <a:pt x="30132" y="7025"/>
                  <a:pt x="30266" y="7101"/>
                  <a:pt x="30404" y="7140"/>
                </a:cubicBezTo>
                <a:lnTo>
                  <a:pt x="30302" y="7376"/>
                </a:lnTo>
                <a:lnTo>
                  <a:pt x="30302" y="7376"/>
                </a:lnTo>
                <a:lnTo>
                  <a:pt x="30300" y="7376"/>
                </a:lnTo>
                <a:cubicBezTo>
                  <a:pt x="30276" y="7446"/>
                  <a:pt x="30250" y="7514"/>
                  <a:pt x="30223" y="7584"/>
                </a:cubicBezTo>
                <a:lnTo>
                  <a:pt x="30225" y="7584"/>
                </a:lnTo>
                <a:lnTo>
                  <a:pt x="29887" y="8513"/>
                </a:lnTo>
                <a:cubicBezTo>
                  <a:pt x="28906" y="8398"/>
                  <a:pt x="27913" y="8368"/>
                  <a:pt x="26913" y="8413"/>
                </a:cubicBezTo>
                <a:cubicBezTo>
                  <a:pt x="25297" y="8484"/>
                  <a:pt x="23701" y="8709"/>
                  <a:pt x="22126" y="9088"/>
                </a:cubicBezTo>
                <a:cubicBezTo>
                  <a:pt x="21047" y="9387"/>
                  <a:pt x="19985" y="9732"/>
                  <a:pt x="18934" y="10116"/>
                </a:cubicBezTo>
                <a:cubicBezTo>
                  <a:pt x="18642" y="10222"/>
                  <a:pt x="18298" y="10268"/>
                  <a:pt x="18132" y="10597"/>
                </a:cubicBezTo>
                <a:cubicBezTo>
                  <a:pt x="18135" y="10611"/>
                  <a:pt x="18140" y="10626"/>
                  <a:pt x="18145" y="10639"/>
                </a:cubicBezTo>
                <a:close/>
                <a:moveTo>
                  <a:pt x="15649" y="11862"/>
                </a:moveTo>
                <a:lnTo>
                  <a:pt x="15642" y="11862"/>
                </a:lnTo>
                <a:cubicBezTo>
                  <a:pt x="15586" y="11830"/>
                  <a:pt x="15526" y="11814"/>
                  <a:pt x="15468" y="11842"/>
                </a:cubicBezTo>
                <a:cubicBezTo>
                  <a:pt x="14907" y="12120"/>
                  <a:pt x="14377" y="12449"/>
                  <a:pt x="13869" y="12814"/>
                </a:cubicBezTo>
                <a:cubicBezTo>
                  <a:pt x="13809" y="12859"/>
                  <a:pt x="13782" y="12936"/>
                  <a:pt x="13788" y="13018"/>
                </a:cubicBezTo>
                <a:cubicBezTo>
                  <a:pt x="13795" y="13023"/>
                  <a:pt x="13801" y="13029"/>
                  <a:pt x="13808" y="13035"/>
                </a:cubicBezTo>
                <a:cubicBezTo>
                  <a:pt x="13802" y="13035"/>
                  <a:pt x="13795" y="13036"/>
                  <a:pt x="13789" y="13036"/>
                </a:cubicBezTo>
                <a:cubicBezTo>
                  <a:pt x="13569" y="12972"/>
                  <a:pt x="13454" y="13074"/>
                  <a:pt x="13394" y="13257"/>
                </a:cubicBezTo>
                <a:cubicBezTo>
                  <a:pt x="13357" y="13267"/>
                  <a:pt x="13321" y="13278"/>
                  <a:pt x="13285" y="13290"/>
                </a:cubicBezTo>
                <a:cubicBezTo>
                  <a:pt x="13238" y="13250"/>
                  <a:pt x="13192" y="13208"/>
                  <a:pt x="13146" y="13167"/>
                </a:cubicBezTo>
                <a:lnTo>
                  <a:pt x="13145" y="13167"/>
                </a:lnTo>
                <a:cubicBezTo>
                  <a:pt x="13115" y="13137"/>
                  <a:pt x="13082" y="13108"/>
                  <a:pt x="13050" y="13079"/>
                </a:cubicBezTo>
                <a:lnTo>
                  <a:pt x="13050" y="13078"/>
                </a:lnTo>
                <a:cubicBezTo>
                  <a:pt x="12945" y="12978"/>
                  <a:pt x="12840" y="12875"/>
                  <a:pt x="12733" y="12773"/>
                </a:cubicBezTo>
                <a:cubicBezTo>
                  <a:pt x="12731" y="12759"/>
                  <a:pt x="12723" y="12753"/>
                  <a:pt x="12710" y="12753"/>
                </a:cubicBezTo>
                <a:lnTo>
                  <a:pt x="12710" y="12753"/>
                </a:lnTo>
                <a:lnTo>
                  <a:pt x="12713" y="12751"/>
                </a:lnTo>
                <a:cubicBezTo>
                  <a:pt x="12611" y="12624"/>
                  <a:pt x="12498" y="12512"/>
                  <a:pt x="12379" y="12405"/>
                </a:cubicBezTo>
                <a:cubicBezTo>
                  <a:pt x="12595" y="12229"/>
                  <a:pt x="12804" y="12044"/>
                  <a:pt x="13000" y="11847"/>
                </a:cubicBezTo>
                <a:cubicBezTo>
                  <a:pt x="12995" y="11805"/>
                  <a:pt x="12983" y="11768"/>
                  <a:pt x="12972" y="11734"/>
                </a:cubicBezTo>
                <a:cubicBezTo>
                  <a:pt x="13441" y="11671"/>
                  <a:pt x="13791" y="11424"/>
                  <a:pt x="14043" y="11024"/>
                </a:cubicBezTo>
                <a:cubicBezTo>
                  <a:pt x="14040" y="11014"/>
                  <a:pt x="14035" y="11006"/>
                  <a:pt x="14031" y="10999"/>
                </a:cubicBezTo>
                <a:lnTo>
                  <a:pt x="14034" y="10999"/>
                </a:lnTo>
                <a:lnTo>
                  <a:pt x="14077" y="11011"/>
                </a:lnTo>
                <a:lnTo>
                  <a:pt x="14093" y="10988"/>
                </a:lnTo>
                <a:cubicBezTo>
                  <a:pt x="14100" y="10992"/>
                  <a:pt x="14105" y="10999"/>
                  <a:pt x="14113" y="11005"/>
                </a:cubicBezTo>
                <a:cubicBezTo>
                  <a:pt x="14204" y="11005"/>
                  <a:pt x="14262" y="10962"/>
                  <a:pt x="14279" y="10873"/>
                </a:cubicBezTo>
                <a:cubicBezTo>
                  <a:pt x="14286" y="10882"/>
                  <a:pt x="14293" y="10889"/>
                  <a:pt x="14303" y="10898"/>
                </a:cubicBezTo>
                <a:cubicBezTo>
                  <a:pt x="14592" y="10805"/>
                  <a:pt x="14901" y="10737"/>
                  <a:pt x="14979" y="10375"/>
                </a:cubicBezTo>
                <a:cubicBezTo>
                  <a:pt x="14994" y="10388"/>
                  <a:pt x="15015" y="10401"/>
                  <a:pt x="15040" y="10411"/>
                </a:cubicBezTo>
                <a:cubicBezTo>
                  <a:pt x="15693" y="10261"/>
                  <a:pt x="16224" y="9868"/>
                  <a:pt x="16780" y="9528"/>
                </a:cubicBezTo>
                <a:cubicBezTo>
                  <a:pt x="16795" y="9493"/>
                  <a:pt x="16815" y="9460"/>
                  <a:pt x="16833" y="9430"/>
                </a:cubicBezTo>
                <a:cubicBezTo>
                  <a:pt x="16931" y="9400"/>
                  <a:pt x="17032" y="9370"/>
                  <a:pt x="17103" y="9287"/>
                </a:cubicBezTo>
                <a:cubicBezTo>
                  <a:pt x="17127" y="9299"/>
                  <a:pt x="17153" y="9306"/>
                  <a:pt x="17182" y="9309"/>
                </a:cubicBezTo>
                <a:cubicBezTo>
                  <a:pt x="17223" y="9301"/>
                  <a:pt x="17263" y="9291"/>
                  <a:pt x="17304" y="9281"/>
                </a:cubicBezTo>
                <a:cubicBezTo>
                  <a:pt x="17325" y="9301"/>
                  <a:pt x="17346" y="9323"/>
                  <a:pt x="17368" y="9343"/>
                </a:cubicBezTo>
                <a:cubicBezTo>
                  <a:pt x="17291" y="9364"/>
                  <a:pt x="17213" y="9389"/>
                  <a:pt x="17137" y="9413"/>
                </a:cubicBezTo>
                <a:cubicBezTo>
                  <a:pt x="17067" y="9410"/>
                  <a:pt x="17012" y="9445"/>
                  <a:pt x="16960" y="9485"/>
                </a:cubicBezTo>
                <a:lnTo>
                  <a:pt x="16960" y="9488"/>
                </a:lnTo>
                <a:cubicBezTo>
                  <a:pt x="16960" y="9486"/>
                  <a:pt x="16960" y="9486"/>
                  <a:pt x="16959" y="9485"/>
                </a:cubicBezTo>
                <a:cubicBezTo>
                  <a:pt x="16818" y="9522"/>
                  <a:pt x="16684" y="9571"/>
                  <a:pt x="16595" y="9692"/>
                </a:cubicBezTo>
                <a:lnTo>
                  <a:pt x="16596" y="9694"/>
                </a:lnTo>
                <a:lnTo>
                  <a:pt x="16596" y="9694"/>
                </a:lnTo>
                <a:cubicBezTo>
                  <a:pt x="16422" y="9781"/>
                  <a:pt x="16376" y="9967"/>
                  <a:pt x="16280" y="10115"/>
                </a:cubicBezTo>
                <a:cubicBezTo>
                  <a:pt x="16090" y="10458"/>
                  <a:pt x="16366" y="10984"/>
                  <a:pt x="16754" y="11150"/>
                </a:cubicBezTo>
                <a:cubicBezTo>
                  <a:pt x="16327" y="11290"/>
                  <a:pt x="15911" y="11449"/>
                  <a:pt x="15634" y="11847"/>
                </a:cubicBezTo>
                <a:cubicBezTo>
                  <a:pt x="15642" y="11848"/>
                  <a:pt x="15644" y="11855"/>
                  <a:pt x="15649" y="11862"/>
                </a:cubicBezTo>
                <a:close/>
                <a:moveTo>
                  <a:pt x="13060" y="13200"/>
                </a:moveTo>
                <a:lnTo>
                  <a:pt x="13060" y="13194"/>
                </a:lnTo>
                <a:lnTo>
                  <a:pt x="13065" y="13197"/>
                </a:lnTo>
                <a:cubicBezTo>
                  <a:pt x="13065" y="13200"/>
                  <a:pt x="13063" y="13200"/>
                  <a:pt x="13060" y="13200"/>
                </a:cubicBezTo>
                <a:close/>
                <a:moveTo>
                  <a:pt x="13060" y="13194"/>
                </a:moveTo>
                <a:lnTo>
                  <a:pt x="13060" y="13194"/>
                </a:lnTo>
                <a:lnTo>
                  <a:pt x="13060" y="13194"/>
                </a:lnTo>
                <a:close/>
                <a:moveTo>
                  <a:pt x="16828" y="9014"/>
                </a:moveTo>
                <a:cubicBezTo>
                  <a:pt x="16845" y="9019"/>
                  <a:pt x="16865" y="9025"/>
                  <a:pt x="16883" y="9031"/>
                </a:cubicBezTo>
                <a:cubicBezTo>
                  <a:pt x="16864" y="9029"/>
                  <a:pt x="16844" y="9027"/>
                  <a:pt x="16828" y="9014"/>
                </a:cubicBezTo>
                <a:close/>
                <a:moveTo>
                  <a:pt x="16538" y="8337"/>
                </a:moveTo>
                <a:lnTo>
                  <a:pt x="16538" y="8332"/>
                </a:lnTo>
                <a:lnTo>
                  <a:pt x="16538" y="8329"/>
                </a:lnTo>
                <a:lnTo>
                  <a:pt x="16538" y="8329"/>
                </a:lnTo>
                <a:lnTo>
                  <a:pt x="16538" y="8329"/>
                </a:lnTo>
                <a:lnTo>
                  <a:pt x="16543" y="8335"/>
                </a:lnTo>
                <a:cubicBezTo>
                  <a:pt x="16542" y="8335"/>
                  <a:pt x="16539" y="8335"/>
                  <a:pt x="16538" y="8337"/>
                </a:cubicBezTo>
                <a:close/>
                <a:moveTo>
                  <a:pt x="16625" y="8299"/>
                </a:moveTo>
                <a:lnTo>
                  <a:pt x="16625" y="8299"/>
                </a:lnTo>
                <a:cubicBezTo>
                  <a:pt x="16593" y="8271"/>
                  <a:pt x="16561" y="8241"/>
                  <a:pt x="16531" y="8208"/>
                </a:cubicBezTo>
                <a:lnTo>
                  <a:pt x="16529" y="8208"/>
                </a:lnTo>
                <a:lnTo>
                  <a:pt x="16217" y="7907"/>
                </a:lnTo>
                <a:cubicBezTo>
                  <a:pt x="16216" y="7907"/>
                  <a:pt x="16216" y="7910"/>
                  <a:pt x="16214" y="7910"/>
                </a:cubicBezTo>
                <a:lnTo>
                  <a:pt x="16214" y="7904"/>
                </a:lnTo>
                <a:cubicBezTo>
                  <a:pt x="16213" y="7891"/>
                  <a:pt x="16206" y="7884"/>
                  <a:pt x="16193" y="7884"/>
                </a:cubicBezTo>
                <a:lnTo>
                  <a:pt x="16191" y="7884"/>
                </a:lnTo>
                <a:cubicBezTo>
                  <a:pt x="16191" y="7884"/>
                  <a:pt x="16193" y="7884"/>
                  <a:pt x="16193" y="7883"/>
                </a:cubicBezTo>
                <a:cubicBezTo>
                  <a:pt x="16088" y="7754"/>
                  <a:pt x="15972" y="7639"/>
                  <a:pt x="15852" y="7531"/>
                </a:cubicBezTo>
                <a:cubicBezTo>
                  <a:pt x="16127" y="7382"/>
                  <a:pt x="16402" y="7237"/>
                  <a:pt x="16681" y="7097"/>
                </a:cubicBezTo>
                <a:cubicBezTo>
                  <a:pt x="17032" y="6929"/>
                  <a:pt x="17384" y="6762"/>
                  <a:pt x="17733" y="6594"/>
                </a:cubicBezTo>
                <a:lnTo>
                  <a:pt x="17733" y="6594"/>
                </a:lnTo>
                <a:cubicBezTo>
                  <a:pt x="17795" y="6564"/>
                  <a:pt x="17855" y="6531"/>
                  <a:pt x="17913" y="6500"/>
                </a:cubicBezTo>
                <a:lnTo>
                  <a:pt x="17913" y="6500"/>
                </a:lnTo>
                <a:cubicBezTo>
                  <a:pt x="18207" y="6387"/>
                  <a:pt x="18503" y="6275"/>
                  <a:pt x="18798" y="6165"/>
                </a:cubicBezTo>
                <a:cubicBezTo>
                  <a:pt x="18792" y="6450"/>
                  <a:pt x="18923" y="6759"/>
                  <a:pt x="19152" y="6911"/>
                </a:cubicBezTo>
                <a:cubicBezTo>
                  <a:pt x="19359" y="7060"/>
                  <a:pt x="19585" y="7022"/>
                  <a:pt x="19810" y="6987"/>
                </a:cubicBezTo>
                <a:lnTo>
                  <a:pt x="19810" y="6984"/>
                </a:lnTo>
                <a:lnTo>
                  <a:pt x="19823" y="6987"/>
                </a:lnTo>
                <a:lnTo>
                  <a:pt x="19836" y="6980"/>
                </a:lnTo>
                <a:lnTo>
                  <a:pt x="19836" y="6980"/>
                </a:lnTo>
                <a:lnTo>
                  <a:pt x="19836" y="6980"/>
                </a:lnTo>
                <a:cubicBezTo>
                  <a:pt x="19996" y="6991"/>
                  <a:pt x="20138" y="6939"/>
                  <a:pt x="20271" y="6854"/>
                </a:cubicBezTo>
                <a:lnTo>
                  <a:pt x="20274" y="6854"/>
                </a:lnTo>
                <a:cubicBezTo>
                  <a:pt x="20321" y="6838"/>
                  <a:pt x="20371" y="6825"/>
                  <a:pt x="20383" y="6766"/>
                </a:cubicBezTo>
                <a:cubicBezTo>
                  <a:pt x="20440" y="6718"/>
                  <a:pt x="20497" y="6672"/>
                  <a:pt x="20555" y="6625"/>
                </a:cubicBezTo>
                <a:lnTo>
                  <a:pt x="20555" y="6625"/>
                </a:lnTo>
                <a:lnTo>
                  <a:pt x="20555" y="6625"/>
                </a:lnTo>
                <a:cubicBezTo>
                  <a:pt x="20732" y="6490"/>
                  <a:pt x="20781" y="6300"/>
                  <a:pt x="20786" y="6088"/>
                </a:cubicBezTo>
                <a:cubicBezTo>
                  <a:pt x="20798" y="5993"/>
                  <a:pt x="20776" y="5903"/>
                  <a:pt x="20755" y="5816"/>
                </a:cubicBezTo>
                <a:cubicBezTo>
                  <a:pt x="20755" y="5814"/>
                  <a:pt x="20752" y="5814"/>
                  <a:pt x="20752" y="5814"/>
                </a:cubicBezTo>
                <a:cubicBezTo>
                  <a:pt x="20751" y="5814"/>
                  <a:pt x="20751" y="5813"/>
                  <a:pt x="20748" y="5813"/>
                </a:cubicBezTo>
                <a:lnTo>
                  <a:pt x="20755" y="5813"/>
                </a:lnTo>
                <a:cubicBezTo>
                  <a:pt x="20766" y="5694"/>
                  <a:pt x="20711" y="5601"/>
                  <a:pt x="20655" y="5507"/>
                </a:cubicBezTo>
                <a:cubicBezTo>
                  <a:pt x="21003" y="5392"/>
                  <a:pt x="21349" y="5283"/>
                  <a:pt x="21700" y="5179"/>
                </a:cubicBezTo>
                <a:cubicBezTo>
                  <a:pt x="21700" y="5179"/>
                  <a:pt x="21700" y="5177"/>
                  <a:pt x="21703" y="5177"/>
                </a:cubicBezTo>
                <a:lnTo>
                  <a:pt x="21703" y="5179"/>
                </a:lnTo>
                <a:cubicBezTo>
                  <a:pt x="21821" y="5159"/>
                  <a:pt x="21942" y="5137"/>
                  <a:pt x="22062" y="5120"/>
                </a:cubicBezTo>
                <a:lnTo>
                  <a:pt x="22062" y="5119"/>
                </a:lnTo>
                <a:lnTo>
                  <a:pt x="22062" y="5119"/>
                </a:lnTo>
                <a:cubicBezTo>
                  <a:pt x="22414" y="5111"/>
                  <a:pt x="22726" y="4941"/>
                  <a:pt x="23063" y="4868"/>
                </a:cubicBezTo>
                <a:cubicBezTo>
                  <a:pt x="23307" y="4842"/>
                  <a:pt x="23551" y="4815"/>
                  <a:pt x="23796" y="4791"/>
                </a:cubicBezTo>
                <a:cubicBezTo>
                  <a:pt x="24066" y="4841"/>
                  <a:pt x="24301" y="4685"/>
                  <a:pt x="24556" y="4656"/>
                </a:cubicBezTo>
                <a:cubicBezTo>
                  <a:pt x="24962" y="4612"/>
                  <a:pt x="25367" y="4572"/>
                  <a:pt x="25772" y="4542"/>
                </a:cubicBezTo>
                <a:cubicBezTo>
                  <a:pt x="25784" y="4663"/>
                  <a:pt x="25793" y="4791"/>
                  <a:pt x="25873" y="4897"/>
                </a:cubicBezTo>
                <a:cubicBezTo>
                  <a:pt x="25790" y="4990"/>
                  <a:pt x="25856" y="5084"/>
                  <a:pt x="25863" y="5179"/>
                </a:cubicBezTo>
                <a:cubicBezTo>
                  <a:pt x="25863" y="5183"/>
                  <a:pt x="25863" y="5186"/>
                  <a:pt x="25861" y="5187"/>
                </a:cubicBezTo>
                <a:cubicBezTo>
                  <a:pt x="25864" y="5233"/>
                  <a:pt x="25868" y="5276"/>
                  <a:pt x="25871" y="5320"/>
                </a:cubicBezTo>
                <a:lnTo>
                  <a:pt x="25873" y="5322"/>
                </a:lnTo>
                <a:cubicBezTo>
                  <a:pt x="25887" y="5495"/>
                  <a:pt x="25900" y="5671"/>
                  <a:pt x="25914" y="5846"/>
                </a:cubicBezTo>
                <a:cubicBezTo>
                  <a:pt x="25916" y="5874"/>
                  <a:pt x="25920" y="5903"/>
                  <a:pt x="25923" y="5930"/>
                </a:cubicBezTo>
                <a:cubicBezTo>
                  <a:pt x="25926" y="5932"/>
                  <a:pt x="25927" y="5935"/>
                  <a:pt x="25927" y="5936"/>
                </a:cubicBezTo>
                <a:cubicBezTo>
                  <a:pt x="25926" y="5936"/>
                  <a:pt x="25923" y="5935"/>
                  <a:pt x="25921" y="5935"/>
                </a:cubicBezTo>
                <a:cubicBezTo>
                  <a:pt x="25908" y="5972"/>
                  <a:pt x="25933" y="6022"/>
                  <a:pt x="25886" y="6049"/>
                </a:cubicBezTo>
                <a:lnTo>
                  <a:pt x="25886" y="6046"/>
                </a:lnTo>
                <a:lnTo>
                  <a:pt x="25837" y="6020"/>
                </a:lnTo>
                <a:lnTo>
                  <a:pt x="25835" y="6020"/>
                </a:lnTo>
                <a:lnTo>
                  <a:pt x="25835" y="6020"/>
                </a:lnTo>
                <a:cubicBezTo>
                  <a:pt x="25754" y="5995"/>
                  <a:pt x="25705" y="5906"/>
                  <a:pt x="25608" y="5909"/>
                </a:cubicBezTo>
                <a:lnTo>
                  <a:pt x="25608" y="5909"/>
                </a:lnTo>
                <a:cubicBezTo>
                  <a:pt x="25551" y="5866"/>
                  <a:pt x="25499" y="5821"/>
                  <a:pt x="25420" y="5846"/>
                </a:cubicBezTo>
                <a:cubicBezTo>
                  <a:pt x="25224" y="5720"/>
                  <a:pt x="25020" y="5734"/>
                  <a:pt x="24811" y="5803"/>
                </a:cubicBezTo>
                <a:lnTo>
                  <a:pt x="24811" y="5803"/>
                </a:lnTo>
                <a:cubicBezTo>
                  <a:pt x="24467" y="5866"/>
                  <a:pt x="24241" y="6049"/>
                  <a:pt x="24195" y="6411"/>
                </a:cubicBezTo>
                <a:lnTo>
                  <a:pt x="24196" y="6411"/>
                </a:lnTo>
                <a:cubicBezTo>
                  <a:pt x="24136" y="6496"/>
                  <a:pt x="24173" y="6586"/>
                  <a:pt x="24182" y="6673"/>
                </a:cubicBezTo>
                <a:lnTo>
                  <a:pt x="24182" y="6673"/>
                </a:lnTo>
                <a:cubicBezTo>
                  <a:pt x="24076" y="6695"/>
                  <a:pt x="23972" y="6722"/>
                  <a:pt x="23867" y="6752"/>
                </a:cubicBezTo>
                <a:cubicBezTo>
                  <a:pt x="23157" y="6845"/>
                  <a:pt x="22447" y="6951"/>
                  <a:pt x="21764" y="7183"/>
                </a:cubicBezTo>
                <a:lnTo>
                  <a:pt x="21764" y="7183"/>
                </a:lnTo>
                <a:cubicBezTo>
                  <a:pt x="21428" y="7256"/>
                  <a:pt x="21080" y="7290"/>
                  <a:pt x="20775" y="7471"/>
                </a:cubicBezTo>
                <a:cubicBezTo>
                  <a:pt x="20775" y="7473"/>
                  <a:pt x="20774" y="7475"/>
                  <a:pt x="20774" y="7475"/>
                </a:cubicBezTo>
                <a:lnTo>
                  <a:pt x="20774" y="7473"/>
                </a:lnTo>
                <a:cubicBezTo>
                  <a:pt x="20529" y="7453"/>
                  <a:pt x="20336" y="7595"/>
                  <a:pt x="20121" y="7674"/>
                </a:cubicBezTo>
                <a:lnTo>
                  <a:pt x="20121" y="7674"/>
                </a:lnTo>
                <a:cubicBezTo>
                  <a:pt x="19945" y="7733"/>
                  <a:pt x="19770" y="7793"/>
                  <a:pt x="19595" y="7853"/>
                </a:cubicBezTo>
                <a:cubicBezTo>
                  <a:pt x="19487" y="7834"/>
                  <a:pt x="19406" y="7886"/>
                  <a:pt x="19333" y="7960"/>
                </a:cubicBezTo>
                <a:lnTo>
                  <a:pt x="19331" y="7960"/>
                </a:lnTo>
                <a:cubicBezTo>
                  <a:pt x="18576" y="8139"/>
                  <a:pt x="17895" y="8497"/>
                  <a:pt x="17205" y="8833"/>
                </a:cubicBezTo>
                <a:cubicBezTo>
                  <a:pt x="17076" y="8715"/>
                  <a:pt x="16947" y="8594"/>
                  <a:pt x="16818" y="8477"/>
                </a:cubicBezTo>
                <a:cubicBezTo>
                  <a:pt x="16817" y="8475"/>
                  <a:pt x="16813" y="8475"/>
                  <a:pt x="16811" y="8473"/>
                </a:cubicBezTo>
                <a:cubicBezTo>
                  <a:pt x="16814" y="8473"/>
                  <a:pt x="16817" y="8475"/>
                  <a:pt x="16818" y="8475"/>
                </a:cubicBezTo>
                <a:cubicBezTo>
                  <a:pt x="16752" y="8415"/>
                  <a:pt x="16688" y="8358"/>
                  <a:pt x="16625" y="8299"/>
                </a:cubicBezTo>
                <a:close/>
                <a:moveTo>
                  <a:pt x="19908" y="4139"/>
                </a:moveTo>
                <a:lnTo>
                  <a:pt x="19908" y="4139"/>
                </a:lnTo>
                <a:cubicBezTo>
                  <a:pt x="19908" y="4141"/>
                  <a:pt x="19909" y="4141"/>
                  <a:pt x="19909" y="4142"/>
                </a:cubicBezTo>
                <a:lnTo>
                  <a:pt x="19908" y="4142"/>
                </a:lnTo>
                <a:cubicBezTo>
                  <a:pt x="19906" y="4141"/>
                  <a:pt x="19906" y="4139"/>
                  <a:pt x="19908" y="4139"/>
                </a:cubicBezTo>
                <a:close/>
                <a:moveTo>
                  <a:pt x="20106" y="5977"/>
                </a:moveTo>
                <a:lnTo>
                  <a:pt x="20106" y="5975"/>
                </a:lnTo>
                <a:cubicBezTo>
                  <a:pt x="20104" y="5975"/>
                  <a:pt x="20104" y="5975"/>
                  <a:pt x="20106" y="5977"/>
                </a:cubicBezTo>
                <a:cubicBezTo>
                  <a:pt x="20111" y="5975"/>
                  <a:pt x="20115" y="5975"/>
                  <a:pt x="20121" y="5975"/>
                </a:cubicBezTo>
                <a:cubicBezTo>
                  <a:pt x="20117" y="5977"/>
                  <a:pt x="20111" y="5979"/>
                  <a:pt x="20108" y="5979"/>
                </a:cubicBezTo>
                <a:cubicBezTo>
                  <a:pt x="20106" y="5979"/>
                  <a:pt x="20106" y="5979"/>
                  <a:pt x="20106" y="5977"/>
                </a:cubicBezTo>
                <a:close/>
                <a:moveTo>
                  <a:pt x="20429" y="6357"/>
                </a:moveTo>
                <a:lnTo>
                  <a:pt x="20429" y="6357"/>
                </a:lnTo>
                <a:cubicBezTo>
                  <a:pt x="20431" y="6358"/>
                  <a:pt x="20433" y="6361"/>
                  <a:pt x="20436" y="6367"/>
                </a:cubicBezTo>
                <a:cubicBezTo>
                  <a:pt x="20431" y="6365"/>
                  <a:pt x="20430" y="6364"/>
                  <a:pt x="20426" y="6361"/>
                </a:cubicBezTo>
                <a:cubicBezTo>
                  <a:pt x="20429" y="6360"/>
                  <a:pt x="20429" y="6358"/>
                  <a:pt x="20429" y="6357"/>
                </a:cubicBezTo>
                <a:close/>
                <a:moveTo>
                  <a:pt x="26942" y="1971"/>
                </a:moveTo>
                <a:cubicBezTo>
                  <a:pt x="27037" y="2198"/>
                  <a:pt x="26982" y="2406"/>
                  <a:pt x="26786" y="2566"/>
                </a:cubicBezTo>
                <a:cubicBezTo>
                  <a:pt x="26775" y="2509"/>
                  <a:pt x="26745" y="2460"/>
                  <a:pt x="26709" y="2416"/>
                </a:cubicBezTo>
                <a:cubicBezTo>
                  <a:pt x="26588" y="2277"/>
                  <a:pt x="26465" y="2141"/>
                  <a:pt x="26352" y="1995"/>
                </a:cubicBezTo>
                <a:cubicBezTo>
                  <a:pt x="26550" y="1985"/>
                  <a:pt x="26745" y="1976"/>
                  <a:pt x="26942" y="1971"/>
                </a:cubicBezTo>
                <a:close/>
                <a:moveTo>
                  <a:pt x="24624" y="6093"/>
                </a:moveTo>
                <a:cubicBezTo>
                  <a:pt x="24630" y="6101"/>
                  <a:pt x="24634" y="6106"/>
                  <a:pt x="24639" y="6113"/>
                </a:cubicBezTo>
                <a:cubicBezTo>
                  <a:pt x="24630" y="6111"/>
                  <a:pt x="24624" y="6108"/>
                  <a:pt x="24619" y="6101"/>
                </a:cubicBezTo>
                <a:cubicBezTo>
                  <a:pt x="24620" y="6096"/>
                  <a:pt x="24623" y="6095"/>
                  <a:pt x="24624" y="6093"/>
                </a:cubicBezTo>
                <a:close/>
                <a:moveTo>
                  <a:pt x="24863" y="6115"/>
                </a:moveTo>
                <a:cubicBezTo>
                  <a:pt x="24863" y="6113"/>
                  <a:pt x="24863" y="6109"/>
                  <a:pt x="24866" y="6108"/>
                </a:cubicBezTo>
                <a:cubicBezTo>
                  <a:pt x="24866" y="6109"/>
                  <a:pt x="24863" y="6111"/>
                  <a:pt x="24863" y="6115"/>
                </a:cubicBezTo>
                <a:close/>
                <a:moveTo>
                  <a:pt x="25785" y="7120"/>
                </a:moveTo>
                <a:lnTo>
                  <a:pt x="25785" y="7126"/>
                </a:lnTo>
                <a:cubicBezTo>
                  <a:pt x="25777" y="7127"/>
                  <a:pt x="25768" y="7127"/>
                  <a:pt x="25757" y="7127"/>
                </a:cubicBezTo>
                <a:cubicBezTo>
                  <a:pt x="25764" y="7124"/>
                  <a:pt x="25775" y="7123"/>
                  <a:pt x="25785" y="7120"/>
                </a:cubicBezTo>
                <a:close/>
                <a:moveTo>
                  <a:pt x="26119" y="5939"/>
                </a:moveTo>
                <a:cubicBezTo>
                  <a:pt x="26122" y="5932"/>
                  <a:pt x="26128" y="5925"/>
                  <a:pt x="26135" y="5920"/>
                </a:cubicBezTo>
                <a:cubicBezTo>
                  <a:pt x="26129" y="5925"/>
                  <a:pt x="26123" y="5932"/>
                  <a:pt x="26119" y="5939"/>
                </a:cubicBezTo>
                <a:close/>
                <a:moveTo>
                  <a:pt x="17859" y="10189"/>
                </a:moveTo>
                <a:cubicBezTo>
                  <a:pt x="17860" y="10190"/>
                  <a:pt x="17863" y="10193"/>
                  <a:pt x="17866" y="10195"/>
                </a:cubicBezTo>
                <a:cubicBezTo>
                  <a:pt x="17863" y="10195"/>
                  <a:pt x="17862" y="10195"/>
                  <a:pt x="17859" y="10193"/>
                </a:cubicBezTo>
                <a:cubicBezTo>
                  <a:pt x="17860" y="10190"/>
                  <a:pt x="17860" y="10190"/>
                  <a:pt x="17859" y="10189"/>
                </a:cubicBezTo>
                <a:close/>
                <a:moveTo>
                  <a:pt x="32306" y="6884"/>
                </a:moveTo>
                <a:cubicBezTo>
                  <a:pt x="32249" y="6908"/>
                  <a:pt x="32224" y="6884"/>
                  <a:pt x="32203" y="6851"/>
                </a:cubicBezTo>
                <a:cubicBezTo>
                  <a:pt x="32232" y="6865"/>
                  <a:pt x="32265" y="6875"/>
                  <a:pt x="32306" y="6884"/>
                </a:cubicBezTo>
                <a:close/>
                <a:moveTo>
                  <a:pt x="35092" y="7727"/>
                </a:moveTo>
                <a:cubicBezTo>
                  <a:pt x="35092" y="7725"/>
                  <a:pt x="35092" y="7725"/>
                  <a:pt x="35090" y="7724"/>
                </a:cubicBezTo>
                <a:lnTo>
                  <a:pt x="35090" y="7724"/>
                </a:lnTo>
                <a:lnTo>
                  <a:pt x="35090" y="7724"/>
                </a:lnTo>
                <a:cubicBezTo>
                  <a:pt x="35092" y="7724"/>
                  <a:pt x="35092" y="7724"/>
                  <a:pt x="35095" y="7725"/>
                </a:cubicBezTo>
                <a:close/>
                <a:moveTo>
                  <a:pt x="30270" y="8342"/>
                </a:moveTo>
                <a:lnTo>
                  <a:pt x="30268" y="8342"/>
                </a:lnTo>
                <a:cubicBezTo>
                  <a:pt x="30406" y="8146"/>
                  <a:pt x="30466" y="7920"/>
                  <a:pt x="30528" y="7692"/>
                </a:cubicBezTo>
                <a:cubicBezTo>
                  <a:pt x="30547" y="7619"/>
                  <a:pt x="30529" y="7528"/>
                  <a:pt x="30621" y="7486"/>
                </a:cubicBezTo>
                <a:cubicBezTo>
                  <a:pt x="31059" y="7648"/>
                  <a:pt x="31497" y="7807"/>
                  <a:pt x="31935" y="7964"/>
                </a:cubicBezTo>
                <a:cubicBezTo>
                  <a:pt x="31938" y="7964"/>
                  <a:pt x="31938" y="7963"/>
                  <a:pt x="31938" y="7963"/>
                </a:cubicBezTo>
                <a:cubicBezTo>
                  <a:pt x="31938" y="7963"/>
                  <a:pt x="31938" y="7964"/>
                  <a:pt x="31935" y="7964"/>
                </a:cubicBezTo>
                <a:lnTo>
                  <a:pt x="32220" y="8066"/>
                </a:lnTo>
                <a:cubicBezTo>
                  <a:pt x="32220" y="8066"/>
                  <a:pt x="32220" y="8069"/>
                  <a:pt x="32222" y="8069"/>
                </a:cubicBezTo>
                <a:cubicBezTo>
                  <a:pt x="32522" y="8176"/>
                  <a:pt x="32823" y="8285"/>
                  <a:pt x="33126" y="8394"/>
                </a:cubicBezTo>
                <a:cubicBezTo>
                  <a:pt x="33152" y="8402"/>
                  <a:pt x="33181" y="8414"/>
                  <a:pt x="33208" y="8424"/>
                </a:cubicBezTo>
                <a:lnTo>
                  <a:pt x="33208" y="8424"/>
                </a:lnTo>
                <a:lnTo>
                  <a:pt x="33208" y="8424"/>
                </a:lnTo>
                <a:cubicBezTo>
                  <a:pt x="33384" y="8487"/>
                  <a:pt x="33563" y="8553"/>
                  <a:pt x="33739" y="8617"/>
                </a:cubicBezTo>
                <a:lnTo>
                  <a:pt x="33742" y="8617"/>
                </a:lnTo>
                <a:lnTo>
                  <a:pt x="33742" y="8617"/>
                </a:lnTo>
                <a:cubicBezTo>
                  <a:pt x="33906" y="8677"/>
                  <a:pt x="34068" y="8737"/>
                  <a:pt x="34233" y="8796"/>
                </a:cubicBezTo>
                <a:lnTo>
                  <a:pt x="34233" y="8796"/>
                </a:lnTo>
                <a:cubicBezTo>
                  <a:pt x="34465" y="8885"/>
                  <a:pt x="34695" y="8972"/>
                  <a:pt x="34924" y="9061"/>
                </a:cubicBezTo>
                <a:cubicBezTo>
                  <a:pt x="34840" y="9304"/>
                  <a:pt x="34755" y="9548"/>
                  <a:pt x="34672" y="9794"/>
                </a:cubicBezTo>
                <a:lnTo>
                  <a:pt x="34669" y="9794"/>
                </a:lnTo>
                <a:cubicBezTo>
                  <a:pt x="34669" y="9795"/>
                  <a:pt x="34669" y="9795"/>
                  <a:pt x="34668" y="9797"/>
                </a:cubicBezTo>
                <a:cubicBezTo>
                  <a:pt x="34539" y="9741"/>
                  <a:pt x="34410" y="9687"/>
                  <a:pt x="34283" y="9631"/>
                </a:cubicBezTo>
                <a:cubicBezTo>
                  <a:pt x="34117" y="9559"/>
                  <a:pt x="33929" y="9440"/>
                  <a:pt x="33726" y="9510"/>
                </a:cubicBezTo>
                <a:cubicBezTo>
                  <a:pt x="33696" y="9483"/>
                  <a:pt x="33667" y="9455"/>
                  <a:pt x="33645" y="9425"/>
                </a:cubicBezTo>
                <a:cubicBezTo>
                  <a:pt x="33546" y="9352"/>
                  <a:pt x="33430" y="9309"/>
                  <a:pt x="33314" y="9269"/>
                </a:cubicBezTo>
                <a:cubicBezTo>
                  <a:pt x="32302" y="8929"/>
                  <a:pt x="31275" y="8693"/>
                  <a:pt x="30236" y="8551"/>
                </a:cubicBezTo>
                <a:cubicBezTo>
                  <a:pt x="30256" y="8487"/>
                  <a:pt x="30268" y="8415"/>
                  <a:pt x="30270" y="8342"/>
                </a:cubicBezTo>
                <a:close/>
                <a:moveTo>
                  <a:pt x="35120" y="8656"/>
                </a:moveTo>
                <a:cubicBezTo>
                  <a:pt x="35013" y="8737"/>
                  <a:pt x="34883" y="8684"/>
                  <a:pt x="34767" y="8706"/>
                </a:cubicBezTo>
                <a:cubicBezTo>
                  <a:pt x="34745" y="8683"/>
                  <a:pt x="34724" y="8662"/>
                  <a:pt x="34695" y="8643"/>
                </a:cubicBezTo>
                <a:cubicBezTo>
                  <a:pt x="34442" y="8526"/>
                  <a:pt x="34180" y="8433"/>
                  <a:pt x="33909" y="8357"/>
                </a:cubicBezTo>
                <a:lnTo>
                  <a:pt x="33818" y="8362"/>
                </a:lnTo>
                <a:cubicBezTo>
                  <a:pt x="33792" y="8308"/>
                  <a:pt x="33740" y="8282"/>
                  <a:pt x="33687" y="8261"/>
                </a:cubicBezTo>
                <a:cubicBezTo>
                  <a:pt x="33424" y="8155"/>
                  <a:pt x="33159" y="8056"/>
                  <a:pt x="32892" y="7972"/>
                </a:cubicBezTo>
                <a:cubicBezTo>
                  <a:pt x="32849" y="7957"/>
                  <a:pt x="32804" y="7953"/>
                  <a:pt x="32758" y="7963"/>
                </a:cubicBezTo>
                <a:cubicBezTo>
                  <a:pt x="32754" y="7957"/>
                  <a:pt x="32747" y="7953"/>
                  <a:pt x="32741" y="7946"/>
                </a:cubicBezTo>
                <a:cubicBezTo>
                  <a:pt x="32640" y="7853"/>
                  <a:pt x="32526" y="7791"/>
                  <a:pt x="32379" y="7820"/>
                </a:cubicBezTo>
                <a:cubicBezTo>
                  <a:pt x="32372" y="7831"/>
                  <a:pt x="32363" y="7840"/>
                  <a:pt x="32353" y="7848"/>
                </a:cubicBezTo>
                <a:lnTo>
                  <a:pt x="32353" y="7841"/>
                </a:lnTo>
                <a:cubicBezTo>
                  <a:pt x="32275" y="7724"/>
                  <a:pt x="32167" y="7684"/>
                  <a:pt x="32034" y="7718"/>
                </a:cubicBezTo>
                <a:cubicBezTo>
                  <a:pt x="32027" y="7705"/>
                  <a:pt x="32020" y="7692"/>
                  <a:pt x="32010" y="7678"/>
                </a:cubicBezTo>
                <a:cubicBezTo>
                  <a:pt x="31688" y="7478"/>
                  <a:pt x="31311" y="7416"/>
                  <a:pt x="30966" y="7274"/>
                </a:cubicBezTo>
                <a:cubicBezTo>
                  <a:pt x="30880" y="7239"/>
                  <a:pt x="30793" y="7169"/>
                  <a:pt x="30687" y="7204"/>
                </a:cubicBezTo>
                <a:cubicBezTo>
                  <a:pt x="30690" y="7196"/>
                  <a:pt x="30688" y="7184"/>
                  <a:pt x="30683" y="7174"/>
                </a:cubicBezTo>
                <a:lnTo>
                  <a:pt x="30683" y="7173"/>
                </a:lnTo>
                <a:cubicBezTo>
                  <a:pt x="30811" y="7169"/>
                  <a:pt x="30946" y="7140"/>
                  <a:pt x="31082" y="7088"/>
                </a:cubicBezTo>
                <a:cubicBezTo>
                  <a:pt x="31086" y="7097"/>
                  <a:pt x="31089" y="7106"/>
                  <a:pt x="31095" y="7113"/>
                </a:cubicBezTo>
                <a:cubicBezTo>
                  <a:pt x="31222" y="7269"/>
                  <a:pt x="31403" y="7303"/>
                  <a:pt x="31583" y="7345"/>
                </a:cubicBezTo>
                <a:cubicBezTo>
                  <a:pt x="32813" y="7618"/>
                  <a:pt x="33997" y="8005"/>
                  <a:pt x="35112" y="8579"/>
                </a:cubicBezTo>
                <a:cubicBezTo>
                  <a:pt x="35109" y="8604"/>
                  <a:pt x="35110" y="8627"/>
                  <a:pt x="35120" y="8656"/>
                </a:cubicBezTo>
                <a:close/>
                <a:moveTo>
                  <a:pt x="39777" y="10060"/>
                </a:moveTo>
                <a:cubicBezTo>
                  <a:pt x="39776" y="10062"/>
                  <a:pt x="39776" y="10063"/>
                  <a:pt x="39776" y="10066"/>
                </a:cubicBezTo>
                <a:lnTo>
                  <a:pt x="39771" y="10062"/>
                </a:lnTo>
                <a:cubicBezTo>
                  <a:pt x="39773" y="10060"/>
                  <a:pt x="39776" y="10060"/>
                  <a:pt x="39777" y="10060"/>
                </a:cubicBezTo>
                <a:close/>
                <a:moveTo>
                  <a:pt x="39779" y="10059"/>
                </a:moveTo>
                <a:lnTo>
                  <a:pt x="39779" y="10059"/>
                </a:lnTo>
                <a:lnTo>
                  <a:pt x="39779" y="10059"/>
                </a:lnTo>
                <a:close/>
                <a:moveTo>
                  <a:pt x="28395" y="2012"/>
                </a:moveTo>
                <a:cubicBezTo>
                  <a:pt x="28510" y="2009"/>
                  <a:pt x="28624" y="2008"/>
                  <a:pt x="28741" y="2008"/>
                </a:cubicBezTo>
                <a:lnTo>
                  <a:pt x="28743" y="2009"/>
                </a:lnTo>
                <a:cubicBezTo>
                  <a:pt x="29015" y="2144"/>
                  <a:pt x="29320" y="2005"/>
                  <a:pt x="29593" y="2117"/>
                </a:cubicBezTo>
                <a:cubicBezTo>
                  <a:pt x="29595" y="2117"/>
                  <a:pt x="29595" y="2115"/>
                  <a:pt x="29598" y="2115"/>
                </a:cubicBezTo>
                <a:cubicBezTo>
                  <a:pt x="30853" y="2329"/>
                  <a:pt x="32090" y="2618"/>
                  <a:pt x="33300" y="3017"/>
                </a:cubicBezTo>
                <a:lnTo>
                  <a:pt x="33300" y="3016"/>
                </a:lnTo>
                <a:cubicBezTo>
                  <a:pt x="34156" y="3352"/>
                  <a:pt x="34974" y="3761"/>
                  <a:pt x="35776" y="4211"/>
                </a:cubicBezTo>
                <a:lnTo>
                  <a:pt x="35776" y="4211"/>
                </a:lnTo>
                <a:cubicBezTo>
                  <a:pt x="35976" y="4346"/>
                  <a:pt x="36177" y="4483"/>
                  <a:pt x="36377" y="4620"/>
                </a:cubicBezTo>
                <a:lnTo>
                  <a:pt x="36379" y="4620"/>
                </a:lnTo>
                <a:cubicBezTo>
                  <a:pt x="37029" y="5197"/>
                  <a:pt x="37722" y="5720"/>
                  <a:pt x="38283" y="6394"/>
                </a:cubicBezTo>
                <a:cubicBezTo>
                  <a:pt x="38918" y="7156"/>
                  <a:pt x="39401" y="8015"/>
                  <a:pt x="39892" y="8869"/>
                </a:cubicBezTo>
                <a:lnTo>
                  <a:pt x="39892" y="8869"/>
                </a:lnTo>
                <a:cubicBezTo>
                  <a:pt x="39879" y="8981"/>
                  <a:pt x="39959" y="9051"/>
                  <a:pt x="40015" y="9131"/>
                </a:cubicBezTo>
                <a:lnTo>
                  <a:pt x="40013" y="9131"/>
                </a:lnTo>
                <a:cubicBezTo>
                  <a:pt x="40016" y="9138"/>
                  <a:pt x="40018" y="9148"/>
                  <a:pt x="40022" y="9155"/>
                </a:cubicBezTo>
                <a:cubicBezTo>
                  <a:pt x="39956" y="9281"/>
                  <a:pt x="39887" y="9409"/>
                  <a:pt x="39820" y="9535"/>
                </a:cubicBezTo>
                <a:cubicBezTo>
                  <a:pt x="39779" y="9614"/>
                  <a:pt x="39736" y="9694"/>
                  <a:pt x="39693" y="9774"/>
                </a:cubicBezTo>
                <a:lnTo>
                  <a:pt x="39693" y="9774"/>
                </a:lnTo>
                <a:cubicBezTo>
                  <a:pt x="39674" y="9817"/>
                  <a:pt x="39657" y="9861"/>
                  <a:pt x="39641" y="9904"/>
                </a:cubicBezTo>
                <a:cubicBezTo>
                  <a:pt x="39465" y="9635"/>
                  <a:pt x="39276" y="9372"/>
                  <a:pt x="39077" y="9114"/>
                </a:cubicBezTo>
                <a:lnTo>
                  <a:pt x="39076" y="9114"/>
                </a:lnTo>
                <a:lnTo>
                  <a:pt x="39076" y="9114"/>
                </a:lnTo>
                <a:cubicBezTo>
                  <a:pt x="38907" y="8909"/>
                  <a:pt x="38739" y="8707"/>
                  <a:pt x="38569" y="8504"/>
                </a:cubicBezTo>
                <a:lnTo>
                  <a:pt x="38565" y="8504"/>
                </a:lnTo>
                <a:cubicBezTo>
                  <a:pt x="38568" y="8504"/>
                  <a:pt x="38568" y="8501"/>
                  <a:pt x="38569" y="8501"/>
                </a:cubicBezTo>
                <a:cubicBezTo>
                  <a:pt x="38168" y="8012"/>
                  <a:pt x="37710" y="7581"/>
                  <a:pt x="37186" y="7224"/>
                </a:cubicBezTo>
                <a:lnTo>
                  <a:pt x="37183" y="7224"/>
                </a:lnTo>
                <a:lnTo>
                  <a:pt x="37183" y="7224"/>
                </a:lnTo>
                <a:cubicBezTo>
                  <a:pt x="36425" y="6559"/>
                  <a:pt x="35568" y="6050"/>
                  <a:pt x="34634" y="5674"/>
                </a:cubicBezTo>
                <a:lnTo>
                  <a:pt x="34632" y="5674"/>
                </a:lnTo>
                <a:cubicBezTo>
                  <a:pt x="33908" y="5250"/>
                  <a:pt x="33093" y="5064"/>
                  <a:pt x="32316" y="4779"/>
                </a:cubicBezTo>
                <a:cubicBezTo>
                  <a:pt x="32315" y="4779"/>
                  <a:pt x="32315" y="4782"/>
                  <a:pt x="32315" y="4782"/>
                </a:cubicBezTo>
                <a:cubicBezTo>
                  <a:pt x="32315" y="4782"/>
                  <a:pt x="32315" y="4779"/>
                  <a:pt x="32316" y="4779"/>
                </a:cubicBezTo>
                <a:cubicBezTo>
                  <a:pt x="31964" y="4776"/>
                  <a:pt x="31675" y="4496"/>
                  <a:pt x="31305" y="4560"/>
                </a:cubicBezTo>
                <a:cubicBezTo>
                  <a:pt x="30988" y="4477"/>
                  <a:pt x="30676" y="4374"/>
                  <a:pt x="30346" y="4371"/>
                </a:cubicBezTo>
                <a:lnTo>
                  <a:pt x="30346" y="4374"/>
                </a:lnTo>
                <a:lnTo>
                  <a:pt x="30345" y="4371"/>
                </a:lnTo>
                <a:cubicBezTo>
                  <a:pt x="29191" y="4132"/>
                  <a:pt x="28021" y="4054"/>
                  <a:pt x="26852" y="4105"/>
                </a:cubicBezTo>
                <a:cubicBezTo>
                  <a:pt x="26594" y="4116"/>
                  <a:pt x="26335" y="4132"/>
                  <a:pt x="26077" y="4148"/>
                </a:cubicBezTo>
                <a:cubicBezTo>
                  <a:pt x="26086" y="4055"/>
                  <a:pt x="26073" y="3963"/>
                  <a:pt x="26034" y="3875"/>
                </a:cubicBezTo>
                <a:cubicBezTo>
                  <a:pt x="26034" y="3873"/>
                  <a:pt x="26032" y="3869"/>
                  <a:pt x="26030" y="3867"/>
                </a:cubicBezTo>
                <a:cubicBezTo>
                  <a:pt x="26029" y="3863"/>
                  <a:pt x="26027" y="3860"/>
                  <a:pt x="26027" y="3859"/>
                </a:cubicBezTo>
                <a:lnTo>
                  <a:pt x="26027" y="3860"/>
                </a:lnTo>
                <a:cubicBezTo>
                  <a:pt x="26027" y="3860"/>
                  <a:pt x="26027" y="3859"/>
                  <a:pt x="26024" y="3859"/>
                </a:cubicBezTo>
                <a:cubicBezTo>
                  <a:pt x="26032" y="3849"/>
                  <a:pt x="26032" y="3842"/>
                  <a:pt x="26027" y="3834"/>
                </a:cubicBezTo>
                <a:lnTo>
                  <a:pt x="26027" y="3834"/>
                </a:lnTo>
                <a:cubicBezTo>
                  <a:pt x="26077" y="3776"/>
                  <a:pt x="26050" y="3709"/>
                  <a:pt x="26043" y="3644"/>
                </a:cubicBezTo>
                <a:lnTo>
                  <a:pt x="26043" y="3644"/>
                </a:lnTo>
                <a:cubicBezTo>
                  <a:pt x="26039" y="3617"/>
                  <a:pt x="26034" y="3587"/>
                  <a:pt x="26030" y="3560"/>
                </a:cubicBezTo>
                <a:lnTo>
                  <a:pt x="26029" y="3560"/>
                </a:lnTo>
                <a:cubicBezTo>
                  <a:pt x="25994" y="3096"/>
                  <a:pt x="25959" y="2635"/>
                  <a:pt x="25924" y="2171"/>
                </a:cubicBezTo>
                <a:cubicBezTo>
                  <a:pt x="26096" y="2360"/>
                  <a:pt x="26252" y="2535"/>
                  <a:pt x="26410" y="2709"/>
                </a:cubicBezTo>
                <a:cubicBezTo>
                  <a:pt x="26411" y="2711"/>
                  <a:pt x="26414" y="2714"/>
                  <a:pt x="26417" y="2715"/>
                </a:cubicBezTo>
                <a:cubicBezTo>
                  <a:pt x="26488" y="2818"/>
                  <a:pt x="26558" y="2921"/>
                  <a:pt x="26630" y="3024"/>
                </a:cubicBezTo>
                <a:cubicBezTo>
                  <a:pt x="26797" y="3273"/>
                  <a:pt x="26779" y="3551"/>
                  <a:pt x="26580" y="3763"/>
                </a:cubicBezTo>
                <a:cubicBezTo>
                  <a:pt x="26538" y="3809"/>
                  <a:pt x="26454" y="3840"/>
                  <a:pt x="26494" y="3916"/>
                </a:cubicBezTo>
                <a:cubicBezTo>
                  <a:pt x="26530" y="3981"/>
                  <a:pt x="26609" y="3996"/>
                  <a:pt x="26682" y="3998"/>
                </a:cubicBezTo>
                <a:cubicBezTo>
                  <a:pt x="26772" y="3999"/>
                  <a:pt x="26850" y="3970"/>
                  <a:pt x="26908" y="3902"/>
                </a:cubicBezTo>
                <a:lnTo>
                  <a:pt x="26908" y="3897"/>
                </a:lnTo>
                <a:cubicBezTo>
                  <a:pt x="27173" y="3674"/>
                  <a:pt x="27155" y="3386"/>
                  <a:pt x="27079" y="3093"/>
                </a:cubicBezTo>
                <a:cubicBezTo>
                  <a:pt x="27047" y="2966"/>
                  <a:pt x="27005" y="2880"/>
                  <a:pt x="27165" y="2788"/>
                </a:cubicBezTo>
                <a:cubicBezTo>
                  <a:pt x="27323" y="2699"/>
                  <a:pt x="27392" y="2525"/>
                  <a:pt x="27402" y="2329"/>
                </a:cubicBezTo>
                <a:cubicBezTo>
                  <a:pt x="27406" y="2200"/>
                  <a:pt x="27396" y="2078"/>
                  <a:pt x="27370" y="1966"/>
                </a:cubicBezTo>
                <a:cubicBezTo>
                  <a:pt x="27711" y="1969"/>
                  <a:pt x="28053" y="1981"/>
                  <a:pt x="28395" y="2012"/>
                </a:cubicBezTo>
                <a:close/>
                <a:moveTo>
                  <a:pt x="25956" y="913"/>
                </a:moveTo>
                <a:cubicBezTo>
                  <a:pt x="25970" y="913"/>
                  <a:pt x="25983" y="914"/>
                  <a:pt x="25994" y="918"/>
                </a:cubicBezTo>
                <a:cubicBezTo>
                  <a:pt x="26065" y="1004"/>
                  <a:pt x="26152" y="1070"/>
                  <a:pt x="26243" y="1133"/>
                </a:cubicBezTo>
                <a:cubicBezTo>
                  <a:pt x="26243" y="1136"/>
                  <a:pt x="26242" y="1139"/>
                  <a:pt x="26242" y="1140"/>
                </a:cubicBezTo>
                <a:cubicBezTo>
                  <a:pt x="26344" y="1321"/>
                  <a:pt x="26481" y="1461"/>
                  <a:pt x="26679" y="1533"/>
                </a:cubicBezTo>
                <a:cubicBezTo>
                  <a:pt x="26687" y="1557"/>
                  <a:pt x="26700" y="1583"/>
                  <a:pt x="26712" y="1606"/>
                </a:cubicBezTo>
                <a:cubicBezTo>
                  <a:pt x="26488" y="1616"/>
                  <a:pt x="26265" y="1630"/>
                  <a:pt x="26042" y="1647"/>
                </a:cubicBezTo>
                <a:cubicBezTo>
                  <a:pt x="25934" y="1468"/>
                  <a:pt x="25794" y="1304"/>
                  <a:pt x="25800" y="1077"/>
                </a:cubicBezTo>
                <a:cubicBezTo>
                  <a:pt x="25808" y="1057"/>
                  <a:pt x="25817" y="1039"/>
                  <a:pt x="25830" y="1020"/>
                </a:cubicBezTo>
                <a:cubicBezTo>
                  <a:pt x="25870" y="931"/>
                  <a:pt x="25823" y="855"/>
                  <a:pt x="25795" y="778"/>
                </a:cubicBezTo>
                <a:cubicBezTo>
                  <a:pt x="25843" y="834"/>
                  <a:pt x="25890" y="883"/>
                  <a:pt x="25956" y="913"/>
                </a:cubicBezTo>
                <a:close/>
                <a:moveTo>
                  <a:pt x="21094" y="2837"/>
                </a:moveTo>
                <a:cubicBezTo>
                  <a:pt x="22199" y="2535"/>
                  <a:pt x="23322" y="2316"/>
                  <a:pt x="24454" y="2178"/>
                </a:cubicBezTo>
                <a:cubicBezTo>
                  <a:pt x="24831" y="2134"/>
                  <a:pt x="25207" y="2091"/>
                  <a:pt x="25584" y="2055"/>
                </a:cubicBezTo>
                <a:cubicBezTo>
                  <a:pt x="25618" y="2505"/>
                  <a:pt x="25654" y="2954"/>
                  <a:pt x="25687" y="3405"/>
                </a:cubicBezTo>
                <a:cubicBezTo>
                  <a:pt x="25705" y="3661"/>
                  <a:pt x="25720" y="3918"/>
                  <a:pt x="25740" y="4174"/>
                </a:cubicBezTo>
                <a:cubicBezTo>
                  <a:pt x="24616" y="4263"/>
                  <a:pt x="23499" y="4414"/>
                  <a:pt x="22397" y="4662"/>
                </a:cubicBezTo>
                <a:lnTo>
                  <a:pt x="22397" y="4662"/>
                </a:lnTo>
                <a:cubicBezTo>
                  <a:pt x="22247" y="4703"/>
                  <a:pt x="22093" y="4746"/>
                  <a:pt x="21942" y="4786"/>
                </a:cubicBezTo>
                <a:cubicBezTo>
                  <a:pt x="21942" y="4786"/>
                  <a:pt x="21940" y="4786"/>
                  <a:pt x="21940" y="4789"/>
                </a:cubicBezTo>
                <a:lnTo>
                  <a:pt x="21940" y="4786"/>
                </a:lnTo>
                <a:cubicBezTo>
                  <a:pt x="21810" y="4786"/>
                  <a:pt x="21675" y="4768"/>
                  <a:pt x="21577" y="4882"/>
                </a:cubicBezTo>
                <a:lnTo>
                  <a:pt x="21575" y="4884"/>
                </a:lnTo>
                <a:cubicBezTo>
                  <a:pt x="21575" y="4882"/>
                  <a:pt x="21577" y="4882"/>
                  <a:pt x="21577" y="4880"/>
                </a:cubicBezTo>
                <a:cubicBezTo>
                  <a:pt x="21449" y="4912"/>
                  <a:pt x="21303" y="4875"/>
                  <a:pt x="21199" y="4990"/>
                </a:cubicBezTo>
                <a:lnTo>
                  <a:pt x="21202" y="4991"/>
                </a:lnTo>
                <a:lnTo>
                  <a:pt x="21199" y="4991"/>
                </a:lnTo>
                <a:cubicBezTo>
                  <a:pt x="20955" y="5034"/>
                  <a:pt x="20718" y="5093"/>
                  <a:pt x="20482" y="5162"/>
                </a:cubicBezTo>
                <a:cubicBezTo>
                  <a:pt x="20360" y="4898"/>
                  <a:pt x="20237" y="4636"/>
                  <a:pt x="20111" y="4374"/>
                </a:cubicBezTo>
                <a:lnTo>
                  <a:pt x="20109" y="4371"/>
                </a:lnTo>
                <a:cubicBezTo>
                  <a:pt x="20072" y="4295"/>
                  <a:pt x="20036" y="4217"/>
                  <a:pt x="19998" y="4139"/>
                </a:cubicBezTo>
                <a:lnTo>
                  <a:pt x="19996" y="4138"/>
                </a:lnTo>
                <a:cubicBezTo>
                  <a:pt x="19981" y="4098"/>
                  <a:pt x="19960" y="4061"/>
                  <a:pt x="19943" y="4019"/>
                </a:cubicBezTo>
                <a:lnTo>
                  <a:pt x="19945" y="4018"/>
                </a:lnTo>
                <a:cubicBezTo>
                  <a:pt x="19886" y="3885"/>
                  <a:pt x="19826" y="3749"/>
                  <a:pt x="19767" y="3617"/>
                </a:cubicBezTo>
                <a:cubicBezTo>
                  <a:pt x="19770" y="3605"/>
                  <a:pt x="19766" y="3597"/>
                  <a:pt x="19751" y="3591"/>
                </a:cubicBezTo>
                <a:lnTo>
                  <a:pt x="19750" y="3590"/>
                </a:lnTo>
                <a:lnTo>
                  <a:pt x="19753" y="3590"/>
                </a:lnTo>
                <a:cubicBezTo>
                  <a:pt x="19723" y="3484"/>
                  <a:pt x="19681" y="3382"/>
                  <a:pt x="19638" y="3282"/>
                </a:cubicBezTo>
                <a:cubicBezTo>
                  <a:pt x="20117" y="3122"/>
                  <a:pt x="20602" y="2971"/>
                  <a:pt x="21094" y="2837"/>
                </a:cubicBezTo>
                <a:close/>
                <a:moveTo>
                  <a:pt x="14684" y="5578"/>
                </a:moveTo>
                <a:cubicBezTo>
                  <a:pt x="16167" y="4715"/>
                  <a:pt x="17710" y="3976"/>
                  <a:pt x="19322" y="3396"/>
                </a:cubicBezTo>
                <a:cubicBezTo>
                  <a:pt x="19385" y="3530"/>
                  <a:pt x="19449" y="3660"/>
                  <a:pt x="19510" y="3792"/>
                </a:cubicBezTo>
                <a:cubicBezTo>
                  <a:pt x="19510" y="3792"/>
                  <a:pt x="19512" y="3792"/>
                  <a:pt x="19512" y="3793"/>
                </a:cubicBezTo>
                <a:lnTo>
                  <a:pt x="19510" y="3793"/>
                </a:lnTo>
                <a:cubicBezTo>
                  <a:pt x="19550" y="3875"/>
                  <a:pt x="19588" y="3956"/>
                  <a:pt x="19628" y="4039"/>
                </a:cubicBezTo>
                <a:lnTo>
                  <a:pt x="19630" y="4039"/>
                </a:lnTo>
                <a:cubicBezTo>
                  <a:pt x="19680" y="4122"/>
                  <a:pt x="19734" y="4208"/>
                  <a:pt x="19784" y="4293"/>
                </a:cubicBezTo>
                <a:lnTo>
                  <a:pt x="19784" y="4293"/>
                </a:lnTo>
                <a:cubicBezTo>
                  <a:pt x="19810" y="4443"/>
                  <a:pt x="19915" y="4555"/>
                  <a:pt x="19978" y="4685"/>
                </a:cubicBezTo>
                <a:lnTo>
                  <a:pt x="19979" y="4685"/>
                </a:lnTo>
                <a:cubicBezTo>
                  <a:pt x="19979" y="4685"/>
                  <a:pt x="19978" y="4685"/>
                  <a:pt x="19978" y="4686"/>
                </a:cubicBezTo>
                <a:cubicBezTo>
                  <a:pt x="19996" y="4726"/>
                  <a:pt x="20018" y="4764"/>
                  <a:pt x="20036" y="4805"/>
                </a:cubicBezTo>
                <a:cubicBezTo>
                  <a:pt x="20036" y="4805"/>
                  <a:pt x="20038" y="4805"/>
                  <a:pt x="20038" y="4802"/>
                </a:cubicBezTo>
                <a:cubicBezTo>
                  <a:pt x="20038" y="4817"/>
                  <a:pt x="20043" y="4828"/>
                  <a:pt x="20052" y="4838"/>
                </a:cubicBezTo>
                <a:lnTo>
                  <a:pt x="20052" y="4838"/>
                </a:lnTo>
                <a:lnTo>
                  <a:pt x="20052" y="4838"/>
                </a:lnTo>
                <a:cubicBezTo>
                  <a:pt x="20114" y="4973"/>
                  <a:pt x="20174" y="5107"/>
                  <a:pt x="20232" y="5242"/>
                </a:cubicBezTo>
                <a:cubicBezTo>
                  <a:pt x="20121" y="5277"/>
                  <a:pt x="20009" y="5316"/>
                  <a:pt x="19899" y="5358"/>
                </a:cubicBezTo>
                <a:cubicBezTo>
                  <a:pt x="19887" y="5359"/>
                  <a:pt x="19875" y="5363"/>
                  <a:pt x="19865" y="5366"/>
                </a:cubicBezTo>
                <a:lnTo>
                  <a:pt x="19863" y="5368"/>
                </a:lnTo>
                <a:cubicBezTo>
                  <a:pt x="19721" y="5350"/>
                  <a:pt x="19581" y="5343"/>
                  <a:pt x="19451" y="5421"/>
                </a:cubicBezTo>
                <a:lnTo>
                  <a:pt x="19449" y="5421"/>
                </a:lnTo>
                <a:cubicBezTo>
                  <a:pt x="19252" y="5435"/>
                  <a:pt x="19142" y="5590"/>
                  <a:pt x="18998" y="5690"/>
                </a:cubicBezTo>
                <a:cubicBezTo>
                  <a:pt x="18987" y="5700"/>
                  <a:pt x="18978" y="5707"/>
                  <a:pt x="18970" y="5716"/>
                </a:cubicBezTo>
                <a:cubicBezTo>
                  <a:pt x="18755" y="5787"/>
                  <a:pt x="18542" y="5857"/>
                  <a:pt x="18327" y="5929"/>
                </a:cubicBezTo>
                <a:cubicBezTo>
                  <a:pt x="18329" y="5929"/>
                  <a:pt x="18329" y="5930"/>
                  <a:pt x="18331" y="5930"/>
                </a:cubicBezTo>
                <a:lnTo>
                  <a:pt x="18329" y="5930"/>
                </a:lnTo>
                <a:cubicBezTo>
                  <a:pt x="17425" y="6344"/>
                  <a:pt x="16495" y="6699"/>
                  <a:pt x="15647" y="7224"/>
                </a:cubicBezTo>
                <a:lnTo>
                  <a:pt x="15644" y="7224"/>
                </a:lnTo>
                <a:cubicBezTo>
                  <a:pt x="15614" y="7240"/>
                  <a:pt x="15586" y="7256"/>
                  <a:pt x="15556" y="7272"/>
                </a:cubicBezTo>
                <a:cubicBezTo>
                  <a:pt x="15513" y="7233"/>
                  <a:pt x="15470" y="7193"/>
                  <a:pt x="15427" y="7153"/>
                </a:cubicBezTo>
                <a:lnTo>
                  <a:pt x="15425" y="7153"/>
                </a:lnTo>
                <a:cubicBezTo>
                  <a:pt x="15371" y="7103"/>
                  <a:pt x="15315" y="7053"/>
                  <a:pt x="15262" y="7005"/>
                </a:cubicBezTo>
                <a:lnTo>
                  <a:pt x="15261" y="7007"/>
                </a:lnTo>
                <a:lnTo>
                  <a:pt x="15261" y="7004"/>
                </a:lnTo>
                <a:cubicBezTo>
                  <a:pt x="15186" y="6935"/>
                  <a:pt x="15112" y="6869"/>
                  <a:pt x="15036" y="6799"/>
                </a:cubicBezTo>
                <a:cubicBezTo>
                  <a:pt x="14870" y="6649"/>
                  <a:pt x="14732" y="6467"/>
                  <a:pt x="14521" y="6368"/>
                </a:cubicBezTo>
                <a:cubicBezTo>
                  <a:pt x="14525" y="6373"/>
                  <a:pt x="14528" y="6377"/>
                  <a:pt x="14534" y="6381"/>
                </a:cubicBezTo>
                <a:cubicBezTo>
                  <a:pt x="14531" y="6377"/>
                  <a:pt x="14526" y="6374"/>
                  <a:pt x="14521" y="6370"/>
                </a:cubicBezTo>
                <a:cubicBezTo>
                  <a:pt x="14402" y="6201"/>
                  <a:pt x="14253" y="6063"/>
                  <a:pt x="14098" y="5930"/>
                </a:cubicBezTo>
                <a:cubicBezTo>
                  <a:pt x="14294" y="5809"/>
                  <a:pt x="14488" y="5691"/>
                  <a:pt x="14684" y="5578"/>
                </a:cubicBezTo>
                <a:close/>
                <a:moveTo>
                  <a:pt x="13301" y="5663"/>
                </a:moveTo>
                <a:lnTo>
                  <a:pt x="13297" y="5663"/>
                </a:lnTo>
                <a:lnTo>
                  <a:pt x="13297" y="5658"/>
                </a:lnTo>
                <a:close/>
                <a:moveTo>
                  <a:pt x="2337" y="15033"/>
                </a:moveTo>
                <a:lnTo>
                  <a:pt x="2343" y="15028"/>
                </a:lnTo>
                <a:cubicBezTo>
                  <a:pt x="2344" y="15030"/>
                  <a:pt x="2345" y="15033"/>
                  <a:pt x="2345" y="15036"/>
                </a:cubicBezTo>
                <a:lnTo>
                  <a:pt x="2337" y="15036"/>
                </a:lnTo>
                <a:lnTo>
                  <a:pt x="2335" y="15036"/>
                </a:lnTo>
                <a:cubicBezTo>
                  <a:pt x="2335" y="15036"/>
                  <a:pt x="2337" y="15035"/>
                  <a:pt x="2337" y="15033"/>
                </a:cubicBezTo>
                <a:close/>
                <a:moveTo>
                  <a:pt x="2739" y="15364"/>
                </a:moveTo>
                <a:lnTo>
                  <a:pt x="2768" y="15335"/>
                </a:lnTo>
                <a:lnTo>
                  <a:pt x="2768" y="15315"/>
                </a:lnTo>
                <a:cubicBezTo>
                  <a:pt x="2773" y="15320"/>
                  <a:pt x="2779" y="15321"/>
                  <a:pt x="2785" y="15325"/>
                </a:cubicBezTo>
                <a:cubicBezTo>
                  <a:pt x="2771" y="15337"/>
                  <a:pt x="2756" y="15351"/>
                  <a:pt x="2739" y="15364"/>
                </a:cubicBezTo>
                <a:close/>
                <a:moveTo>
                  <a:pt x="9021" y="12233"/>
                </a:moveTo>
                <a:cubicBezTo>
                  <a:pt x="9021" y="12235"/>
                  <a:pt x="9021" y="12235"/>
                  <a:pt x="9021" y="12233"/>
                </a:cubicBezTo>
                <a:cubicBezTo>
                  <a:pt x="8325" y="12832"/>
                  <a:pt x="7674" y="13473"/>
                  <a:pt x="7032" y="14127"/>
                </a:cubicBezTo>
                <a:lnTo>
                  <a:pt x="7031" y="14127"/>
                </a:lnTo>
                <a:cubicBezTo>
                  <a:pt x="6414" y="14625"/>
                  <a:pt x="5841" y="15169"/>
                  <a:pt x="5314" y="15756"/>
                </a:cubicBezTo>
                <a:lnTo>
                  <a:pt x="5314" y="15759"/>
                </a:lnTo>
                <a:cubicBezTo>
                  <a:pt x="5314" y="15758"/>
                  <a:pt x="5313" y="15758"/>
                  <a:pt x="5313" y="15756"/>
                </a:cubicBezTo>
                <a:cubicBezTo>
                  <a:pt x="5249" y="15781"/>
                  <a:pt x="5163" y="15773"/>
                  <a:pt x="5141" y="15866"/>
                </a:cubicBezTo>
                <a:cubicBezTo>
                  <a:pt x="4965" y="16034"/>
                  <a:pt x="4792" y="16200"/>
                  <a:pt x="4616" y="16365"/>
                </a:cubicBezTo>
                <a:cubicBezTo>
                  <a:pt x="4486" y="16236"/>
                  <a:pt x="4355" y="16108"/>
                  <a:pt x="4225" y="15981"/>
                </a:cubicBezTo>
                <a:lnTo>
                  <a:pt x="4222" y="15984"/>
                </a:lnTo>
                <a:lnTo>
                  <a:pt x="4222" y="15981"/>
                </a:lnTo>
                <a:cubicBezTo>
                  <a:pt x="4171" y="15929"/>
                  <a:pt x="4121" y="15879"/>
                  <a:pt x="4068" y="15829"/>
                </a:cubicBezTo>
                <a:lnTo>
                  <a:pt x="4068" y="15829"/>
                </a:lnTo>
                <a:lnTo>
                  <a:pt x="4068" y="15828"/>
                </a:lnTo>
                <a:cubicBezTo>
                  <a:pt x="4056" y="15816"/>
                  <a:pt x="4046" y="15809"/>
                  <a:pt x="4033" y="15799"/>
                </a:cubicBezTo>
                <a:lnTo>
                  <a:pt x="4035" y="15799"/>
                </a:lnTo>
                <a:cubicBezTo>
                  <a:pt x="3982" y="15723"/>
                  <a:pt x="3917" y="15662"/>
                  <a:pt x="3826" y="15635"/>
                </a:cubicBezTo>
                <a:cubicBezTo>
                  <a:pt x="3824" y="15633"/>
                  <a:pt x="3823" y="15633"/>
                  <a:pt x="3820" y="15630"/>
                </a:cubicBezTo>
                <a:cubicBezTo>
                  <a:pt x="3790" y="15604"/>
                  <a:pt x="3760" y="15576"/>
                  <a:pt x="3727" y="15547"/>
                </a:cubicBezTo>
                <a:lnTo>
                  <a:pt x="3730" y="15547"/>
                </a:lnTo>
                <a:cubicBezTo>
                  <a:pt x="3634" y="15454"/>
                  <a:pt x="3544" y="15355"/>
                  <a:pt x="3451" y="15258"/>
                </a:cubicBezTo>
                <a:cubicBezTo>
                  <a:pt x="3976" y="14783"/>
                  <a:pt x="4486" y="14289"/>
                  <a:pt x="4984" y="13781"/>
                </a:cubicBezTo>
                <a:lnTo>
                  <a:pt x="4984" y="13781"/>
                </a:lnTo>
                <a:cubicBezTo>
                  <a:pt x="5193" y="13703"/>
                  <a:pt x="5313" y="13532"/>
                  <a:pt x="5440" y="13366"/>
                </a:cubicBezTo>
                <a:lnTo>
                  <a:pt x="5442" y="13366"/>
                </a:lnTo>
                <a:cubicBezTo>
                  <a:pt x="5748" y="13121"/>
                  <a:pt x="6070" y="12893"/>
                  <a:pt x="6282" y="12552"/>
                </a:cubicBezTo>
                <a:cubicBezTo>
                  <a:pt x="6485" y="12384"/>
                  <a:pt x="6732" y="12266"/>
                  <a:pt x="6876" y="12034"/>
                </a:cubicBezTo>
                <a:lnTo>
                  <a:pt x="6876" y="12034"/>
                </a:lnTo>
                <a:lnTo>
                  <a:pt x="6876" y="12034"/>
                </a:lnTo>
                <a:cubicBezTo>
                  <a:pt x="7105" y="11925"/>
                  <a:pt x="7230" y="11708"/>
                  <a:pt x="7392" y="11535"/>
                </a:cubicBezTo>
                <a:cubicBezTo>
                  <a:pt x="7394" y="11535"/>
                  <a:pt x="7394" y="11533"/>
                  <a:pt x="7396" y="11533"/>
                </a:cubicBezTo>
                <a:cubicBezTo>
                  <a:pt x="7649" y="11384"/>
                  <a:pt x="7831" y="11162"/>
                  <a:pt x="8006" y="10935"/>
                </a:cubicBezTo>
                <a:cubicBezTo>
                  <a:pt x="8206" y="10895"/>
                  <a:pt x="8262" y="10684"/>
                  <a:pt x="8412" y="10584"/>
                </a:cubicBezTo>
                <a:lnTo>
                  <a:pt x="8411" y="10584"/>
                </a:lnTo>
                <a:cubicBezTo>
                  <a:pt x="9227" y="9857"/>
                  <a:pt x="10046" y="9131"/>
                  <a:pt x="10856" y="8400"/>
                </a:cubicBezTo>
                <a:cubicBezTo>
                  <a:pt x="11751" y="7589"/>
                  <a:pt x="12701" y="6844"/>
                  <a:pt x="13705" y="6182"/>
                </a:cubicBezTo>
                <a:cubicBezTo>
                  <a:pt x="14194" y="6625"/>
                  <a:pt x="14712" y="7034"/>
                  <a:pt x="15224" y="7452"/>
                </a:cubicBezTo>
                <a:cubicBezTo>
                  <a:pt x="13706" y="8304"/>
                  <a:pt x="12307" y="9322"/>
                  <a:pt x="10998" y="10472"/>
                </a:cubicBezTo>
                <a:lnTo>
                  <a:pt x="10998" y="10475"/>
                </a:lnTo>
                <a:cubicBezTo>
                  <a:pt x="10998" y="10474"/>
                  <a:pt x="10996" y="10474"/>
                  <a:pt x="10996" y="10472"/>
                </a:cubicBezTo>
                <a:cubicBezTo>
                  <a:pt x="10867" y="10573"/>
                  <a:pt x="10740" y="10676"/>
                  <a:pt x="10614" y="10780"/>
                </a:cubicBezTo>
                <a:cubicBezTo>
                  <a:pt x="10524" y="10702"/>
                  <a:pt x="10428" y="10623"/>
                  <a:pt x="10341" y="10540"/>
                </a:cubicBezTo>
                <a:cubicBezTo>
                  <a:pt x="10339" y="10540"/>
                  <a:pt x="10339" y="10541"/>
                  <a:pt x="10338" y="10541"/>
                </a:cubicBezTo>
                <a:cubicBezTo>
                  <a:pt x="10338" y="10540"/>
                  <a:pt x="10339" y="10538"/>
                  <a:pt x="10339" y="10538"/>
                </a:cubicBezTo>
                <a:cubicBezTo>
                  <a:pt x="10232" y="10440"/>
                  <a:pt x="10124" y="10339"/>
                  <a:pt x="10016" y="10243"/>
                </a:cubicBezTo>
                <a:lnTo>
                  <a:pt x="10017" y="10243"/>
                </a:lnTo>
                <a:cubicBezTo>
                  <a:pt x="9901" y="10105"/>
                  <a:pt x="9765" y="10073"/>
                  <a:pt x="9636" y="10208"/>
                </a:cubicBezTo>
                <a:cubicBezTo>
                  <a:pt x="9502" y="10345"/>
                  <a:pt x="9609" y="10454"/>
                  <a:pt x="9712" y="10548"/>
                </a:cubicBezTo>
                <a:cubicBezTo>
                  <a:pt x="9748" y="10581"/>
                  <a:pt x="9787" y="10613"/>
                  <a:pt x="9824" y="10647"/>
                </a:cubicBezTo>
                <a:lnTo>
                  <a:pt x="9824" y="10647"/>
                </a:lnTo>
                <a:cubicBezTo>
                  <a:pt x="9852" y="10723"/>
                  <a:pt x="9898" y="10782"/>
                  <a:pt x="9983" y="10799"/>
                </a:cubicBezTo>
                <a:lnTo>
                  <a:pt x="9983" y="10799"/>
                </a:lnTo>
                <a:cubicBezTo>
                  <a:pt x="10016" y="10826"/>
                  <a:pt x="10049" y="10856"/>
                  <a:pt x="10081" y="10883"/>
                </a:cubicBezTo>
                <a:lnTo>
                  <a:pt x="10084" y="10880"/>
                </a:lnTo>
                <a:cubicBezTo>
                  <a:pt x="10084" y="10882"/>
                  <a:pt x="10083" y="10883"/>
                  <a:pt x="10083" y="10885"/>
                </a:cubicBezTo>
                <a:cubicBezTo>
                  <a:pt x="10109" y="10918"/>
                  <a:pt x="10133" y="10953"/>
                  <a:pt x="10163" y="10982"/>
                </a:cubicBezTo>
                <a:cubicBezTo>
                  <a:pt x="10197" y="11012"/>
                  <a:pt x="10230" y="11042"/>
                  <a:pt x="10263" y="11074"/>
                </a:cubicBezTo>
                <a:cubicBezTo>
                  <a:pt x="9835" y="11443"/>
                  <a:pt x="9420" y="11830"/>
                  <a:pt x="9021" y="12233"/>
                </a:cubicBezTo>
                <a:close/>
                <a:moveTo>
                  <a:pt x="9818" y="10525"/>
                </a:moveTo>
                <a:lnTo>
                  <a:pt x="9818" y="10523"/>
                </a:lnTo>
                <a:cubicBezTo>
                  <a:pt x="9821" y="10523"/>
                  <a:pt x="9821" y="10524"/>
                  <a:pt x="9822" y="10524"/>
                </a:cubicBezTo>
                <a:cubicBezTo>
                  <a:pt x="9821" y="10525"/>
                  <a:pt x="9821" y="10525"/>
                  <a:pt x="9818" y="10525"/>
                </a:cubicBezTo>
                <a:lnTo>
                  <a:pt x="9818" y="10540"/>
                </a:lnTo>
                <a:cubicBezTo>
                  <a:pt x="9818" y="10534"/>
                  <a:pt x="9817" y="10531"/>
                  <a:pt x="9818" y="10525"/>
                </a:cubicBezTo>
                <a:close/>
                <a:moveTo>
                  <a:pt x="11049" y="11228"/>
                </a:moveTo>
                <a:cubicBezTo>
                  <a:pt x="11052" y="11231"/>
                  <a:pt x="11053" y="11234"/>
                  <a:pt x="11056" y="11235"/>
                </a:cubicBezTo>
                <a:cubicBezTo>
                  <a:pt x="11055" y="11234"/>
                  <a:pt x="11053" y="11233"/>
                  <a:pt x="11051" y="11233"/>
                </a:cubicBezTo>
                <a:cubicBezTo>
                  <a:pt x="10998" y="11155"/>
                  <a:pt x="10939" y="11088"/>
                  <a:pt x="10876" y="11021"/>
                </a:cubicBezTo>
                <a:cubicBezTo>
                  <a:pt x="11049" y="10866"/>
                  <a:pt x="11221" y="10712"/>
                  <a:pt x="11394" y="10556"/>
                </a:cubicBezTo>
                <a:cubicBezTo>
                  <a:pt x="11397" y="10556"/>
                  <a:pt x="11397" y="10554"/>
                  <a:pt x="11398" y="10554"/>
                </a:cubicBezTo>
                <a:cubicBezTo>
                  <a:pt x="11463" y="10515"/>
                  <a:pt x="11534" y="10484"/>
                  <a:pt x="11593" y="10434"/>
                </a:cubicBezTo>
                <a:cubicBezTo>
                  <a:pt x="12817" y="9387"/>
                  <a:pt x="14136" y="8487"/>
                  <a:pt x="15534" y="7705"/>
                </a:cubicBezTo>
                <a:cubicBezTo>
                  <a:pt x="15551" y="7721"/>
                  <a:pt x="15571" y="7735"/>
                  <a:pt x="15589" y="7753"/>
                </a:cubicBezTo>
                <a:cubicBezTo>
                  <a:pt x="15591" y="7753"/>
                  <a:pt x="15591" y="7750"/>
                  <a:pt x="15593" y="7750"/>
                </a:cubicBezTo>
                <a:cubicBezTo>
                  <a:pt x="15743" y="7886"/>
                  <a:pt x="15892" y="8022"/>
                  <a:pt x="16042" y="8158"/>
                </a:cubicBezTo>
                <a:lnTo>
                  <a:pt x="16044" y="8158"/>
                </a:lnTo>
                <a:cubicBezTo>
                  <a:pt x="16044" y="8158"/>
                  <a:pt x="16044" y="8161"/>
                  <a:pt x="16042" y="8161"/>
                </a:cubicBezTo>
                <a:cubicBezTo>
                  <a:pt x="16108" y="8219"/>
                  <a:pt x="16175" y="8282"/>
                  <a:pt x="16243" y="8341"/>
                </a:cubicBezTo>
                <a:lnTo>
                  <a:pt x="16243" y="8341"/>
                </a:lnTo>
                <a:cubicBezTo>
                  <a:pt x="16243" y="8341"/>
                  <a:pt x="16243" y="8342"/>
                  <a:pt x="16244" y="8342"/>
                </a:cubicBezTo>
                <a:cubicBezTo>
                  <a:pt x="16324" y="8400"/>
                  <a:pt x="16403" y="8458"/>
                  <a:pt x="16483" y="8520"/>
                </a:cubicBezTo>
                <a:lnTo>
                  <a:pt x="16483" y="8521"/>
                </a:lnTo>
                <a:cubicBezTo>
                  <a:pt x="16565" y="8652"/>
                  <a:pt x="16704" y="8715"/>
                  <a:pt x="16811" y="8812"/>
                </a:cubicBezTo>
                <a:lnTo>
                  <a:pt x="16813" y="8812"/>
                </a:lnTo>
                <a:cubicBezTo>
                  <a:pt x="16847" y="8841"/>
                  <a:pt x="16880" y="8869"/>
                  <a:pt x="16911" y="8895"/>
                </a:cubicBezTo>
                <a:lnTo>
                  <a:pt x="16911" y="8898"/>
                </a:lnTo>
                <a:cubicBezTo>
                  <a:pt x="16918" y="8909"/>
                  <a:pt x="16927" y="8916"/>
                  <a:pt x="16938" y="8924"/>
                </a:cubicBezTo>
                <a:lnTo>
                  <a:pt x="16938" y="8924"/>
                </a:lnTo>
                <a:lnTo>
                  <a:pt x="16938" y="8924"/>
                </a:lnTo>
                <a:cubicBezTo>
                  <a:pt x="16947" y="8931"/>
                  <a:pt x="16954" y="8941"/>
                  <a:pt x="16963" y="8949"/>
                </a:cubicBezTo>
                <a:cubicBezTo>
                  <a:pt x="16917" y="8971"/>
                  <a:pt x="16873" y="8992"/>
                  <a:pt x="16825" y="9014"/>
                </a:cubicBezTo>
                <a:lnTo>
                  <a:pt x="16828" y="9014"/>
                </a:lnTo>
                <a:cubicBezTo>
                  <a:pt x="16482" y="9157"/>
                  <a:pt x="16143" y="9306"/>
                  <a:pt x="15842" y="9531"/>
                </a:cubicBezTo>
                <a:lnTo>
                  <a:pt x="15842" y="9531"/>
                </a:lnTo>
                <a:lnTo>
                  <a:pt x="15842" y="9531"/>
                </a:lnTo>
                <a:cubicBezTo>
                  <a:pt x="15623" y="9579"/>
                  <a:pt x="15451" y="9711"/>
                  <a:pt x="15287" y="9854"/>
                </a:cubicBezTo>
                <a:lnTo>
                  <a:pt x="15287" y="9854"/>
                </a:lnTo>
                <a:lnTo>
                  <a:pt x="15287" y="9854"/>
                </a:lnTo>
                <a:cubicBezTo>
                  <a:pt x="15148" y="9880"/>
                  <a:pt x="15039" y="9960"/>
                  <a:pt x="14950" y="10067"/>
                </a:cubicBezTo>
                <a:lnTo>
                  <a:pt x="14950" y="10067"/>
                </a:lnTo>
                <a:lnTo>
                  <a:pt x="14950" y="10067"/>
                </a:lnTo>
                <a:cubicBezTo>
                  <a:pt x="14737" y="10117"/>
                  <a:pt x="14586" y="10275"/>
                  <a:pt x="14410" y="10384"/>
                </a:cubicBezTo>
                <a:lnTo>
                  <a:pt x="14410" y="10385"/>
                </a:lnTo>
                <a:lnTo>
                  <a:pt x="14410" y="10385"/>
                </a:lnTo>
                <a:cubicBezTo>
                  <a:pt x="14224" y="10474"/>
                  <a:pt x="14031" y="10545"/>
                  <a:pt x="13896" y="10712"/>
                </a:cubicBezTo>
                <a:lnTo>
                  <a:pt x="13896" y="10713"/>
                </a:lnTo>
                <a:lnTo>
                  <a:pt x="13895" y="10713"/>
                </a:lnTo>
                <a:cubicBezTo>
                  <a:pt x="13825" y="10726"/>
                  <a:pt x="13746" y="10724"/>
                  <a:pt x="13718" y="10812"/>
                </a:cubicBezTo>
                <a:lnTo>
                  <a:pt x="13718" y="10812"/>
                </a:lnTo>
                <a:cubicBezTo>
                  <a:pt x="13476" y="10975"/>
                  <a:pt x="13211" y="11099"/>
                  <a:pt x="13019" y="11329"/>
                </a:cubicBezTo>
                <a:cubicBezTo>
                  <a:pt x="12933" y="11399"/>
                  <a:pt x="12846" y="11466"/>
                  <a:pt x="12758" y="11538"/>
                </a:cubicBezTo>
                <a:lnTo>
                  <a:pt x="12757" y="11538"/>
                </a:lnTo>
                <a:cubicBezTo>
                  <a:pt x="12496" y="11699"/>
                  <a:pt x="12250" y="11878"/>
                  <a:pt x="12014" y="12067"/>
                </a:cubicBezTo>
                <a:cubicBezTo>
                  <a:pt x="11994" y="12050"/>
                  <a:pt x="11974" y="12030"/>
                  <a:pt x="11955" y="12013"/>
                </a:cubicBezTo>
                <a:cubicBezTo>
                  <a:pt x="11898" y="11963"/>
                  <a:pt x="11845" y="11913"/>
                  <a:pt x="11791" y="11864"/>
                </a:cubicBezTo>
                <a:lnTo>
                  <a:pt x="11791" y="11864"/>
                </a:lnTo>
                <a:lnTo>
                  <a:pt x="11791" y="11862"/>
                </a:lnTo>
                <a:cubicBezTo>
                  <a:pt x="11715" y="11794"/>
                  <a:pt x="11640" y="11728"/>
                  <a:pt x="11565" y="11658"/>
                </a:cubicBezTo>
                <a:cubicBezTo>
                  <a:pt x="11398" y="11507"/>
                  <a:pt x="11260" y="11326"/>
                  <a:pt x="11049" y="11228"/>
                </a:cubicBezTo>
                <a:close/>
                <a:moveTo>
                  <a:pt x="26503" y="10716"/>
                </a:moveTo>
                <a:lnTo>
                  <a:pt x="26503" y="10716"/>
                </a:lnTo>
                <a:cubicBezTo>
                  <a:pt x="26408" y="10726"/>
                  <a:pt x="26315" y="10734"/>
                  <a:pt x="26221" y="10746"/>
                </a:cubicBezTo>
                <a:lnTo>
                  <a:pt x="26221" y="10747"/>
                </a:lnTo>
                <a:cubicBezTo>
                  <a:pt x="25950" y="10769"/>
                  <a:pt x="25682" y="10790"/>
                  <a:pt x="25412" y="10812"/>
                </a:cubicBezTo>
                <a:cubicBezTo>
                  <a:pt x="25410" y="10812"/>
                  <a:pt x="25407" y="10810"/>
                  <a:pt x="25406" y="10810"/>
                </a:cubicBezTo>
                <a:cubicBezTo>
                  <a:pt x="24842" y="10799"/>
                  <a:pt x="24304" y="10975"/>
                  <a:pt x="23750" y="11041"/>
                </a:cubicBezTo>
                <a:cubicBezTo>
                  <a:pt x="23402" y="11188"/>
                  <a:pt x="23001" y="11099"/>
                  <a:pt x="22662" y="11291"/>
                </a:cubicBezTo>
                <a:lnTo>
                  <a:pt x="22662" y="11291"/>
                </a:lnTo>
                <a:cubicBezTo>
                  <a:pt x="22542" y="11307"/>
                  <a:pt x="22421" y="11326"/>
                  <a:pt x="22301" y="11341"/>
                </a:cubicBezTo>
                <a:lnTo>
                  <a:pt x="22304" y="11343"/>
                </a:lnTo>
                <a:cubicBezTo>
                  <a:pt x="22301" y="11343"/>
                  <a:pt x="22301" y="11343"/>
                  <a:pt x="22301" y="11341"/>
                </a:cubicBezTo>
                <a:cubicBezTo>
                  <a:pt x="22224" y="11339"/>
                  <a:pt x="22148" y="11331"/>
                  <a:pt x="22112" y="11422"/>
                </a:cubicBezTo>
                <a:lnTo>
                  <a:pt x="22112" y="11422"/>
                </a:lnTo>
                <a:lnTo>
                  <a:pt x="21296" y="11605"/>
                </a:lnTo>
                <a:lnTo>
                  <a:pt x="21296" y="11605"/>
                </a:lnTo>
                <a:cubicBezTo>
                  <a:pt x="20900" y="11744"/>
                  <a:pt x="20509" y="11887"/>
                  <a:pt x="20112" y="12027"/>
                </a:cubicBezTo>
                <a:lnTo>
                  <a:pt x="20112" y="12027"/>
                </a:lnTo>
                <a:cubicBezTo>
                  <a:pt x="19866" y="12086"/>
                  <a:pt x="19611" y="12130"/>
                  <a:pt x="19404" y="12298"/>
                </a:cubicBezTo>
                <a:lnTo>
                  <a:pt x="19404" y="12299"/>
                </a:lnTo>
                <a:cubicBezTo>
                  <a:pt x="19203" y="12279"/>
                  <a:pt x="19050" y="12415"/>
                  <a:pt x="18870" y="12459"/>
                </a:cubicBezTo>
                <a:lnTo>
                  <a:pt x="18867" y="12458"/>
                </a:lnTo>
                <a:cubicBezTo>
                  <a:pt x="18414" y="12671"/>
                  <a:pt x="17961" y="12886"/>
                  <a:pt x="17505" y="13099"/>
                </a:cubicBezTo>
                <a:lnTo>
                  <a:pt x="17505" y="13099"/>
                </a:lnTo>
                <a:lnTo>
                  <a:pt x="17504" y="13099"/>
                </a:lnTo>
                <a:cubicBezTo>
                  <a:pt x="16981" y="13308"/>
                  <a:pt x="16473" y="13550"/>
                  <a:pt x="15999" y="13855"/>
                </a:cubicBezTo>
                <a:lnTo>
                  <a:pt x="15997" y="13854"/>
                </a:lnTo>
                <a:cubicBezTo>
                  <a:pt x="15881" y="13924"/>
                  <a:pt x="15765" y="13991"/>
                  <a:pt x="15646" y="14063"/>
                </a:cubicBezTo>
                <a:cubicBezTo>
                  <a:pt x="15646" y="14063"/>
                  <a:pt x="15646" y="14066"/>
                  <a:pt x="15649" y="14066"/>
                </a:cubicBezTo>
                <a:lnTo>
                  <a:pt x="15646" y="14066"/>
                </a:lnTo>
                <a:cubicBezTo>
                  <a:pt x="15471" y="14173"/>
                  <a:pt x="15295" y="14280"/>
                  <a:pt x="15120" y="14389"/>
                </a:cubicBezTo>
                <a:cubicBezTo>
                  <a:pt x="14979" y="14478"/>
                  <a:pt x="14834" y="14567"/>
                  <a:pt x="14691" y="14655"/>
                </a:cubicBezTo>
                <a:lnTo>
                  <a:pt x="14691" y="14655"/>
                </a:lnTo>
                <a:cubicBezTo>
                  <a:pt x="14670" y="14667"/>
                  <a:pt x="14647" y="14675"/>
                  <a:pt x="14625" y="14685"/>
                </a:cubicBezTo>
                <a:cubicBezTo>
                  <a:pt x="14622" y="14678"/>
                  <a:pt x="14619" y="14674"/>
                  <a:pt x="14618" y="14667"/>
                </a:cubicBezTo>
                <a:cubicBezTo>
                  <a:pt x="14594" y="14575"/>
                  <a:pt x="14539" y="14499"/>
                  <a:pt x="14483" y="14423"/>
                </a:cubicBezTo>
                <a:cubicBezTo>
                  <a:pt x="14429" y="14252"/>
                  <a:pt x="14262" y="14189"/>
                  <a:pt x="14153" y="14070"/>
                </a:cubicBezTo>
                <a:lnTo>
                  <a:pt x="14153" y="14073"/>
                </a:lnTo>
                <a:cubicBezTo>
                  <a:pt x="14100" y="14024"/>
                  <a:pt x="14045" y="13975"/>
                  <a:pt x="13991" y="13930"/>
                </a:cubicBezTo>
                <a:lnTo>
                  <a:pt x="13991" y="13930"/>
                </a:lnTo>
                <a:lnTo>
                  <a:pt x="13577" y="13547"/>
                </a:lnTo>
                <a:cubicBezTo>
                  <a:pt x="13584" y="13543"/>
                  <a:pt x="13594" y="13536"/>
                  <a:pt x="13602" y="13530"/>
                </a:cubicBezTo>
                <a:cubicBezTo>
                  <a:pt x="13599" y="13530"/>
                  <a:pt x="13599" y="13529"/>
                  <a:pt x="13599" y="13529"/>
                </a:cubicBezTo>
                <a:lnTo>
                  <a:pt x="13602" y="13529"/>
                </a:lnTo>
                <a:cubicBezTo>
                  <a:pt x="14061" y="13283"/>
                  <a:pt x="14492" y="12992"/>
                  <a:pt x="14894" y="12657"/>
                </a:cubicBezTo>
                <a:lnTo>
                  <a:pt x="14897" y="12657"/>
                </a:lnTo>
                <a:cubicBezTo>
                  <a:pt x="15264" y="12462"/>
                  <a:pt x="15657" y="12313"/>
                  <a:pt x="15975" y="12033"/>
                </a:cubicBezTo>
                <a:cubicBezTo>
                  <a:pt x="16659" y="11699"/>
                  <a:pt x="17345" y="11364"/>
                  <a:pt x="18028" y="11031"/>
                </a:cubicBezTo>
                <a:cubicBezTo>
                  <a:pt x="18248" y="10989"/>
                  <a:pt x="18454" y="10916"/>
                  <a:pt x="18633" y="10776"/>
                </a:cubicBezTo>
                <a:lnTo>
                  <a:pt x="18633" y="10776"/>
                </a:lnTo>
                <a:lnTo>
                  <a:pt x="18633" y="10776"/>
                </a:lnTo>
                <a:cubicBezTo>
                  <a:pt x="18679" y="10773"/>
                  <a:pt x="18729" y="10782"/>
                  <a:pt x="18769" y="10763"/>
                </a:cubicBezTo>
                <a:cubicBezTo>
                  <a:pt x="20918" y="9801"/>
                  <a:pt x="23180" y="9289"/>
                  <a:pt x="25509" y="9021"/>
                </a:cubicBezTo>
                <a:cubicBezTo>
                  <a:pt x="26918" y="8859"/>
                  <a:pt x="28319" y="8831"/>
                  <a:pt x="29716" y="8984"/>
                </a:cubicBezTo>
                <a:cubicBezTo>
                  <a:pt x="29678" y="9091"/>
                  <a:pt x="29639" y="9196"/>
                  <a:pt x="29600" y="9303"/>
                </a:cubicBezTo>
                <a:lnTo>
                  <a:pt x="29600" y="9303"/>
                </a:lnTo>
                <a:lnTo>
                  <a:pt x="29599" y="9303"/>
                </a:lnTo>
                <a:cubicBezTo>
                  <a:pt x="29575" y="9372"/>
                  <a:pt x="29549" y="9437"/>
                  <a:pt x="29525" y="9506"/>
                </a:cubicBezTo>
                <a:lnTo>
                  <a:pt x="29527" y="9506"/>
                </a:lnTo>
                <a:cubicBezTo>
                  <a:pt x="29457" y="9701"/>
                  <a:pt x="29348" y="9883"/>
                  <a:pt x="29346" y="10100"/>
                </a:cubicBezTo>
                <a:cubicBezTo>
                  <a:pt x="29346" y="10102"/>
                  <a:pt x="29344" y="10102"/>
                  <a:pt x="29344" y="10103"/>
                </a:cubicBezTo>
                <a:cubicBezTo>
                  <a:pt x="29301" y="10225"/>
                  <a:pt x="29258" y="10347"/>
                  <a:pt x="29215" y="10467"/>
                </a:cubicBezTo>
                <a:lnTo>
                  <a:pt x="29217" y="10468"/>
                </a:lnTo>
                <a:cubicBezTo>
                  <a:pt x="29217" y="10468"/>
                  <a:pt x="29215" y="10468"/>
                  <a:pt x="29215" y="10467"/>
                </a:cubicBezTo>
                <a:cubicBezTo>
                  <a:pt x="29212" y="10482"/>
                  <a:pt x="29210" y="10497"/>
                  <a:pt x="29207" y="10513"/>
                </a:cubicBezTo>
                <a:lnTo>
                  <a:pt x="29207" y="10513"/>
                </a:lnTo>
                <a:lnTo>
                  <a:pt x="29207" y="10513"/>
                </a:lnTo>
                <a:lnTo>
                  <a:pt x="29152" y="10659"/>
                </a:lnTo>
                <a:cubicBezTo>
                  <a:pt x="28886" y="10631"/>
                  <a:pt x="28620" y="10623"/>
                  <a:pt x="28348" y="10660"/>
                </a:cubicBezTo>
                <a:lnTo>
                  <a:pt x="28348" y="10660"/>
                </a:lnTo>
                <a:cubicBezTo>
                  <a:pt x="28169" y="10666"/>
                  <a:pt x="27989" y="10669"/>
                  <a:pt x="27807" y="10673"/>
                </a:cubicBezTo>
                <a:cubicBezTo>
                  <a:pt x="27659" y="10541"/>
                  <a:pt x="27499" y="10634"/>
                  <a:pt x="27341" y="10651"/>
                </a:cubicBezTo>
                <a:cubicBezTo>
                  <a:pt x="27341" y="10651"/>
                  <a:pt x="27344" y="10651"/>
                  <a:pt x="27344" y="10653"/>
                </a:cubicBezTo>
                <a:cubicBezTo>
                  <a:pt x="27341" y="10653"/>
                  <a:pt x="27341" y="10653"/>
                  <a:pt x="27340" y="10651"/>
                </a:cubicBezTo>
                <a:cubicBezTo>
                  <a:pt x="27191" y="10663"/>
                  <a:pt x="27041" y="10676"/>
                  <a:pt x="26891" y="10689"/>
                </a:cubicBezTo>
                <a:lnTo>
                  <a:pt x="26891" y="10689"/>
                </a:lnTo>
                <a:cubicBezTo>
                  <a:pt x="26759" y="10699"/>
                  <a:pt x="26631" y="10706"/>
                  <a:pt x="26503" y="10716"/>
                </a:cubicBezTo>
                <a:close/>
                <a:moveTo>
                  <a:pt x="28328" y="11357"/>
                </a:moveTo>
                <a:lnTo>
                  <a:pt x="28331" y="11360"/>
                </a:lnTo>
                <a:lnTo>
                  <a:pt x="28331" y="11363"/>
                </a:lnTo>
                <a:cubicBezTo>
                  <a:pt x="28328" y="11361"/>
                  <a:pt x="28328" y="11360"/>
                  <a:pt x="28326" y="11360"/>
                </a:cubicBezTo>
                <a:close/>
                <a:moveTo>
                  <a:pt x="28825" y="11397"/>
                </a:moveTo>
                <a:cubicBezTo>
                  <a:pt x="28825" y="11396"/>
                  <a:pt x="28825" y="11396"/>
                  <a:pt x="28826" y="11393"/>
                </a:cubicBezTo>
                <a:lnTo>
                  <a:pt x="28842" y="11397"/>
                </a:lnTo>
                <a:close/>
                <a:moveTo>
                  <a:pt x="28842" y="11397"/>
                </a:moveTo>
                <a:lnTo>
                  <a:pt x="28842" y="11397"/>
                </a:lnTo>
                <a:cubicBezTo>
                  <a:pt x="28793" y="11298"/>
                  <a:pt x="28741" y="11203"/>
                  <a:pt x="28646" y="11140"/>
                </a:cubicBezTo>
                <a:cubicBezTo>
                  <a:pt x="28621" y="11089"/>
                  <a:pt x="28588" y="11052"/>
                  <a:pt x="28548" y="11018"/>
                </a:cubicBezTo>
                <a:cubicBezTo>
                  <a:pt x="28700" y="11024"/>
                  <a:pt x="28853" y="11026"/>
                  <a:pt x="29005" y="11029"/>
                </a:cubicBezTo>
                <a:cubicBezTo>
                  <a:pt x="28961" y="11157"/>
                  <a:pt x="28932" y="11291"/>
                  <a:pt x="28842" y="11397"/>
                </a:cubicBezTo>
                <a:close/>
                <a:moveTo>
                  <a:pt x="34250" y="10953"/>
                </a:moveTo>
                <a:cubicBezTo>
                  <a:pt x="34230" y="11009"/>
                  <a:pt x="34210" y="11061"/>
                  <a:pt x="34193" y="11114"/>
                </a:cubicBezTo>
                <a:lnTo>
                  <a:pt x="34197" y="11114"/>
                </a:lnTo>
                <a:cubicBezTo>
                  <a:pt x="34196" y="11114"/>
                  <a:pt x="34196" y="11117"/>
                  <a:pt x="34194" y="11117"/>
                </a:cubicBezTo>
                <a:cubicBezTo>
                  <a:pt x="34174" y="11171"/>
                  <a:pt x="34153" y="11227"/>
                  <a:pt x="34136" y="11280"/>
                </a:cubicBezTo>
                <a:lnTo>
                  <a:pt x="34133" y="11280"/>
                </a:lnTo>
                <a:cubicBezTo>
                  <a:pt x="34114" y="11334"/>
                  <a:pt x="34094" y="11387"/>
                  <a:pt x="34075" y="11442"/>
                </a:cubicBezTo>
                <a:cubicBezTo>
                  <a:pt x="34037" y="11523"/>
                  <a:pt x="34004" y="11606"/>
                  <a:pt x="33987" y="11694"/>
                </a:cubicBezTo>
                <a:cubicBezTo>
                  <a:pt x="33793" y="11606"/>
                  <a:pt x="33584" y="11569"/>
                  <a:pt x="33377" y="11522"/>
                </a:cubicBezTo>
                <a:cubicBezTo>
                  <a:pt x="33324" y="11452"/>
                  <a:pt x="33248" y="11447"/>
                  <a:pt x="33171" y="11447"/>
                </a:cubicBezTo>
                <a:cubicBezTo>
                  <a:pt x="32285" y="11120"/>
                  <a:pt x="31373" y="10922"/>
                  <a:pt x="30435" y="10832"/>
                </a:cubicBezTo>
                <a:cubicBezTo>
                  <a:pt x="30091" y="10803"/>
                  <a:pt x="29749" y="10739"/>
                  <a:pt x="29406" y="10691"/>
                </a:cubicBezTo>
                <a:cubicBezTo>
                  <a:pt x="29419" y="10660"/>
                  <a:pt x="29429" y="10627"/>
                  <a:pt x="29442" y="10597"/>
                </a:cubicBezTo>
                <a:lnTo>
                  <a:pt x="29442" y="10597"/>
                </a:lnTo>
                <a:cubicBezTo>
                  <a:pt x="29486" y="10474"/>
                  <a:pt x="29533" y="10349"/>
                  <a:pt x="29576" y="10226"/>
                </a:cubicBezTo>
                <a:cubicBezTo>
                  <a:pt x="29658" y="9973"/>
                  <a:pt x="29824" y="9751"/>
                  <a:pt x="29864" y="9479"/>
                </a:cubicBezTo>
                <a:lnTo>
                  <a:pt x="29864" y="9479"/>
                </a:lnTo>
                <a:cubicBezTo>
                  <a:pt x="29874" y="9469"/>
                  <a:pt x="29877" y="9462"/>
                  <a:pt x="29870" y="9453"/>
                </a:cubicBezTo>
                <a:lnTo>
                  <a:pt x="29864" y="9453"/>
                </a:lnTo>
                <a:cubicBezTo>
                  <a:pt x="29865" y="9452"/>
                  <a:pt x="29867" y="9452"/>
                  <a:pt x="29870" y="9450"/>
                </a:cubicBezTo>
                <a:cubicBezTo>
                  <a:pt x="29920" y="9307"/>
                  <a:pt x="30031" y="9186"/>
                  <a:pt x="30053" y="9029"/>
                </a:cubicBezTo>
                <a:cubicBezTo>
                  <a:pt x="30408" y="9075"/>
                  <a:pt x="30761" y="9133"/>
                  <a:pt x="31116" y="9203"/>
                </a:cubicBezTo>
                <a:cubicBezTo>
                  <a:pt x="31205" y="9211"/>
                  <a:pt x="31295" y="9218"/>
                  <a:pt x="31384" y="9224"/>
                </a:cubicBezTo>
                <a:lnTo>
                  <a:pt x="31384" y="9223"/>
                </a:lnTo>
                <a:cubicBezTo>
                  <a:pt x="32253" y="9450"/>
                  <a:pt x="33121" y="9668"/>
                  <a:pt x="33964" y="9981"/>
                </a:cubicBezTo>
                <a:lnTo>
                  <a:pt x="33964" y="9980"/>
                </a:lnTo>
                <a:cubicBezTo>
                  <a:pt x="33964" y="9981"/>
                  <a:pt x="33965" y="9983"/>
                  <a:pt x="33965" y="9984"/>
                </a:cubicBezTo>
                <a:cubicBezTo>
                  <a:pt x="34157" y="10052"/>
                  <a:pt x="34343" y="10123"/>
                  <a:pt x="34526" y="10202"/>
                </a:cubicBezTo>
                <a:cubicBezTo>
                  <a:pt x="34433" y="10451"/>
                  <a:pt x="34340" y="10703"/>
                  <a:pt x="34250" y="10953"/>
                </a:cubicBezTo>
                <a:close/>
                <a:moveTo>
                  <a:pt x="36871" y="10982"/>
                </a:moveTo>
                <a:cubicBezTo>
                  <a:pt x="36287" y="10541"/>
                  <a:pt x="35639" y="10226"/>
                  <a:pt x="34976" y="9936"/>
                </a:cubicBezTo>
                <a:cubicBezTo>
                  <a:pt x="34989" y="9901"/>
                  <a:pt x="34999" y="9868"/>
                  <a:pt x="35012" y="9835"/>
                </a:cubicBezTo>
                <a:lnTo>
                  <a:pt x="35010" y="9835"/>
                </a:lnTo>
                <a:lnTo>
                  <a:pt x="35012" y="9835"/>
                </a:lnTo>
                <a:cubicBezTo>
                  <a:pt x="35037" y="9768"/>
                  <a:pt x="35062" y="9702"/>
                  <a:pt x="35085" y="9635"/>
                </a:cubicBezTo>
                <a:lnTo>
                  <a:pt x="35089" y="9635"/>
                </a:lnTo>
                <a:cubicBezTo>
                  <a:pt x="35092" y="9618"/>
                  <a:pt x="35098" y="9606"/>
                  <a:pt x="35102" y="9589"/>
                </a:cubicBezTo>
                <a:lnTo>
                  <a:pt x="35102" y="9585"/>
                </a:lnTo>
                <a:cubicBezTo>
                  <a:pt x="35146" y="9506"/>
                  <a:pt x="35176" y="9422"/>
                  <a:pt x="35163" y="9329"/>
                </a:cubicBezTo>
                <a:lnTo>
                  <a:pt x="35163" y="9329"/>
                </a:lnTo>
                <a:lnTo>
                  <a:pt x="35163" y="9329"/>
                </a:lnTo>
                <a:cubicBezTo>
                  <a:pt x="35176" y="9287"/>
                  <a:pt x="35189" y="9249"/>
                  <a:pt x="35202" y="9208"/>
                </a:cubicBezTo>
                <a:cubicBezTo>
                  <a:pt x="35202" y="9207"/>
                  <a:pt x="35202" y="9207"/>
                  <a:pt x="35199" y="9206"/>
                </a:cubicBezTo>
                <a:cubicBezTo>
                  <a:pt x="35259" y="9045"/>
                  <a:pt x="35327" y="8888"/>
                  <a:pt x="35384" y="8727"/>
                </a:cubicBezTo>
                <a:cubicBezTo>
                  <a:pt x="35488" y="8785"/>
                  <a:pt x="35591" y="8843"/>
                  <a:pt x="35696" y="8905"/>
                </a:cubicBezTo>
                <a:cubicBezTo>
                  <a:pt x="35840" y="8991"/>
                  <a:pt x="35982" y="9087"/>
                  <a:pt x="36165" y="9062"/>
                </a:cubicBezTo>
                <a:lnTo>
                  <a:pt x="36183" y="9057"/>
                </a:lnTo>
                <a:cubicBezTo>
                  <a:pt x="36233" y="9236"/>
                  <a:pt x="36337" y="9329"/>
                  <a:pt x="36538" y="9267"/>
                </a:cubicBezTo>
                <a:cubicBezTo>
                  <a:pt x="36858" y="9658"/>
                  <a:pt x="37225" y="9993"/>
                  <a:pt x="37616" y="10302"/>
                </a:cubicBezTo>
                <a:cubicBezTo>
                  <a:pt x="37324" y="10438"/>
                  <a:pt x="37080" y="10782"/>
                  <a:pt x="37099" y="11107"/>
                </a:cubicBezTo>
                <a:cubicBezTo>
                  <a:pt x="37099" y="11132"/>
                  <a:pt x="37102" y="11157"/>
                  <a:pt x="37103" y="11181"/>
                </a:cubicBezTo>
                <a:cubicBezTo>
                  <a:pt x="37046" y="11095"/>
                  <a:pt x="36953" y="11045"/>
                  <a:pt x="36871" y="10982"/>
                </a:cubicBezTo>
                <a:close/>
                <a:moveTo>
                  <a:pt x="37146" y="11320"/>
                </a:moveTo>
                <a:lnTo>
                  <a:pt x="37146" y="11320"/>
                </a:lnTo>
                <a:lnTo>
                  <a:pt x="37146" y="11320"/>
                </a:lnTo>
                <a:close/>
                <a:moveTo>
                  <a:pt x="41615" y="16048"/>
                </a:moveTo>
                <a:cubicBezTo>
                  <a:pt x="41581" y="16051"/>
                  <a:pt x="41547" y="16055"/>
                  <a:pt x="41515" y="16058"/>
                </a:cubicBezTo>
                <a:lnTo>
                  <a:pt x="41515" y="16058"/>
                </a:lnTo>
                <a:lnTo>
                  <a:pt x="41515" y="16058"/>
                </a:lnTo>
                <a:cubicBezTo>
                  <a:pt x="41232" y="15370"/>
                  <a:pt x="41130" y="14610"/>
                  <a:pt x="40693" y="13981"/>
                </a:cubicBezTo>
                <a:lnTo>
                  <a:pt x="40693" y="13981"/>
                </a:lnTo>
                <a:lnTo>
                  <a:pt x="40693" y="13981"/>
                </a:lnTo>
                <a:cubicBezTo>
                  <a:pt x="40666" y="13676"/>
                  <a:pt x="40529" y="13423"/>
                  <a:pt x="40341" y="13190"/>
                </a:cubicBezTo>
                <a:cubicBezTo>
                  <a:pt x="40320" y="13092"/>
                  <a:pt x="40360" y="12968"/>
                  <a:pt x="40230" y="12915"/>
                </a:cubicBezTo>
                <a:lnTo>
                  <a:pt x="40230" y="12915"/>
                </a:lnTo>
                <a:cubicBezTo>
                  <a:pt x="39935" y="12348"/>
                  <a:pt x="39594" y="11814"/>
                  <a:pt x="39203" y="11317"/>
                </a:cubicBezTo>
                <a:cubicBezTo>
                  <a:pt x="39233" y="11257"/>
                  <a:pt x="39262" y="11200"/>
                  <a:pt x="39290" y="11141"/>
                </a:cubicBezTo>
                <a:lnTo>
                  <a:pt x="39292" y="11140"/>
                </a:lnTo>
                <a:cubicBezTo>
                  <a:pt x="39401" y="10938"/>
                  <a:pt x="39511" y="10733"/>
                  <a:pt x="39620" y="10531"/>
                </a:cubicBezTo>
                <a:cubicBezTo>
                  <a:pt x="39862" y="10948"/>
                  <a:pt x="40088" y="11374"/>
                  <a:pt x="40301" y="11808"/>
                </a:cubicBezTo>
                <a:cubicBezTo>
                  <a:pt x="40396" y="12076"/>
                  <a:pt x="40492" y="12343"/>
                  <a:pt x="40587" y="12614"/>
                </a:cubicBezTo>
                <a:lnTo>
                  <a:pt x="40587" y="12614"/>
                </a:lnTo>
                <a:cubicBezTo>
                  <a:pt x="40623" y="12706"/>
                  <a:pt x="40659" y="12794"/>
                  <a:pt x="40695" y="12887"/>
                </a:cubicBezTo>
                <a:lnTo>
                  <a:pt x="40695" y="12887"/>
                </a:lnTo>
                <a:lnTo>
                  <a:pt x="40693" y="12889"/>
                </a:lnTo>
                <a:cubicBezTo>
                  <a:pt x="40731" y="13051"/>
                  <a:pt x="40792" y="13202"/>
                  <a:pt x="40900" y="13330"/>
                </a:cubicBezTo>
                <a:cubicBezTo>
                  <a:pt x="40865" y="13565"/>
                  <a:pt x="40980" y="13762"/>
                  <a:pt x="41061" y="13968"/>
                </a:cubicBezTo>
                <a:cubicBezTo>
                  <a:pt x="41061" y="13970"/>
                  <a:pt x="41064" y="13970"/>
                  <a:pt x="41064" y="13973"/>
                </a:cubicBezTo>
                <a:lnTo>
                  <a:pt x="41060" y="13968"/>
                </a:lnTo>
                <a:cubicBezTo>
                  <a:pt x="41137" y="14310"/>
                  <a:pt x="41222" y="14650"/>
                  <a:pt x="41379" y="14967"/>
                </a:cubicBezTo>
                <a:lnTo>
                  <a:pt x="41382" y="14967"/>
                </a:lnTo>
                <a:cubicBezTo>
                  <a:pt x="41382" y="14969"/>
                  <a:pt x="41381" y="14969"/>
                  <a:pt x="41381" y="14969"/>
                </a:cubicBezTo>
                <a:cubicBezTo>
                  <a:pt x="41381" y="14999"/>
                  <a:pt x="41393" y="15026"/>
                  <a:pt x="41412" y="15049"/>
                </a:cubicBezTo>
                <a:lnTo>
                  <a:pt x="41412" y="15049"/>
                </a:lnTo>
                <a:cubicBezTo>
                  <a:pt x="41481" y="15383"/>
                  <a:pt x="41547" y="15713"/>
                  <a:pt x="41615" y="1604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3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9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9"/>
          <p:cNvSpPr txBox="1">
            <a:spLocks noGrp="1"/>
          </p:cNvSpPr>
          <p:nvPr>
            <p:ph type="title"/>
          </p:nvPr>
        </p:nvSpPr>
        <p:spPr>
          <a:xfrm>
            <a:off x="1127700" y="445025"/>
            <a:ext cx="72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9"/>
          <p:cNvSpPr/>
          <p:nvPr/>
        </p:nvSpPr>
        <p:spPr>
          <a:xfrm rot="-3621362">
            <a:off x="7426647" y="1357518"/>
            <a:ext cx="3203142" cy="990332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9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9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30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-3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30"/>
          <p:cNvSpPr/>
          <p:nvPr/>
        </p:nvSpPr>
        <p:spPr>
          <a:xfrm rot="2925158">
            <a:off x="6064900" y="341114"/>
            <a:ext cx="3962514" cy="1225111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0"/>
          <p:cNvSpPr/>
          <p:nvPr/>
        </p:nvSpPr>
        <p:spPr>
          <a:xfrm>
            <a:off x="2636525" y="4681799"/>
            <a:ext cx="1161606" cy="461701"/>
          </a:xfrm>
          <a:custGeom>
            <a:avLst/>
            <a:gdLst/>
            <a:ahLst/>
            <a:cxnLst/>
            <a:rect l="l" t="t" r="r" b="b"/>
            <a:pathLst>
              <a:path w="42406" h="16855" extrusionOk="0">
                <a:moveTo>
                  <a:pt x="42405" y="16850"/>
                </a:moveTo>
                <a:cubicBezTo>
                  <a:pt x="42327" y="16385"/>
                  <a:pt x="42248" y="15919"/>
                  <a:pt x="42169" y="15456"/>
                </a:cubicBezTo>
                <a:lnTo>
                  <a:pt x="42168" y="15456"/>
                </a:lnTo>
                <a:cubicBezTo>
                  <a:pt x="42168" y="15456"/>
                  <a:pt x="42168" y="15454"/>
                  <a:pt x="42169" y="15454"/>
                </a:cubicBezTo>
                <a:cubicBezTo>
                  <a:pt x="42196" y="15251"/>
                  <a:pt x="42055" y="15091"/>
                  <a:pt x="42035" y="14900"/>
                </a:cubicBezTo>
                <a:cubicBezTo>
                  <a:pt x="42033" y="14899"/>
                  <a:pt x="42032" y="14897"/>
                  <a:pt x="42032" y="14894"/>
                </a:cubicBezTo>
                <a:cubicBezTo>
                  <a:pt x="42033" y="14897"/>
                  <a:pt x="42035" y="14897"/>
                  <a:pt x="42035" y="14899"/>
                </a:cubicBezTo>
                <a:cubicBezTo>
                  <a:pt x="41985" y="14464"/>
                  <a:pt x="41906" y="14036"/>
                  <a:pt x="41747" y="13626"/>
                </a:cubicBezTo>
                <a:cubicBezTo>
                  <a:pt x="41747" y="13625"/>
                  <a:pt x="41746" y="13625"/>
                  <a:pt x="41746" y="13623"/>
                </a:cubicBezTo>
                <a:cubicBezTo>
                  <a:pt x="41730" y="13469"/>
                  <a:pt x="41790" y="13297"/>
                  <a:pt x="41640" y="13174"/>
                </a:cubicBezTo>
                <a:lnTo>
                  <a:pt x="41640" y="13172"/>
                </a:lnTo>
                <a:cubicBezTo>
                  <a:pt x="41379" y="12061"/>
                  <a:pt x="41067" y="10966"/>
                  <a:pt x="40629" y="9908"/>
                </a:cubicBezTo>
                <a:lnTo>
                  <a:pt x="40628" y="9908"/>
                </a:lnTo>
                <a:cubicBezTo>
                  <a:pt x="40616" y="9658"/>
                  <a:pt x="40477" y="9465"/>
                  <a:pt x="40346" y="9266"/>
                </a:cubicBezTo>
                <a:cubicBezTo>
                  <a:pt x="40451" y="9077"/>
                  <a:pt x="40543" y="8879"/>
                  <a:pt x="40650" y="8692"/>
                </a:cubicBezTo>
                <a:lnTo>
                  <a:pt x="40650" y="8692"/>
                </a:lnTo>
                <a:cubicBezTo>
                  <a:pt x="40683" y="8626"/>
                  <a:pt x="40719" y="8560"/>
                  <a:pt x="40754" y="8498"/>
                </a:cubicBezTo>
                <a:cubicBezTo>
                  <a:pt x="40802" y="8408"/>
                  <a:pt x="40849" y="8319"/>
                  <a:pt x="40895" y="8229"/>
                </a:cubicBezTo>
                <a:cubicBezTo>
                  <a:pt x="41000" y="8032"/>
                  <a:pt x="41144" y="7853"/>
                  <a:pt x="41183" y="7627"/>
                </a:cubicBezTo>
                <a:cubicBezTo>
                  <a:pt x="41182" y="7629"/>
                  <a:pt x="41180" y="7632"/>
                  <a:pt x="41179" y="7635"/>
                </a:cubicBezTo>
                <a:cubicBezTo>
                  <a:pt x="41180" y="7632"/>
                  <a:pt x="41182" y="7628"/>
                  <a:pt x="41183" y="7624"/>
                </a:cubicBezTo>
                <a:cubicBezTo>
                  <a:pt x="41402" y="7369"/>
                  <a:pt x="41518" y="7055"/>
                  <a:pt x="41675" y="6766"/>
                </a:cubicBezTo>
                <a:lnTo>
                  <a:pt x="41677" y="6766"/>
                </a:lnTo>
                <a:cubicBezTo>
                  <a:pt x="41746" y="6637"/>
                  <a:pt x="41813" y="6509"/>
                  <a:pt x="41883" y="6380"/>
                </a:cubicBezTo>
                <a:lnTo>
                  <a:pt x="41883" y="6375"/>
                </a:lnTo>
                <a:cubicBezTo>
                  <a:pt x="41883" y="6378"/>
                  <a:pt x="41884" y="6380"/>
                  <a:pt x="41884" y="6380"/>
                </a:cubicBezTo>
                <a:cubicBezTo>
                  <a:pt x="41989" y="6232"/>
                  <a:pt x="41985" y="6093"/>
                  <a:pt x="41824" y="6000"/>
                </a:cubicBezTo>
                <a:cubicBezTo>
                  <a:pt x="41658" y="5906"/>
                  <a:pt x="41581" y="6035"/>
                  <a:pt x="41512" y="6159"/>
                </a:cubicBezTo>
                <a:cubicBezTo>
                  <a:pt x="41489" y="6204"/>
                  <a:pt x="41468" y="6247"/>
                  <a:pt x="41445" y="6292"/>
                </a:cubicBezTo>
                <a:lnTo>
                  <a:pt x="41444" y="6292"/>
                </a:lnTo>
                <a:cubicBezTo>
                  <a:pt x="41379" y="6340"/>
                  <a:pt x="41332" y="6397"/>
                  <a:pt x="41336" y="6483"/>
                </a:cubicBezTo>
                <a:lnTo>
                  <a:pt x="41338" y="6481"/>
                </a:lnTo>
                <a:cubicBezTo>
                  <a:pt x="41338" y="6483"/>
                  <a:pt x="41336" y="6483"/>
                  <a:pt x="41336" y="6486"/>
                </a:cubicBezTo>
                <a:cubicBezTo>
                  <a:pt x="41318" y="6523"/>
                  <a:pt x="41297" y="6560"/>
                  <a:pt x="41280" y="6600"/>
                </a:cubicBezTo>
                <a:lnTo>
                  <a:pt x="41280" y="6600"/>
                </a:lnTo>
                <a:cubicBezTo>
                  <a:pt x="41255" y="6633"/>
                  <a:pt x="41223" y="6665"/>
                  <a:pt x="41204" y="6702"/>
                </a:cubicBezTo>
                <a:cubicBezTo>
                  <a:pt x="40838" y="7385"/>
                  <a:pt x="40532" y="8099"/>
                  <a:pt x="40201" y="8799"/>
                </a:cubicBezTo>
                <a:cubicBezTo>
                  <a:pt x="40188" y="8783"/>
                  <a:pt x="40174" y="8766"/>
                  <a:pt x="40157" y="8752"/>
                </a:cubicBezTo>
                <a:lnTo>
                  <a:pt x="40157" y="8750"/>
                </a:lnTo>
                <a:cubicBezTo>
                  <a:pt x="39378" y="7077"/>
                  <a:pt x="38306" y="5643"/>
                  <a:pt x="36780" y="4572"/>
                </a:cubicBezTo>
                <a:cubicBezTo>
                  <a:pt x="36778" y="4572"/>
                  <a:pt x="36777" y="4572"/>
                  <a:pt x="36777" y="4570"/>
                </a:cubicBezTo>
                <a:cubicBezTo>
                  <a:pt x="36447" y="4354"/>
                  <a:pt x="36165" y="4068"/>
                  <a:pt x="35793" y="3913"/>
                </a:cubicBezTo>
                <a:lnTo>
                  <a:pt x="35793" y="3912"/>
                </a:lnTo>
                <a:cubicBezTo>
                  <a:pt x="34904" y="3288"/>
                  <a:pt x="33914" y="2881"/>
                  <a:pt x="32880" y="2566"/>
                </a:cubicBezTo>
                <a:lnTo>
                  <a:pt x="32880" y="2568"/>
                </a:lnTo>
                <a:lnTo>
                  <a:pt x="32880" y="2568"/>
                </a:lnTo>
                <a:cubicBezTo>
                  <a:pt x="32750" y="2384"/>
                  <a:pt x="32547" y="2532"/>
                  <a:pt x="32376" y="2446"/>
                </a:cubicBezTo>
                <a:cubicBezTo>
                  <a:pt x="31556" y="2038"/>
                  <a:pt x="30661" y="1926"/>
                  <a:pt x="29766" y="1816"/>
                </a:cubicBezTo>
                <a:cubicBezTo>
                  <a:pt x="29766" y="1819"/>
                  <a:pt x="29765" y="1819"/>
                  <a:pt x="29765" y="1820"/>
                </a:cubicBezTo>
                <a:lnTo>
                  <a:pt x="29765" y="1819"/>
                </a:lnTo>
                <a:cubicBezTo>
                  <a:pt x="29112" y="1737"/>
                  <a:pt x="28464" y="1614"/>
                  <a:pt x="27802" y="1620"/>
                </a:cubicBezTo>
                <a:lnTo>
                  <a:pt x="27802" y="1618"/>
                </a:lnTo>
                <a:cubicBezTo>
                  <a:pt x="27709" y="1626"/>
                  <a:pt x="27618" y="1633"/>
                  <a:pt x="27525" y="1637"/>
                </a:cubicBezTo>
                <a:cubicBezTo>
                  <a:pt x="27525" y="1637"/>
                  <a:pt x="27525" y="1640"/>
                  <a:pt x="27523" y="1640"/>
                </a:cubicBezTo>
                <a:lnTo>
                  <a:pt x="27523" y="1640"/>
                </a:lnTo>
                <a:cubicBezTo>
                  <a:pt x="27429" y="1633"/>
                  <a:pt x="27331" y="1623"/>
                  <a:pt x="27236" y="1613"/>
                </a:cubicBezTo>
                <a:cubicBezTo>
                  <a:pt x="27108" y="1391"/>
                  <a:pt x="26918" y="1206"/>
                  <a:pt x="26692" y="1040"/>
                </a:cubicBezTo>
                <a:cubicBezTo>
                  <a:pt x="26427" y="764"/>
                  <a:pt x="26106" y="556"/>
                  <a:pt x="25811" y="323"/>
                </a:cubicBezTo>
                <a:lnTo>
                  <a:pt x="25808" y="324"/>
                </a:lnTo>
                <a:lnTo>
                  <a:pt x="25808" y="323"/>
                </a:lnTo>
                <a:cubicBezTo>
                  <a:pt x="25704" y="204"/>
                  <a:pt x="25619" y="254"/>
                  <a:pt x="25599" y="377"/>
                </a:cubicBezTo>
                <a:cubicBezTo>
                  <a:pt x="25542" y="775"/>
                  <a:pt x="25532" y="1175"/>
                  <a:pt x="25578" y="1573"/>
                </a:cubicBezTo>
                <a:lnTo>
                  <a:pt x="25584" y="1573"/>
                </a:lnTo>
                <a:cubicBezTo>
                  <a:pt x="25582" y="1573"/>
                  <a:pt x="25582" y="1576"/>
                  <a:pt x="25579" y="1576"/>
                </a:cubicBezTo>
                <a:cubicBezTo>
                  <a:pt x="25578" y="1608"/>
                  <a:pt x="25572" y="1644"/>
                  <a:pt x="25571" y="1680"/>
                </a:cubicBezTo>
                <a:cubicBezTo>
                  <a:pt x="23492" y="1866"/>
                  <a:pt x="21459" y="2270"/>
                  <a:pt x="19478" y="2937"/>
                </a:cubicBezTo>
                <a:cubicBezTo>
                  <a:pt x="19427" y="2831"/>
                  <a:pt x="19374" y="2728"/>
                  <a:pt x="19329" y="2621"/>
                </a:cubicBezTo>
                <a:cubicBezTo>
                  <a:pt x="19298" y="2553"/>
                  <a:pt x="19266" y="2486"/>
                  <a:pt x="19235" y="2420"/>
                </a:cubicBezTo>
                <a:cubicBezTo>
                  <a:pt x="19190" y="2329"/>
                  <a:pt x="19147" y="2237"/>
                  <a:pt x="19102" y="2145"/>
                </a:cubicBezTo>
                <a:cubicBezTo>
                  <a:pt x="19007" y="1943"/>
                  <a:pt x="18947" y="1722"/>
                  <a:pt x="18787" y="1554"/>
                </a:cubicBezTo>
                <a:lnTo>
                  <a:pt x="18787" y="1554"/>
                </a:lnTo>
                <a:cubicBezTo>
                  <a:pt x="18712" y="1228"/>
                  <a:pt x="18532" y="947"/>
                  <a:pt x="18390" y="648"/>
                </a:cubicBezTo>
                <a:lnTo>
                  <a:pt x="18390" y="648"/>
                </a:lnTo>
                <a:lnTo>
                  <a:pt x="18390" y="648"/>
                </a:lnTo>
                <a:cubicBezTo>
                  <a:pt x="18329" y="516"/>
                  <a:pt x="18264" y="385"/>
                  <a:pt x="18203" y="253"/>
                </a:cubicBezTo>
                <a:lnTo>
                  <a:pt x="18203" y="253"/>
                </a:lnTo>
                <a:lnTo>
                  <a:pt x="18204" y="253"/>
                </a:lnTo>
                <a:cubicBezTo>
                  <a:pt x="18147" y="81"/>
                  <a:pt x="18032" y="1"/>
                  <a:pt x="17862" y="75"/>
                </a:cubicBezTo>
                <a:cubicBezTo>
                  <a:pt x="17689" y="153"/>
                  <a:pt x="17746" y="291"/>
                  <a:pt x="17805" y="420"/>
                </a:cubicBezTo>
                <a:cubicBezTo>
                  <a:pt x="17825" y="468"/>
                  <a:pt x="17848" y="512"/>
                  <a:pt x="17869" y="555"/>
                </a:cubicBezTo>
                <a:cubicBezTo>
                  <a:pt x="17869" y="634"/>
                  <a:pt x="17888" y="705"/>
                  <a:pt x="17959" y="754"/>
                </a:cubicBezTo>
                <a:cubicBezTo>
                  <a:pt x="17959" y="755"/>
                  <a:pt x="17959" y="755"/>
                  <a:pt x="17961" y="757"/>
                </a:cubicBezTo>
                <a:cubicBezTo>
                  <a:pt x="17981" y="795"/>
                  <a:pt x="17999" y="834"/>
                  <a:pt x="18019" y="871"/>
                </a:cubicBezTo>
                <a:lnTo>
                  <a:pt x="18019" y="871"/>
                </a:lnTo>
                <a:cubicBezTo>
                  <a:pt x="18032" y="913"/>
                  <a:pt x="18039" y="954"/>
                  <a:pt x="18057" y="991"/>
                </a:cubicBezTo>
                <a:cubicBezTo>
                  <a:pt x="18390" y="1694"/>
                  <a:pt x="18779" y="2366"/>
                  <a:pt x="19147" y="3050"/>
                </a:cubicBezTo>
                <a:cubicBezTo>
                  <a:pt x="18851" y="3153"/>
                  <a:pt x="18558" y="3262"/>
                  <a:pt x="18264" y="3379"/>
                </a:cubicBezTo>
                <a:cubicBezTo>
                  <a:pt x="16685" y="4003"/>
                  <a:pt x="15219" y="4786"/>
                  <a:pt x="13836" y="5688"/>
                </a:cubicBezTo>
                <a:cubicBezTo>
                  <a:pt x="13831" y="5684"/>
                  <a:pt x="13823" y="5678"/>
                  <a:pt x="13818" y="5673"/>
                </a:cubicBezTo>
                <a:lnTo>
                  <a:pt x="13816" y="5674"/>
                </a:lnTo>
                <a:cubicBezTo>
                  <a:pt x="13816" y="5673"/>
                  <a:pt x="13818" y="5671"/>
                  <a:pt x="13818" y="5670"/>
                </a:cubicBezTo>
                <a:cubicBezTo>
                  <a:pt x="13710" y="5572"/>
                  <a:pt x="13603" y="5474"/>
                  <a:pt x="13496" y="5376"/>
                </a:cubicBezTo>
                <a:lnTo>
                  <a:pt x="13497" y="5376"/>
                </a:lnTo>
                <a:cubicBezTo>
                  <a:pt x="13381" y="5236"/>
                  <a:pt x="13244" y="5204"/>
                  <a:pt x="13115" y="5340"/>
                </a:cubicBezTo>
                <a:cubicBezTo>
                  <a:pt x="12982" y="5476"/>
                  <a:pt x="13089" y="5587"/>
                  <a:pt x="13194" y="5681"/>
                </a:cubicBezTo>
                <a:cubicBezTo>
                  <a:pt x="13229" y="5714"/>
                  <a:pt x="13265" y="5746"/>
                  <a:pt x="13302" y="5780"/>
                </a:cubicBezTo>
                <a:lnTo>
                  <a:pt x="13302" y="5781"/>
                </a:lnTo>
                <a:cubicBezTo>
                  <a:pt x="13332" y="5857"/>
                  <a:pt x="13378" y="5916"/>
                  <a:pt x="13464" y="5935"/>
                </a:cubicBezTo>
                <a:lnTo>
                  <a:pt x="13464" y="5935"/>
                </a:lnTo>
                <a:lnTo>
                  <a:pt x="13467" y="5937"/>
                </a:lnTo>
                <a:cubicBezTo>
                  <a:pt x="11453" y="7297"/>
                  <a:pt x="9615" y="8908"/>
                  <a:pt x="7861" y="10644"/>
                </a:cubicBezTo>
                <a:lnTo>
                  <a:pt x="7861" y="10644"/>
                </a:lnTo>
                <a:cubicBezTo>
                  <a:pt x="7575" y="10912"/>
                  <a:pt x="7287" y="11183"/>
                  <a:pt x="7001" y="11449"/>
                </a:cubicBezTo>
                <a:lnTo>
                  <a:pt x="7001" y="11449"/>
                </a:lnTo>
                <a:lnTo>
                  <a:pt x="6998" y="11449"/>
                </a:lnTo>
                <a:cubicBezTo>
                  <a:pt x="6825" y="11619"/>
                  <a:pt x="6601" y="11737"/>
                  <a:pt x="6478" y="11958"/>
                </a:cubicBezTo>
                <a:lnTo>
                  <a:pt x="6478" y="11958"/>
                </a:lnTo>
                <a:cubicBezTo>
                  <a:pt x="6266" y="12079"/>
                  <a:pt x="6100" y="12246"/>
                  <a:pt x="5972" y="12454"/>
                </a:cubicBezTo>
                <a:cubicBezTo>
                  <a:pt x="5657" y="12630"/>
                  <a:pt x="5443" y="12916"/>
                  <a:pt x="5198" y="13168"/>
                </a:cubicBezTo>
                <a:lnTo>
                  <a:pt x="5198" y="13167"/>
                </a:lnTo>
                <a:cubicBezTo>
                  <a:pt x="5085" y="13277"/>
                  <a:pt x="4914" y="13323"/>
                  <a:pt x="4848" y="13486"/>
                </a:cubicBezTo>
                <a:lnTo>
                  <a:pt x="4848" y="13487"/>
                </a:lnTo>
                <a:lnTo>
                  <a:pt x="3157" y="14990"/>
                </a:lnTo>
                <a:cubicBezTo>
                  <a:pt x="3111" y="14956"/>
                  <a:pt x="3065" y="14925"/>
                  <a:pt x="3015" y="14894"/>
                </a:cubicBezTo>
                <a:cubicBezTo>
                  <a:pt x="3015" y="14897"/>
                  <a:pt x="3017" y="14897"/>
                  <a:pt x="3017" y="14899"/>
                </a:cubicBezTo>
                <a:lnTo>
                  <a:pt x="3014" y="14894"/>
                </a:lnTo>
                <a:cubicBezTo>
                  <a:pt x="2879" y="14787"/>
                  <a:pt x="2796" y="14621"/>
                  <a:pt x="2637" y="14537"/>
                </a:cubicBezTo>
                <a:lnTo>
                  <a:pt x="2637" y="14537"/>
                </a:lnTo>
                <a:cubicBezTo>
                  <a:pt x="2596" y="14489"/>
                  <a:pt x="2550" y="14469"/>
                  <a:pt x="2493" y="14507"/>
                </a:cubicBezTo>
                <a:cubicBezTo>
                  <a:pt x="2491" y="14507"/>
                  <a:pt x="2491" y="14505"/>
                  <a:pt x="2491" y="14505"/>
                </a:cubicBezTo>
                <a:cubicBezTo>
                  <a:pt x="2406" y="14511"/>
                  <a:pt x="2321" y="14525"/>
                  <a:pt x="2250" y="14575"/>
                </a:cubicBezTo>
                <a:cubicBezTo>
                  <a:pt x="2248" y="14577"/>
                  <a:pt x="2245" y="14581"/>
                  <a:pt x="2244" y="14582"/>
                </a:cubicBezTo>
                <a:cubicBezTo>
                  <a:pt x="2149" y="14641"/>
                  <a:pt x="2058" y="14707"/>
                  <a:pt x="1999" y="14807"/>
                </a:cubicBezTo>
                <a:lnTo>
                  <a:pt x="1998" y="14810"/>
                </a:lnTo>
                <a:cubicBezTo>
                  <a:pt x="1859" y="14857"/>
                  <a:pt x="1777" y="14960"/>
                  <a:pt x="1721" y="15089"/>
                </a:cubicBezTo>
                <a:cubicBezTo>
                  <a:pt x="1720" y="15092"/>
                  <a:pt x="1718" y="15093"/>
                  <a:pt x="1716" y="15098"/>
                </a:cubicBezTo>
                <a:cubicBezTo>
                  <a:pt x="1698" y="15118"/>
                  <a:pt x="1683" y="15141"/>
                  <a:pt x="1663" y="15161"/>
                </a:cubicBezTo>
                <a:cubicBezTo>
                  <a:pt x="1663" y="15161"/>
                  <a:pt x="1663" y="15162"/>
                  <a:pt x="1664" y="15162"/>
                </a:cubicBezTo>
                <a:lnTo>
                  <a:pt x="1663" y="15162"/>
                </a:lnTo>
                <a:cubicBezTo>
                  <a:pt x="1584" y="15234"/>
                  <a:pt x="1504" y="15304"/>
                  <a:pt x="1465" y="15411"/>
                </a:cubicBezTo>
                <a:cubicBezTo>
                  <a:pt x="1465" y="15411"/>
                  <a:pt x="1468" y="15411"/>
                  <a:pt x="1468" y="15408"/>
                </a:cubicBezTo>
                <a:cubicBezTo>
                  <a:pt x="1468" y="15411"/>
                  <a:pt x="1465" y="15411"/>
                  <a:pt x="1465" y="15413"/>
                </a:cubicBezTo>
                <a:cubicBezTo>
                  <a:pt x="1026" y="15895"/>
                  <a:pt x="517" y="16310"/>
                  <a:pt x="65" y="16781"/>
                </a:cubicBezTo>
                <a:cubicBezTo>
                  <a:pt x="45" y="16803"/>
                  <a:pt x="22" y="16826"/>
                  <a:pt x="1" y="16846"/>
                </a:cubicBezTo>
                <a:lnTo>
                  <a:pt x="510" y="16846"/>
                </a:lnTo>
                <a:lnTo>
                  <a:pt x="510" y="16844"/>
                </a:lnTo>
                <a:lnTo>
                  <a:pt x="1385" y="16844"/>
                </a:lnTo>
                <a:cubicBezTo>
                  <a:pt x="1409" y="16818"/>
                  <a:pt x="1434" y="16794"/>
                  <a:pt x="1458" y="16768"/>
                </a:cubicBezTo>
                <a:cubicBezTo>
                  <a:pt x="1472" y="16797"/>
                  <a:pt x="1492" y="16823"/>
                  <a:pt x="1522" y="16844"/>
                </a:cubicBezTo>
                <a:lnTo>
                  <a:pt x="1542" y="16844"/>
                </a:lnTo>
                <a:cubicBezTo>
                  <a:pt x="2112" y="16410"/>
                  <a:pt x="2663" y="15957"/>
                  <a:pt x="3196" y="15484"/>
                </a:cubicBezTo>
                <a:cubicBezTo>
                  <a:pt x="3179" y="15572"/>
                  <a:pt x="3114" y="15645"/>
                  <a:pt x="3094" y="15733"/>
                </a:cubicBezTo>
                <a:cubicBezTo>
                  <a:pt x="3065" y="15743"/>
                  <a:pt x="3035" y="15753"/>
                  <a:pt x="3010" y="15772"/>
                </a:cubicBezTo>
                <a:cubicBezTo>
                  <a:pt x="2796" y="15952"/>
                  <a:pt x="2602" y="16153"/>
                  <a:pt x="2421" y="16368"/>
                </a:cubicBezTo>
                <a:cubicBezTo>
                  <a:pt x="2374" y="16482"/>
                  <a:pt x="2341" y="16599"/>
                  <a:pt x="2241" y="16692"/>
                </a:cubicBezTo>
                <a:cubicBezTo>
                  <a:pt x="2192" y="16737"/>
                  <a:pt x="2158" y="16788"/>
                  <a:pt x="2148" y="16846"/>
                </a:cubicBezTo>
                <a:lnTo>
                  <a:pt x="2380" y="16846"/>
                </a:lnTo>
                <a:lnTo>
                  <a:pt x="2380" y="16844"/>
                </a:lnTo>
                <a:cubicBezTo>
                  <a:pt x="2450" y="16773"/>
                  <a:pt x="2522" y="16701"/>
                  <a:pt x="2592" y="16629"/>
                </a:cubicBezTo>
                <a:lnTo>
                  <a:pt x="2592" y="16628"/>
                </a:lnTo>
                <a:cubicBezTo>
                  <a:pt x="2713" y="16503"/>
                  <a:pt x="2836" y="16379"/>
                  <a:pt x="2958" y="16254"/>
                </a:cubicBezTo>
                <a:lnTo>
                  <a:pt x="2960" y="16254"/>
                </a:lnTo>
                <a:cubicBezTo>
                  <a:pt x="3136" y="16084"/>
                  <a:pt x="3312" y="15909"/>
                  <a:pt x="3488" y="15739"/>
                </a:cubicBezTo>
                <a:lnTo>
                  <a:pt x="3488" y="15736"/>
                </a:lnTo>
                <a:lnTo>
                  <a:pt x="3488" y="15738"/>
                </a:lnTo>
                <a:cubicBezTo>
                  <a:pt x="3674" y="15917"/>
                  <a:pt x="3860" y="16096"/>
                  <a:pt x="4042" y="16274"/>
                </a:cubicBezTo>
                <a:cubicBezTo>
                  <a:pt x="4045" y="16274"/>
                  <a:pt x="4046" y="16273"/>
                  <a:pt x="4046" y="16273"/>
                </a:cubicBezTo>
                <a:lnTo>
                  <a:pt x="4046" y="16274"/>
                </a:lnTo>
                <a:cubicBezTo>
                  <a:pt x="4128" y="16357"/>
                  <a:pt x="4211" y="16438"/>
                  <a:pt x="4297" y="16519"/>
                </a:cubicBezTo>
                <a:lnTo>
                  <a:pt x="4297" y="16522"/>
                </a:lnTo>
                <a:cubicBezTo>
                  <a:pt x="4321" y="16546"/>
                  <a:pt x="4347" y="16569"/>
                  <a:pt x="4370" y="16595"/>
                </a:cubicBezTo>
                <a:cubicBezTo>
                  <a:pt x="4309" y="16652"/>
                  <a:pt x="4249" y="16710"/>
                  <a:pt x="4189" y="16767"/>
                </a:cubicBezTo>
                <a:cubicBezTo>
                  <a:pt x="4178" y="16794"/>
                  <a:pt x="4169" y="16820"/>
                  <a:pt x="4163" y="16847"/>
                </a:cubicBezTo>
                <a:lnTo>
                  <a:pt x="4626" y="16847"/>
                </a:lnTo>
                <a:lnTo>
                  <a:pt x="4642" y="16847"/>
                </a:lnTo>
                <a:lnTo>
                  <a:pt x="5108" y="16847"/>
                </a:lnTo>
                <a:cubicBezTo>
                  <a:pt x="5030" y="16761"/>
                  <a:pt x="4947" y="16681"/>
                  <a:pt x="4862" y="16601"/>
                </a:cubicBezTo>
                <a:cubicBezTo>
                  <a:pt x="4878" y="16579"/>
                  <a:pt x="4896" y="16555"/>
                  <a:pt x="4912" y="16532"/>
                </a:cubicBezTo>
                <a:lnTo>
                  <a:pt x="4912" y="16534"/>
                </a:lnTo>
                <a:cubicBezTo>
                  <a:pt x="4972" y="16476"/>
                  <a:pt x="5035" y="16423"/>
                  <a:pt x="5097" y="16368"/>
                </a:cubicBezTo>
                <a:lnTo>
                  <a:pt x="5097" y="16368"/>
                </a:lnTo>
                <a:cubicBezTo>
                  <a:pt x="5250" y="16233"/>
                  <a:pt x="5450" y="16150"/>
                  <a:pt x="5541" y="15947"/>
                </a:cubicBezTo>
                <a:lnTo>
                  <a:pt x="5538" y="15947"/>
                </a:lnTo>
                <a:lnTo>
                  <a:pt x="5542" y="15947"/>
                </a:lnTo>
                <a:cubicBezTo>
                  <a:pt x="6142" y="15401"/>
                  <a:pt x="6740" y="14854"/>
                  <a:pt x="7340" y="14308"/>
                </a:cubicBezTo>
                <a:lnTo>
                  <a:pt x="7341" y="14308"/>
                </a:lnTo>
                <a:cubicBezTo>
                  <a:pt x="7469" y="14182"/>
                  <a:pt x="7591" y="14053"/>
                  <a:pt x="7719" y="13928"/>
                </a:cubicBezTo>
                <a:cubicBezTo>
                  <a:pt x="8222" y="13449"/>
                  <a:pt x="8727" y="12969"/>
                  <a:pt x="9230" y="12492"/>
                </a:cubicBezTo>
                <a:lnTo>
                  <a:pt x="9230" y="12492"/>
                </a:lnTo>
                <a:cubicBezTo>
                  <a:pt x="9666" y="12102"/>
                  <a:pt x="10103" y="11709"/>
                  <a:pt x="10540" y="11320"/>
                </a:cubicBezTo>
                <a:cubicBezTo>
                  <a:pt x="10927" y="11655"/>
                  <a:pt x="11331" y="11974"/>
                  <a:pt x="11728" y="12299"/>
                </a:cubicBezTo>
                <a:cubicBezTo>
                  <a:pt x="11546" y="12454"/>
                  <a:pt x="11364" y="12614"/>
                  <a:pt x="11185" y="12773"/>
                </a:cubicBezTo>
                <a:lnTo>
                  <a:pt x="11185" y="12774"/>
                </a:lnTo>
                <a:cubicBezTo>
                  <a:pt x="10942" y="12900"/>
                  <a:pt x="10767" y="13102"/>
                  <a:pt x="10581" y="13295"/>
                </a:cubicBezTo>
                <a:cubicBezTo>
                  <a:pt x="10203" y="13569"/>
                  <a:pt x="9865" y="13888"/>
                  <a:pt x="9539" y="14220"/>
                </a:cubicBezTo>
                <a:lnTo>
                  <a:pt x="9542" y="14220"/>
                </a:lnTo>
                <a:cubicBezTo>
                  <a:pt x="9539" y="14220"/>
                  <a:pt x="9539" y="14222"/>
                  <a:pt x="9537" y="14222"/>
                </a:cubicBezTo>
                <a:cubicBezTo>
                  <a:pt x="8607" y="15099"/>
                  <a:pt x="7678" y="15975"/>
                  <a:pt x="6750" y="16851"/>
                </a:cubicBezTo>
                <a:lnTo>
                  <a:pt x="7435" y="16851"/>
                </a:lnTo>
                <a:lnTo>
                  <a:pt x="7435" y="16851"/>
                </a:lnTo>
                <a:cubicBezTo>
                  <a:pt x="7598" y="16708"/>
                  <a:pt x="7741" y="16539"/>
                  <a:pt x="7898" y="16390"/>
                </a:cubicBezTo>
                <a:cubicBezTo>
                  <a:pt x="7964" y="16333"/>
                  <a:pt x="8036" y="16286"/>
                  <a:pt x="8103" y="16229"/>
                </a:cubicBezTo>
                <a:cubicBezTo>
                  <a:pt x="8663" y="15623"/>
                  <a:pt x="9321" y="15122"/>
                  <a:pt x="9890" y="14529"/>
                </a:cubicBezTo>
                <a:cubicBezTo>
                  <a:pt x="9974" y="14442"/>
                  <a:pt x="10216" y="14361"/>
                  <a:pt x="10081" y="14182"/>
                </a:cubicBezTo>
                <a:cubicBezTo>
                  <a:pt x="10094" y="14179"/>
                  <a:pt x="10109" y="14179"/>
                  <a:pt x="10122" y="14177"/>
                </a:cubicBezTo>
                <a:cubicBezTo>
                  <a:pt x="10472" y="14067"/>
                  <a:pt x="10741" y="13871"/>
                  <a:pt x="10837" y="13494"/>
                </a:cubicBezTo>
                <a:cubicBezTo>
                  <a:pt x="10834" y="13492"/>
                  <a:pt x="10834" y="13489"/>
                  <a:pt x="10833" y="13487"/>
                </a:cubicBezTo>
                <a:cubicBezTo>
                  <a:pt x="10896" y="13477"/>
                  <a:pt x="10940" y="13446"/>
                  <a:pt x="10955" y="13383"/>
                </a:cubicBezTo>
                <a:cubicBezTo>
                  <a:pt x="11033" y="13431"/>
                  <a:pt x="11121" y="13423"/>
                  <a:pt x="11184" y="13367"/>
                </a:cubicBezTo>
                <a:cubicBezTo>
                  <a:pt x="11481" y="13102"/>
                  <a:pt x="11798" y="12860"/>
                  <a:pt x="12111" y="12614"/>
                </a:cubicBezTo>
                <a:cubicBezTo>
                  <a:pt x="12262" y="12750"/>
                  <a:pt x="12409" y="12886"/>
                  <a:pt x="12559" y="13022"/>
                </a:cubicBezTo>
                <a:lnTo>
                  <a:pt x="12562" y="13022"/>
                </a:lnTo>
                <a:cubicBezTo>
                  <a:pt x="12562" y="13022"/>
                  <a:pt x="12562" y="13023"/>
                  <a:pt x="12559" y="13023"/>
                </a:cubicBezTo>
                <a:cubicBezTo>
                  <a:pt x="12627" y="13084"/>
                  <a:pt x="12694" y="13145"/>
                  <a:pt x="12760" y="13204"/>
                </a:cubicBezTo>
                <a:lnTo>
                  <a:pt x="12760" y="13204"/>
                </a:lnTo>
                <a:cubicBezTo>
                  <a:pt x="12760" y="13204"/>
                  <a:pt x="12760" y="13205"/>
                  <a:pt x="12763" y="13205"/>
                </a:cubicBezTo>
                <a:cubicBezTo>
                  <a:pt x="12843" y="13263"/>
                  <a:pt x="12922" y="13323"/>
                  <a:pt x="13002" y="13383"/>
                </a:cubicBezTo>
                <a:lnTo>
                  <a:pt x="13002" y="13384"/>
                </a:lnTo>
                <a:cubicBezTo>
                  <a:pt x="13008" y="13394"/>
                  <a:pt x="13013" y="13401"/>
                  <a:pt x="13018" y="13410"/>
                </a:cubicBezTo>
                <a:cubicBezTo>
                  <a:pt x="12837" y="13517"/>
                  <a:pt x="12691" y="13666"/>
                  <a:pt x="12588" y="13878"/>
                </a:cubicBezTo>
                <a:cubicBezTo>
                  <a:pt x="12572" y="13869"/>
                  <a:pt x="12555" y="13864"/>
                  <a:pt x="12537" y="13861"/>
                </a:cubicBezTo>
                <a:cubicBezTo>
                  <a:pt x="12229" y="14021"/>
                  <a:pt x="11905" y="14169"/>
                  <a:pt x="11791" y="14539"/>
                </a:cubicBezTo>
                <a:cubicBezTo>
                  <a:pt x="11786" y="14539"/>
                  <a:pt x="11785" y="14539"/>
                  <a:pt x="11782" y="14537"/>
                </a:cubicBezTo>
                <a:cubicBezTo>
                  <a:pt x="11162" y="14756"/>
                  <a:pt x="10710" y="15171"/>
                  <a:pt x="10366" y="15713"/>
                </a:cubicBezTo>
                <a:cubicBezTo>
                  <a:pt x="10229" y="15706"/>
                  <a:pt x="10136" y="15801"/>
                  <a:pt x="10037" y="15879"/>
                </a:cubicBezTo>
                <a:cubicBezTo>
                  <a:pt x="9996" y="15921"/>
                  <a:pt x="9953" y="15961"/>
                  <a:pt x="9914" y="16004"/>
                </a:cubicBezTo>
                <a:cubicBezTo>
                  <a:pt x="9865" y="16068"/>
                  <a:pt x="9768" y="16111"/>
                  <a:pt x="9792" y="16207"/>
                </a:cubicBezTo>
                <a:cubicBezTo>
                  <a:pt x="9787" y="16204"/>
                  <a:pt x="9779" y="16203"/>
                  <a:pt x="9774" y="16201"/>
                </a:cubicBezTo>
                <a:cubicBezTo>
                  <a:pt x="9482" y="16365"/>
                  <a:pt x="9221" y="16561"/>
                  <a:pt x="9058" y="16853"/>
                </a:cubicBezTo>
                <a:lnTo>
                  <a:pt x="9659" y="16853"/>
                </a:lnTo>
                <a:lnTo>
                  <a:pt x="9659" y="16853"/>
                </a:lnTo>
                <a:cubicBezTo>
                  <a:pt x="9751" y="16770"/>
                  <a:pt x="9838" y="16688"/>
                  <a:pt x="9930" y="16605"/>
                </a:cubicBezTo>
                <a:lnTo>
                  <a:pt x="9930" y="16604"/>
                </a:lnTo>
                <a:cubicBezTo>
                  <a:pt x="10103" y="16443"/>
                  <a:pt x="10355" y="16360"/>
                  <a:pt x="10446" y="16114"/>
                </a:cubicBezTo>
                <a:lnTo>
                  <a:pt x="10446" y="16111"/>
                </a:lnTo>
                <a:lnTo>
                  <a:pt x="10446" y="16111"/>
                </a:lnTo>
                <a:cubicBezTo>
                  <a:pt x="11019" y="15659"/>
                  <a:pt x="11586" y="15201"/>
                  <a:pt x="12094" y="14677"/>
                </a:cubicBezTo>
                <a:cubicBezTo>
                  <a:pt x="12335" y="14582"/>
                  <a:pt x="12515" y="14406"/>
                  <a:pt x="12687" y="14225"/>
                </a:cubicBezTo>
                <a:lnTo>
                  <a:pt x="12687" y="14222"/>
                </a:lnTo>
                <a:cubicBezTo>
                  <a:pt x="12687" y="14222"/>
                  <a:pt x="12687" y="14225"/>
                  <a:pt x="12688" y="14225"/>
                </a:cubicBezTo>
                <a:cubicBezTo>
                  <a:pt x="12751" y="14172"/>
                  <a:pt x="12817" y="14124"/>
                  <a:pt x="12882" y="14074"/>
                </a:cubicBezTo>
                <a:lnTo>
                  <a:pt x="12882" y="14074"/>
                </a:lnTo>
                <a:lnTo>
                  <a:pt x="13365" y="13709"/>
                </a:lnTo>
                <a:cubicBezTo>
                  <a:pt x="13387" y="13726"/>
                  <a:pt x="13407" y="13745"/>
                  <a:pt x="13428" y="13762"/>
                </a:cubicBezTo>
                <a:lnTo>
                  <a:pt x="13428" y="13764"/>
                </a:lnTo>
                <a:cubicBezTo>
                  <a:pt x="13433" y="13776"/>
                  <a:pt x="13444" y="13784"/>
                  <a:pt x="13454" y="13791"/>
                </a:cubicBezTo>
                <a:cubicBezTo>
                  <a:pt x="13457" y="13791"/>
                  <a:pt x="13457" y="13791"/>
                  <a:pt x="13458" y="13792"/>
                </a:cubicBezTo>
                <a:cubicBezTo>
                  <a:pt x="13603" y="13931"/>
                  <a:pt x="13745" y="14068"/>
                  <a:pt x="13889" y="14204"/>
                </a:cubicBezTo>
                <a:lnTo>
                  <a:pt x="13889" y="14206"/>
                </a:lnTo>
                <a:lnTo>
                  <a:pt x="13889" y="14206"/>
                </a:lnTo>
                <a:cubicBezTo>
                  <a:pt x="13812" y="14227"/>
                  <a:pt x="13736" y="14253"/>
                  <a:pt x="13659" y="14276"/>
                </a:cubicBezTo>
                <a:cubicBezTo>
                  <a:pt x="13589" y="14272"/>
                  <a:pt x="13533" y="14308"/>
                  <a:pt x="13480" y="14346"/>
                </a:cubicBezTo>
                <a:lnTo>
                  <a:pt x="13480" y="14346"/>
                </a:lnTo>
                <a:cubicBezTo>
                  <a:pt x="13340" y="14383"/>
                  <a:pt x="13206" y="14432"/>
                  <a:pt x="13116" y="14554"/>
                </a:cubicBezTo>
                <a:lnTo>
                  <a:pt x="13118" y="14555"/>
                </a:lnTo>
                <a:lnTo>
                  <a:pt x="13118" y="14555"/>
                </a:lnTo>
                <a:cubicBezTo>
                  <a:pt x="12943" y="14643"/>
                  <a:pt x="12899" y="14829"/>
                  <a:pt x="12801" y="14976"/>
                </a:cubicBezTo>
                <a:lnTo>
                  <a:pt x="12801" y="14976"/>
                </a:lnTo>
                <a:cubicBezTo>
                  <a:pt x="12663" y="15228"/>
                  <a:pt x="12774" y="15579"/>
                  <a:pt x="12996" y="15814"/>
                </a:cubicBezTo>
                <a:cubicBezTo>
                  <a:pt x="12817" y="15931"/>
                  <a:pt x="12663" y="16080"/>
                  <a:pt x="12498" y="16221"/>
                </a:cubicBezTo>
                <a:lnTo>
                  <a:pt x="12498" y="16224"/>
                </a:lnTo>
                <a:cubicBezTo>
                  <a:pt x="12498" y="16223"/>
                  <a:pt x="12495" y="16223"/>
                  <a:pt x="12495" y="16221"/>
                </a:cubicBezTo>
                <a:cubicBezTo>
                  <a:pt x="12376" y="16317"/>
                  <a:pt x="12255" y="16416"/>
                  <a:pt x="12133" y="16512"/>
                </a:cubicBezTo>
                <a:lnTo>
                  <a:pt x="12136" y="16512"/>
                </a:lnTo>
                <a:cubicBezTo>
                  <a:pt x="12134" y="16512"/>
                  <a:pt x="12133" y="16515"/>
                  <a:pt x="12133" y="16515"/>
                </a:cubicBezTo>
                <a:cubicBezTo>
                  <a:pt x="11994" y="16627"/>
                  <a:pt x="11855" y="16741"/>
                  <a:pt x="11719" y="16854"/>
                </a:cubicBezTo>
                <a:lnTo>
                  <a:pt x="12263" y="16854"/>
                </a:lnTo>
                <a:lnTo>
                  <a:pt x="12263" y="16854"/>
                </a:lnTo>
                <a:cubicBezTo>
                  <a:pt x="12320" y="16796"/>
                  <a:pt x="12370" y="16727"/>
                  <a:pt x="12436" y="16682"/>
                </a:cubicBezTo>
                <a:lnTo>
                  <a:pt x="12436" y="16681"/>
                </a:lnTo>
                <a:lnTo>
                  <a:pt x="12436" y="16681"/>
                </a:lnTo>
                <a:cubicBezTo>
                  <a:pt x="12579" y="16617"/>
                  <a:pt x="12707" y="16529"/>
                  <a:pt x="12793" y="16393"/>
                </a:cubicBezTo>
                <a:lnTo>
                  <a:pt x="12793" y="16390"/>
                </a:lnTo>
                <a:cubicBezTo>
                  <a:pt x="12793" y="16393"/>
                  <a:pt x="12794" y="16393"/>
                  <a:pt x="12794" y="16395"/>
                </a:cubicBezTo>
                <a:cubicBezTo>
                  <a:pt x="12960" y="16269"/>
                  <a:pt x="13125" y="16144"/>
                  <a:pt x="13292" y="16021"/>
                </a:cubicBezTo>
                <a:cubicBezTo>
                  <a:pt x="13330" y="16035"/>
                  <a:pt x="13365" y="16047"/>
                  <a:pt x="13404" y="16054"/>
                </a:cubicBezTo>
                <a:cubicBezTo>
                  <a:pt x="13652" y="16111"/>
                  <a:pt x="13846" y="15994"/>
                  <a:pt x="14044" y="15874"/>
                </a:cubicBezTo>
                <a:lnTo>
                  <a:pt x="14055" y="15871"/>
                </a:lnTo>
                <a:lnTo>
                  <a:pt x="14065" y="15859"/>
                </a:lnTo>
                <a:cubicBezTo>
                  <a:pt x="14219" y="15809"/>
                  <a:pt x="14332" y="15709"/>
                  <a:pt x="14423" y="15577"/>
                </a:cubicBezTo>
                <a:lnTo>
                  <a:pt x="14423" y="15577"/>
                </a:lnTo>
                <a:cubicBezTo>
                  <a:pt x="14461" y="15546"/>
                  <a:pt x="14499" y="15514"/>
                  <a:pt x="14491" y="15456"/>
                </a:cubicBezTo>
                <a:cubicBezTo>
                  <a:pt x="14526" y="15391"/>
                  <a:pt x="14561" y="15322"/>
                  <a:pt x="14597" y="15257"/>
                </a:cubicBezTo>
                <a:lnTo>
                  <a:pt x="14597" y="15257"/>
                </a:lnTo>
                <a:cubicBezTo>
                  <a:pt x="14628" y="15202"/>
                  <a:pt x="14649" y="15148"/>
                  <a:pt x="14661" y="15093"/>
                </a:cubicBezTo>
                <a:cubicBezTo>
                  <a:pt x="14797" y="15038"/>
                  <a:pt x="14919" y="14963"/>
                  <a:pt x="14990" y="14819"/>
                </a:cubicBezTo>
                <a:cubicBezTo>
                  <a:pt x="15272" y="14706"/>
                  <a:pt x="15537" y="14562"/>
                  <a:pt x="15780" y="14378"/>
                </a:cubicBezTo>
                <a:lnTo>
                  <a:pt x="15780" y="14376"/>
                </a:lnTo>
                <a:cubicBezTo>
                  <a:pt x="15928" y="14349"/>
                  <a:pt x="16051" y="14283"/>
                  <a:pt x="16135" y="14157"/>
                </a:cubicBezTo>
                <a:lnTo>
                  <a:pt x="16135" y="14157"/>
                </a:lnTo>
                <a:lnTo>
                  <a:pt x="16135" y="14157"/>
                </a:lnTo>
                <a:cubicBezTo>
                  <a:pt x="16271" y="14164"/>
                  <a:pt x="16377" y="14096"/>
                  <a:pt x="16478" y="14014"/>
                </a:cubicBezTo>
                <a:lnTo>
                  <a:pt x="16478" y="14014"/>
                </a:lnTo>
                <a:cubicBezTo>
                  <a:pt x="17072" y="13723"/>
                  <a:pt x="17663" y="13430"/>
                  <a:pt x="18260" y="13137"/>
                </a:cubicBezTo>
                <a:lnTo>
                  <a:pt x="18257" y="13134"/>
                </a:lnTo>
                <a:cubicBezTo>
                  <a:pt x="18260" y="13134"/>
                  <a:pt x="18260" y="13137"/>
                  <a:pt x="18261" y="13137"/>
                </a:cubicBezTo>
                <a:cubicBezTo>
                  <a:pt x="18507" y="13041"/>
                  <a:pt x="18769" y="12986"/>
                  <a:pt x="18986" y="12823"/>
                </a:cubicBezTo>
                <a:lnTo>
                  <a:pt x="18986" y="12822"/>
                </a:lnTo>
                <a:cubicBezTo>
                  <a:pt x="18986" y="12823"/>
                  <a:pt x="18986" y="12823"/>
                  <a:pt x="18987" y="12824"/>
                </a:cubicBezTo>
                <a:cubicBezTo>
                  <a:pt x="19120" y="12809"/>
                  <a:pt x="19242" y="12774"/>
                  <a:pt x="19336" y="12673"/>
                </a:cubicBezTo>
                <a:cubicBezTo>
                  <a:pt x="19336" y="12673"/>
                  <a:pt x="19336" y="12671"/>
                  <a:pt x="19335" y="12671"/>
                </a:cubicBezTo>
                <a:cubicBezTo>
                  <a:pt x="19694" y="12630"/>
                  <a:pt x="19996" y="12431"/>
                  <a:pt x="20330" y="12311"/>
                </a:cubicBezTo>
                <a:lnTo>
                  <a:pt x="20330" y="12311"/>
                </a:lnTo>
                <a:cubicBezTo>
                  <a:pt x="20482" y="12268"/>
                  <a:pt x="20632" y="12223"/>
                  <a:pt x="20782" y="12179"/>
                </a:cubicBezTo>
                <a:lnTo>
                  <a:pt x="20782" y="12179"/>
                </a:lnTo>
                <a:lnTo>
                  <a:pt x="20782" y="12179"/>
                </a:lnTo>
                <a:cubicBezTo>
                  <a:pt x="20944" y="12129"/>
                  <a:pt x="21116" y="12110"/>
                  <a:pt x="21240" y="11984"/>
                </a:cubicBezTo>
                <a:lnTo>
                  <a:pt x="21240" y="11984"/>
                </a:lnTo>
                <a:lnTo>
                  <a:pt x="21240" y="11984"/>
                </a:lnTo>
                <a:cubicBezTo>
                  <a:pt x="21416" y="11938"/>
                  <a:pt x="21617" y="11998"/>
                  <a:pt x="21771" y="11860"/>
                </a:cubicBezTo>
                <a:lnTo>
                  <a:pt x="21771" y="11860"/>
                </a:lnTo>
                <a:lnTo>
                  <a:pt x="21771" y="11860"/>
                </a:lnTo>
                <a:cubicBezTo>
                  <a:pt x="22408" y="11705"/>
                  <a:pt x="23045" y="11550"/>
                  <a:pt x="23682" y="11394"/>
                </a:cubicBezTo>
                <a:lnTo>
                  <a:pt x="23682" y="11390"/>
                </a:lnTo>
                <a:cubicBezTo>
                  <a:pt x="23682" y="11392"/>
                  <a:pt x="23685" y="11392"/>
                  <a:pt x="23685" y="11393"/>
                </a:cubicBezTo>
                <a:cubicBezTo>
                  <a:pt x="23808" y="11379"/>
                  <a:pt x="23932" y="11369"/>
                  <a:pt x="24053" y="11356"/>
                </a:cubicBezTo>
                <a:lnTo>
                  <a:pt x="24053" y="11357"/>
                </a:lnTo>
                <a:lnTo>
                  <a:pt x="24100" y="11363"/>
                </a:lnTo>
                <a:lnTo>
                  <a:pt x="24145" y="11350"/>
                </a:lnTo>
                <a:lnTo>
                  <a:pt x="24145" y="11349"/>
                </a:lnTo>
                <a:cubicBezTo>
                  <a:pt x="24660" y="11277"/>
                  <a:pt x="25177" y="11204"/>
                  <a:pt x="25694" y="11130"/>
                </a:cubicBezTo>
                <a:lnTo>
                  <a:pt x="25694" y="11128"/>
                </a:lnTo>
                <a:cubicBezTo>
                  <a:pt x="25694" y="11130"/>
                  <a:pt x="25697" y="11130"/>
                  <a:pt x="25697" y="11132"/>
                </a:cubicBezTo>
                <a:cubicBezTo>
                  <a:pt x="25911" y="11111"/>
                  <a:pt x="26129" y="11085"/>
                  <a:pt x="26344" y="11065"/>
                </a:cubicBezTo>
                <a:lnTo>
                  <a:pt x="26344" y="11064"/>
                </a:lnTo>
                <a:cubicBezTo>
                  <a:pt x="26500" y="11057"/>
                  <a:pt x="26657" y="11048"/>
                  <a:pt x="26810" y="11042"/>
                </a:cubicBezTo>
                <a:lnTo>
                  <a:pt x="26810" y="11042"/>
                </a:lnTo>
                <a:cubicBezTo>
                  <a:pt x="26913" y="11042"/>
                  <a:pt x="27014" y="11039"/>
                  <a:pt x="27114" y="11032"/>
                </a:cubicBezTo>
                <a:cubicBezTo>
                  <a:pt x="27064" y="11111"/>
                  <a:pt x="27028" y="11200"/>
                  <a:pt x="27004" y="11297"/>
                </a:cubicBezTo>
                <a:cubicBezTo>
                  <a:pt x="27004" y="11297"/>
                  <a:pt x="27004" y="11298"/>
                  <a:pt x="27006" y="11298"/>
                </a:cubicBezTo>
                <a:lnTo>
                  <a:pt x="27004" y="11298"/>
                </a:lnTo>
                <a:cubicBezTo>
                  <a:pt x="26985" y="11356"/>
                  <a:pt x="26936" y="11403"/>
                  <a:pt x="26966" y="11470"/>
                </a:cubicBezTo>
                <a:lnTo>
                  <a:pt x="26966" y="11470"/>
                </a:lnTo>
                <a:lnTo>
                  <a:pt x="26966" y="11470"/>
                </a:lnTo>
                <a:cubicBezTo>
                  <a:pt x="26943" y="11621"/>
                  <a:pt x="26961" y="11759"/>
                  <a:pt x="27065" y="11877"/>
                </a:cubicBezTo>
                <a:lnTo>
                  <a:pt x="27065" y="11878"/>
                </a:lnTo>
                <a:cubicBezTo>
                  <a:pt x="27161" y="12007"/>
                  <a:pt x="27273" y="12120"/>
                  <a:pt x="27410" y="12202"/>
                </a:cubicBezTo>
                <a:cubicBezTo>
                  <a:pt x="27460" y="12242"/>
                  <a:pt x="27508" y="12280"/>
                  <a:pt x="27555" y="12318"/>
                </a:cubicBezTo>
                <a:cubicBezTo>
                  <a:pt x="27555" y="12318"/>
                  <a:pt x="27558" y="12318"/>
                  <a:pt x="27558" y="12316"/>
                </a:cubicBezTo>
                <a:lnTo>
                  <a:pt x="27558" y="12321"/>
                </a:lnTo>
                <a:cubicBezTo>
                  <a:pt x="27582" y="12332"/>
                  <a:pt x="27608" y="12345"/>
                  <a:pt x="27633" y="12358"/>
                </a:cubicBezTo>
                <a:lnTo>
                  <a:pt x="27633" y="12358"/>
                </a:lnTo>
                <a:cubicBezTo>
                  <a:pt x="27702" y="12382"/>
                  <a:pt x="27772" y="12409"/>
                  <a:pt x="27840" y="12435"/>
                </a:cubicBezTo>
                <a:lnTo>
                  <a:pt x="27844" y="12431"/>
                </a:lnTo>
                <a:lnTo>
                  <a:pt x="27844" y="12437"/>
                </a:lnTo>
                <a:cubicBezTo>
                  <a:pt x="27947" y="12444"/>
                  <a:pt x="28053" y="12451"/>
                  <a:pt x="28160" y="12457"/>
                </a:cubicBezTo>
                <a:cubicBezTo>
                  <a:pt x="28162" y="12457"/>
                  <a:pt x="28163" y="12454"/>
                  <a:pt x="28163" y="12454"/>
                </a:cubicBezTo>
                <a:cubicBezTo>
                  <a:pt x="28374" y="12459"/>
                  <a:pt x="28555" y="12398"/>
                  <a:pt x="28700" y="12239"/>
                </a:cubicBezTo>
                <a:cubicBezTo>
                  <a:pt x="28840" y="12099"/>
                  <a:pt x="28983" y="11958"/>
                  <a:pt x="29011" y="11745"/>
                </a:cubicBezTo>
                <a:lnTo>
                  <a:pt x="29011" y="11742"/>
                </a:lnTo>
                <a:cubicBezTo>
                  <a:pt x="29039" y="11662"/>
                  <a:pt x="29068" y="11583"/>
                  <a:pt x="29094" y="11503"/>
                </a:cubicBezTo>
                <a:cubicBezTo>
                  <a:pt x="29094" y="11503"/>
                  <a:pt x="29094" y="11500"/>
                  <a:pt x="29092" y="11500"/>
                </a:cubicBezTo>
                <a:lnTo>
                  <a:pt x="29097" y="11500"/>
                </a:lnTo>
                <a:cubicBezTo>
                  <a:pt x="29142" y="11377"/>
                  <a:pt x="29185" y="11256"/>
                  <a:pt x="29233" y="11132"/>
                </a:cubicBezTo>
                <a:lnTo>
                  <a:pt x="29233" y="11132"/>
                </a:lnTo>
                <a:cubicBezTo>
                  <a:pt x="29244" y="11099"/>
                  <a:pt x="29255" y="11069"/>
                  <a:pt x="29268" y="11038"/>
                </a:cubicBezTo>
                <a:lnTo>
                  <a:pt x="29484" y="11038"/>
                </a:lnTo>
                <a:lnTo>
                  <a:pt x="29484" y="11038"/>
                </a:lnTo>
                <a:cubicBezTo>
                  <a:pt x="29829" y="11091"/>
                  <a:pt x="30177" y="11142"/>
                  <a:pt x="30524" y="11198"/>
                </a:cubicBezTo>
                <a:lnTo>
                  <a:pt x="30524" y="11197"/>
                </a:lnTo>
                <a:lnTo>
                  <a:pt x="32677" y="11611"/>
                </a:lnTo>
                <a:cubicBezTo>
                  <a:pt x="32808" y="11651"/>
                  <a:pt x="32937" y="11694"/>
                  <a:pt x="33070" y="11735"/>
                </a:cubicBezTo>
                <a:lnTo>
                  <a:pt x="33070" y="11735"/>
                </a:lnTo>
                <a:lnTo>
                  <a:pt x="33070" y="11737"/>
                </a:lnTo>
                <a:cubicBezTo>
                  <a:pt x="33341" y="11832"/>
                  <a:pt x="33610" y="11927"/>
                  <a:pt x="33881" y="12023"/>
                </a:cubicBezTo>
                <a:cubicBezTo>
                  <a:pt x="33851" y="12093"/>
                  <a:pt x="33825" y="12165"/>
                  <a:pt x="33821" y="12243"/>
                </a:cubicBezTo>
                <a:lnTo>
                  <a:pt x="33821" y="12243"/>
                </a:lnTo>
                <a:lnTo>
                  <a:pt x="33821" y="12243"/>
                </a:lnTo>
                <a:cubicBezTo>
                  <a:pt x="33780" y="12351"/>
                  <a:pt x="33742" y="12459"/>
                  <a:pt x="33702" y="12567"/>
                </a:cubicBezTo>
                <a:lnTo>
                  <a:pt x="33703" y="12567"/>
                </a:lnTo>
                <a:lnTo>
                  <a:pt x="33703" y="12567"/>
                </a:lnTo>
                <a:cubicBezTo>
                  <a:pt x="33685" y="12624"/>
                  <a:pt x="33663" y="12678"/>
                  <a:pt x="33643" y="12736"/>
                </a:cubicBezTo>
                <a:lnTo>
                  <a:pt x="33643" y="12736"/>
                </a:lnTo>
                <a:lnTo>
                  <a:pt x="33642" y="12737"/>
                </a:lnTo>
                <a:cubicBezTo>
                  <a:pt x="33609" y="12832"/>
                  <a:pt x="33574" y="12925"/>
                  <a:pt x="33541" y="13021"/>
                </a:cubicBezTo>
                <a:cubicBezTo>
                  <a:pt x="33543" y="13018"/>
                  <a:pt x="33546" y="13018"/>
                  <a:pt x="33549" y="13016"/>
                </a:cubicBezTo>
                <a:lnTo>
                  <a:pt x="33543" y="13022"/>
                </a:lnTo>
                <a:cubicBezTo>
                  <a:pt x="33400" y="13111"/>
                  <a:pt x="33420" y="12929"/>
                  <a:pt x="33345" y="12903"/>
                </a:cubicBezTo>
                <a:lnTo>
                  <a:pt x="33344" y="12903"/>
                </a:lnTo>
                <a:cubicBezTo>
                  <a:pt x="33344" y="12902"/>
                  <a:pt x="33345" y="12902"/>
                  <a:pt x="33345" y="12900"/>
                </a:cubicBezTo>
                <a:cubicBezTo>
                  <a:pt x="33341" y="12859"/>
                  <a:pt x="33308" y="12846"/>
                  <a:pt x="33277" y="12832"/>
                </a:cubicBezTo>
                <a:lnTo>
                  <a:pt x="33277" y="12832"/>
                </a:lnTo>
                <a:lnTo>
                  <a:pt x="33278" y="12832"/>
                </a:lnTo>
                <a:cubicBezTo>
                  <a:pt x="33262" y="12774"/>
                  <a:pt x="33221" y="12743"/>
                  <a:pt x="33174" y="12710"/>
                </a:cubicBezTo>
                <a:lnTo>
                  <a:pt x="33174" y="12710"/>
                </a:lnTo>
                <a:cubicBezTo>
                  <a:pt x="33098" y="12643"/>
                  <a:pt x="33042" y="12542"/>
                  <a:pt x="32927" y="12524"/>
                </a:cubicBezTo>
                <a:lnTo>
                  <a:pt x="32927" y="12524"/>
                </a:lnTo>
                <a:lnTo>
                  <a:pt x="32926" y="12522"/>
                </a:lnTo>
                <a:lnTo>
                  <a:pt x="32856" y="12485"/>
                </a:lnTo>
                <a:lnTo>
                  <a:pt x="32856" y="12484"/>
                </a:lnTo>
                <a:cubicBezTo>
                  <a:pt x="32735" y="12398"/>
                  <a:pt x="32601" y="12388"/>
                  <a:pt x="32461" y="12394"/>
                </a:cubicBezTo>
                <a:lnTo>
                  <a:pt x="32461" y="12394"/>
                </a:lnTo>
                <a:lnTo>
                  <a:pt x="32461" y="12394"/>
                </a:lnTo>
                <a:cubicBezTo>
                  <a:pt x="32379" y="12358"/>
                  <a:pt x="32299" y="12352"/>
                  <a:pt x="32219" y="12398"/>
                </a:cubicBezTo>
                <a:lnTo>
                  <a:pt x="32219" y="12398"/>
                </a:lnTo>
                <a:lnTo>
                  <a:pt x="32219" y="12398"/>
                </a:lnTo>
                <a:cubicBezTo>
                  <a:pt x="32124" y="12385"/>
                  <a:pt x="32056" y="12438"/>
                  <a:pt x="31993" y="12501"/>
                </a:cubicBezTo>
                <a:lnTo>
                  <a:pt x="31993" y="12501"/>
                </a:lnTo>
                <a:cubicBezTo>
                  <a:pt x="31975" y="12508"/>
                  <a:pt x="31960" y="12517"/>
                  <a:pt x="31941" y="12524"/>
                </a:cubicBezTo>
                <a:cubicBezTo>
                  <a:pt x="31940" y="12527"/>
                  <a:pt x="31940" y="12527"/>
                  <a:pt x="31940" y="12528"/>
                </a:cubicBezTo>
                <a:lnTo>
                  <a:pt x="31940" y="12524"/>
                </a:lnTo>
                <a:cubicBezTo>
                  <a:pt x="31869" y="12570"/>
                  <a:pt x="31821" y="12630"/>
                  <a:pt x="31785" y="12703"/>
                </a:cubicBezTo>
                <a:lnTo>
                  <a:pt x="31784" y="12703"/>
                </a:lnTo>
                <a:cubicBezTo>
                  <a:pt x="31782" y="12706"/>
                  <a:pt x="31782" y="12707"/>
                  <a:pt x="31781" y="12707"/>
                </a:cubicBezTo>
                <a:cubicBezTo>
                  <a:pt x="31692" y="12756"/>
                  <a:pt x="31690" y="12849"/>
                  <a:pt x="31663" y="12932"/>
                </a:cubicBezTo>
                <a:cubicBezTo>
                  <a:pt x="31662" y="12935"/>
                  <a:pt x="31662" y="12936"/>
                  <a:pt x="31660" y="12938"/>
                </a:cubicBezTo>
                <a:cubicBezTo>
                  <a:pt x="31637" y="13009"/>
                  <a:pt x="31576" y="13072"/>
                  <a:pt x="31609" y="13157"/>
                </a:cubicBezTo>
                <a:lnTo>
                  <a:pt x="31610" y="13157"/>
                </a:lnTo>
                <a:cubicBezTo>
                  <a:pt x="31610" y="13157"/>
                  <a:pt x="31610" y="13158"/>
                  <a:pt x="31609" y="13158"/>
                </a:cubicBezTo>
                <a:cubicBezTo>
                  <a:pt x="31603" y="13204"/>
                  <a:pt x="31580" y="13253"/>
                  <a:pt x="31613" y="13295"/>
                </a:cubicBezTo>
                <a:lnTo>
                  <a:pt x="31613" y="13295"/>
                </a:lnTo>
                <a:lnTo>
                  <a:pt x="31613" y="13295"/>
                </a:lnTo>
                <a:cubicBezTo>
                  <a:pt x="31603" y="13330"/>
                  <a:pt x="31587" y="13364"/>
                  <a:pt x="31620" y="13393"/>
                </a:cubicBezTo>
                <a:lnTo>
                  <a:pt x="31623" y="13393"/>
                </a:lnTo>
                <a:cubicBezTo>
                  <a:pt x="31639" y="13454"/>
                  <a:pt x="31656" y="13516"/>
                  <a:pt x="31706" y="13560"/>
                </a:cubicBezTo>
                <a:lnTo>
                  <a:pt x="31706" y="13560"/>
                </a:lnTo>
                <a:cubicBezTo>
                  <a:pt x="31742" y="13636"/>
                  <a:pt x="31811" y="13679"/>
                  <a:pt x="31874" y="13729"/>
                </a:cubicBezTo>
                <a:lnTo>
                  <a:pt x="31874" y="13729"/>
                </a:lnTo>
                <a:cubicBezTo>
                  <a:pt x="31912" y="13781"/>
                  <a:pt x="31948" y="13834"/>
                  <a:pt x="32017" y="13848"/>
                </a:cubicBezTo>
                <a:lnTo>
                  <a:pt x="32017" y="13847"/>
                </a:lnTo>
                <a:cubicBezTo>
                  <a:pt x="32017" y="13848"/>
                  <a:pt x="32017" y="13848"/>
                  <a:pt x="32018" y="13851"/>
                </a:cubicBezTo>
                <a:cubicBezTo>
                  <a:pt x="32050" y="13910"/>
                  <a:pt x="32103" y="13941"/>
                  <a:pt x="32167" y="13960"/>
                </a:cubicBezTo>
                <a:lnTo>
                  <a:pt x="32167" y="13958"/>
                </a:lnTo>
                <a:lnTo>
                  <a:pt x="32167" y="13958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7" y="13960"/>
                </a:lnTo>
                <a:lnTo>
                  <a:pt x="32164" y="13960"/>
                </a:lnTo>
                <a:cubicBezTo>
                  <a:pt x="32204" y="14044"/>
                  <a:pt x="32289" y="14047"/>
                  <a:pt x="32362" y="14067"/>
                </a:cubicBezTo>
                <a:lnTo>
                  <a:pt x="32362" y="14066"/>
                </a:lnTo>
                <a:cubicBezTo>
                  <a:pt x="32386" y="14076"/>
                  <a:pt x="32412" y="14084"/>
                  <a:pt x="32436" y="14094"/>
                </a:cubicBezTo>
                <a:cubicBezTo>
                  <a:pt x="32484" y="14117"/>
                  <a:pt x="32526" y="14144"/>
                  <a:pt x="32579" y="14113"/>
                </a:cubicBezTo>
                <a:lnTo>
                  <a:pt x="32579" y="14113"/>
                </a:lnTo>
                <a:cubicBezTo>
                  <a:pt x="32651" y="14119"/>
                  <a:pt x="32723" y="14126"/>
                  <a:pt x="32797" y="14133"/>
                </a:cubicBezTo>
                <a:lnTo>
                  <a:pt x="32797" y="14133"/>
                </a:lnTo>
                <a:lnTo>
                  <a:pt x="32797" y="14133"/>
                </a:lnTo>
                <a:cubicBezTo>
                  <a:pt x="32816" y="14131"/>
                  <a:pt x="32834" y="14130"/>
                  <a:pt x="32854" y="14127"/>
                </a:cubicBezTo>
                <a:cubicBezTo>
                  <a:pt x="32854" y="14127"/>
                  <a:pt x="32856" y="14127"/>
                  <a:pt x="32856" y="14126"/>
                </a:cubicBezTo>
                <a:cubicBezTo>
                  <a:pt x="32972" y="14156"/>
                  <a:pt x="33069" y="14106"/>
                  <a:pt x="33164" y="14048"/>
                </a:cubicBezTo>
                <a:lnTo>
                  <a:pt x="33165" y="14048"/>
                </a:lnTo>
                <a:cubicBezTo>
                  <a:pt x="33241" y="14028"/>
                  <a:pt x="33301" y="13991"/>
                  <a:pt x="33342" y="13921"/>
                </a:cubicBezTo>
                <a:cubicBezTo>
                  <a:pt x="33624" y="13686"/>
                  <a:pt x="33686" y="13337"/>
                  <a:pt x="33802" y="13018"/>
                </a:cubicBezTo>
                <a:lnTo>
                  <a:pt x="33801" y="13016"/>
                </a:lnTo>
                <a:lnTo>
                  <a:pt x="33801" y="13016"/>
                </a:lnTo>
                <a:cubicBezTo>
                  <a:pt x="33823" y="12948"/>
                  <a:pt x="33846" y="12880"/>
                  <a:pt x="33868" y="12812"/>
                </a:cubicBezTo>
                <a:cubicBezTo>
                  <a:pt x="33868" y="12810"/>
                  <a:pt x="33868" y="12809"/>
                  <a:pt x="33866" y="12804"/>
                </a:cubicBezTo>
                <a:cubicBezTo>
                  <a:pt x="33868" y="12807"/>
                  <a:pt x="33868" y="12809"/>
                  <a:pt x="33871" y="12810"/>
                </a:cubicBezTo>
                <a:cubicBezTo>
                  <a:pt x="33911" y="12701"/>
                  <a:pt x="33954" y="12590"/>
                  <a:pt x="33994" y="12479"/>
                </a:cubicBezTo>
                <a:lnTo>
                  <a:pt x="33994" y="12479"/>
                </a:lnTo>
                <a:cubicBezTo>
                  <a:pt x="34014" y="12424"/>
                  <a:pt x="34032" y="12372"/>
                  <a:pt x="34051" y="12316"/>
                </a:cubicBezTo>
                <a:lnTo>
                  <a:pt x="34051" y="12316"/>
                </a:lnTo>
                <a:lnTo>
                  <a:pt x="34051" y="12316"/>
                </a:lnTo>
                <a:cubicBezTo>
                  <a:pt x="34078" y="12245"/>
                  <a:pt x="34108" y="12172"/>
                  <a:pt x="34136" y="12096"/>
                </a:cubicBezTo>
                <a:cubicBezTo>
                  <a:pt x="34186" y="12100"/>
                  <a:pt x="34236" y="12103"/>
                  <a:pt x="34287" y="12107"/>
                </a:cubicBezTo>
                <a:cubicBezTo>
                  <a:pt x="34289" y="12106"/>
                  <a:pt x="34290" y="12106"/>
                  <a:pt x="34293" y="12103"/>
                </a:cubicBezTo>
                <a:cubicBezTo>
                  <a:pt x="34290" y="12106"/>
                  <a:pt x="34290" y="12107"/>
                  <a:pt x="34289" y="12109"/>
                </a:cubicBezTo>
                <a:cubicBezTo>
                  <a:pt x="34539" y="12333"/>
                  <a:pt x="34880" y="12364"/>
                  <a:pt x="35166" y="12508"/>
                </a:cubicBezTo>
                <a:lnTo>
                  <a:pt x="35166" y="12507"/>
                </a:lnTo>
                <a:cubicBezTo>
                  <a:pt x="35493" y="12684"/>
                  <a:pt x="35822" y="12859"/>
                  <a:pt x="36150" y="13038"/>
                </a:cubicBezTo>
                <a:lnTo>
                  <a:pt x="36150" y="13038"/>
                </a:lnTo>
                <a:cubicBezTo>
                  <a:pt x="36304" y="13131"/>
                  <a:pt x="36457" y="13221"/>
                  <a:pt x="36609" y="13311"/>
                </a:cubicBezTo>
                <a:lnTo>
                  <a:pt x="36609" y="13311"/>
                </a:lnTo>
                <a:lnTo>
                  <a:pt x="36609" y="13311"/>
                </a:lnTo>
                <a:cubicBezTo>
                  <a:pt x="37013" y="13610"/>
                  <a:pt x="37415" y="13908"/>
                  <a:pt x="37817" y="14206"/>
                </a:cubicBezTo>
                <a:cubicBezTo>
                  <a:pt x="38101" y="14469"/>
                  <a:pt x="38380" y="14731"/>
                  <a:pt x="38662" y="14993"/>
                </a:cubicBezTo>
                <a:lnTo>
                  <a:pt x="38662" y="14993"/>
                </a:lnTo>
                <a:cubicBezTo>
                  <a:pt x="38882" y="15255"/>
                  <a:pt x="39100" y="15514"/>
                  <a:pt x="39322" y="15778"/>
                </a:cubicBezTo>
                <a:cubicBezTo>
                  <a:pt x="39325" y="15779"/>
                  <a:pt x="39325" y="15781"/>
                  <a:pt x="39326" y="15783"/>
                </a:cubicBezTo>
                <a:cubicBezTo>
                  <a:pt x="39565" y="16128"/>
                  <a:pt x="39799" y="16482"/>
                  <a:pt x="40016" y="16844"/>
                </a:cubicBezTo>
                <a:lnTo>
                  <a:pt x="40413" y="16844"/>
                </a:lnTo>
                <a:cubicBezTo>
                  <a:pt x="40134" y="16346"/>
                  <a:pt x="39813" y="15876"/>
                  <a:pt x="39412" y="15456"/>
                </a:cubicBezTo>
                <a:lnTo>
                  <a:pt x="39412" y="15456"/>
                </a:lnTo>
                <a:lnTo>
                  <a:pt x="39412" y="15454"/>
                </a:lnTo>
                <a:cubicBezTo>
                  <a:pt x="39296" y="15270"/>
                  <a:pt x="39222" y="15048"/>
                  <a:pt x="38984" y="14970"/>
                </a:cubicBezTo>
                <a:lnTo>
                  <a:pt x="38984" y="14970"/>
                </a:lnTo>
                <a:cubicBezTo>
                  <a:pt x="38784" y="14607"/>
                  <a:pt x="38473" y="14349"/>
                  <a:pt x="38151" y="14104"/>
                </a:cubicBezTo>
                <a:cubicBezTo>
                  <a:pt x="37709" y="13682"/>
                  <a:pt x="37218" y="13324"/>
                  <a:pt x="36691" y="13018"/>
                </a:cubicBezTo>
                <a:cubicBezTo>
                  <a:pt x="36685" y="13013"/>
                  <a:pt x="36679" y="13009"/>
                  <a:pt x="36674" y="13006"/>
                </a:cubicBezTo>
                <a:cubicBezTo>
                  <a:pt x="36190" y="12608"/>
                  <a:pt x="35597" y="12416"/>
                  <a:pt x="35047" y="12140"/>
                </a:cubicBezTo>
                <a:lnTo>
                  <a:pt x="35047" y="12142"/>
                </a:lnTo>
                <a:cubicBezTo>
                  <a:pt x="34956" y="12112"/>
                  <a:pt x="34867" y="12079"/>
                  <a:pt x="34775" y="12050"/>
                </a:cubicBezTo>
                <a:lnTo>
                  <a:pt x="34773" y="12050"/>
                </a:lnTo>
                <a:lnTo>
                  <a:pt x="34774" y="12049"/>
                </a:lnTo>
                <a:cubicBezTo>
                  <a:pt x="34632" y="11883"/>
                  <a:pt x="34448" y="11828"/>
                  <a:pt x="34244" y="11820"/>
                </a:cubicBezTo>
                <a:cubicBezTo>
                  <a:pt x="34316" y="11632"/>
                  <a:pt x="34387" y="11442"/>
                  <a:pt x="34459" y="11254"/>
                </a:cubicBezTo>
                <a:lnTo>
                  <a:pt x="34459" y="11254"/>
                </a:lnTo>
                <a:cubicBezTo>
                  <a:pt x="34465" y="11241"/>
                  <a:pt x="34466" y="11231"/>
                  <a:pt x="34466" y="11218"/>
                </a:cubicBezTo>
                <a:lnTo>
                  <a:pt x="34466" y="11218"/>
                </a:lnTo>
                <a:lnTo>
                  <a:pt x="34468" y="11218"/>
                </a:lnTo>
                <a:cubicBezTo>
                  <a:pt x="34604" y="11005"/>
                  <a:pt x="34674" y="10763"/>
                  <a:pt x="34753" y="10525"/>
                </a:cubicBezTo>
                <a:lnTo>
                  <a:pt x="34753" y="10524"/>
                </a:lnTo>
                <a:lnTo>
                  <a:pt x="34823" y="10331"/>
                </a:lnTo>
                <a:cubicBezTo>
                  <a:pt x="35557" y="10669"/>
                  <a:pt x="36251" y="11089"/>
                  <a:pt x="36938" y="11525"/>
                </a:cubicBezTo>
                <a:lnTo>
                  <a:pt x="36941" y="11525"/>
                </a:lnTo>
                <a:cubicBezTo>
                  <a:pt x="37006" y="11579"/>
                  <a:pt x="37072" y="11635"/>
                  <a:pt x="37136" y="11689"/>
                </a:cubicBezTo>
                <a:lnTo>
                  <a:pt x="37136" y="11689"/>
                </a:lnTo>
                <a:cubicBezTo>
                  <a:pt x="37309" y="11825"/>
                  <a:pt x="37482" y="11963"/>
                  <a:pt x="37654" y="12099"/>
                </a:cubicBezTo>
                <a:lnTo>
                  <a:pt x="37654" y="12100"/>
                </a:lnTo>
                <a:cubicBezTo>
                  <a:pt x="37782" y="12215"/>
                  <a:pt x="37908" y="12329"/>
                  <a:pt x="38034" y="12444"/>
                </a:cubicBezTo>
                <a:lnTo>
                  <a:pt x="38038" y="12444"/>
                </a:lnTo>
                <a:cubicBezTo>
                  <a:pt x="38331" y="12767"/>
                  <a:pt x="38642" y="13079"/>
                  <a:pt x="38918" y="13417"/>
                </a:cubicBezTo>
                <a:cubicBezTo>
                  <a:pt x="39258" y="13838"/>
                  <a:pt x="39570" y="14282"/>
                  <a:pt x="39892" y="14714"/>
                </a:cubicBezTo>
                <a:cubicBezTo>
                  <a:pt x="40145" y="15221"/>
                  <a:pt x="40403" y="15726"/>
                  <a:pt x="40658" y="16232"/>
                </a:cubicBezTo>
                <a:cubicBezTo>
                  <a:pt x="40725" y="16442"/>
                  <a:pt x="40761" y="16660"/>
                  <a:pt x="40892" y="16844"/>
                </a:cubicBezTo>
                <a:lnTo>
                  <a:pt x="40910" y="16844"/>
                </a:lnTo>
                <a:cubicBezTo>
                  <a:pt x="40930" y="16838"/>
                  <a:pt x="40951" y="16838"/>
                  <a:pt x="40973" y="16844"/>
                </a:cubicBezTo>
                <a:lnTo>
                  <a:pt x="41153" y="16844"/>
                </a:lnTo>
                <a:cubicBezTo>
                  <a:pt x="41164" y="16836"/>
                  <a:pt x="41173" y="16824"/>
                  <a:pt x="41182" y="16811"/>
                </a:cubicBezTo>
                <a:cubicBezTo>
                  <a:pt x="41259" y="16496"/>
                  <a:pt x="41147" y="16267"/>
                  <a:pt x="40874" y="16110"/>
                </a:cubicBezTo>
                <a:cubicBezTo>
                  <a:pt x="40879" y="16101"/>
                  <a:pt x="40885" y="16093"/>
                  <a:pt x="40889" y="16081"/>
                </a:cubicBezTo>
                <a:cubicBezTo>
                  <a:pt x="40945" y="15726"/>
                  <a:pt x="40814" y="15466"/>
                  <a:pt x="40496" y="15300"/>
                </a:cubicBezTo>
                <a:cubicBezTo>
                  <a:pt x="40494" y="15298"/>
                  <a:pt x="40493" y="15298"/>
                  <a:pt x="40492" y="15297"/>
                </a:cubicBezTo>
                <a:cubicBezTo>
                  <a:pt x="40503" y="15290"/>
                  <a:pt x="40517" y="15282"/>
                  <a:pt x="40532" y="15272"/>
                </a:cubicBezTo>
                <a:cubicBezTo>
                  <a:pt x="40618" y="15026"/>
                  <a:pt x="40437" y="14863"/>
                  <a:pt x="40335" y="14684"/>
                </a:cubicBezTo>
                <a:cubicBezTo>
                  <a:pt x="39849" y="13827"/>
                  <a:pt x="39299" y="13016"/>
                  <a:pt x="38510" y="12401"/>
                </a:cubicBezTo>
                <a:cubicBezTo>
                  <a:pt x="38503" y="12399"/>
                  <a:pt x="38495" y="12398"/>
                  <a:pt x="38487" y="12395"/>
                </a:cubicBezTo>
                <a:cubicBezTo>
                  <a:pt x="38439" y="12272"/>
                  <a:pt x="38369" y="12169"/>
                  <a:pt x="38284" y="12080"/>
                </a:cubicBezTo>
                <a:cubicBezTo>
                  <a:pt x="38444" y="12087"/>
                  <a:pt x="38585" y="12020"/>
                  <a:pt x="38719" y="11925"/>
                </a:cubicBezTo>
                <a:cubicBezTo>
                  <a:pt x="38804" y="11878"/>
                  <a:pt x="38862" y="11808"/>
                  <a:pt x="38924" y="11737"/>
                </a:cubicBezTo>
                <a:lnTo>
                  <a:pt x="38924" y="11737"/>
                </a:lnTo>
                <a:cubicBezTo>
                  <a:pt x="38927" y="11735"/>
                  <a:pt x="38931" y="11732"/>
                  <a:pt x="38934" y="11729"/>
                </a:cubicBezTo>
                <a:cubicBezTo>
                  <a:pt x="39263" y="12199"/>
                  <a:pt x="39590" y="12670"/>
                  <a:pt x="39929" y="13129"/>
                </a:cubicBezTo>
                <a:cubicBezTo>
                  <a:pt x="39955" y="13139"/>
                  <a:pt x="39979" y="13145"/>
                  <a:pt x="40005" y="13147"/>
                </a:cubicBezTo>
                <a:cubicBezTo>
                  <a:pt x="39970" y="13545"/>
                  <a:pt x="40184" y="13837"/>
                  <a:pt x="40417" y="14120"/>
                </a:cubicBezTo>
                <a:cubicBezTo>
                  <a:pt x="40441" y="14124"/>
                  <a:pt x="40463" y="14124"/>
                  <a:pt x="40484" y="14120"/>
                </a:cubicBezTo>
                <a:cubicBezTo>
                  <a:pt x="40486" y="14140"/>
                  <a:pt x="40492" y="14159"/>
                  <a:pt x="40500" y="14174"/>
                </a:cubicBezTo>
                <a:cubicBezTo>
                  <a:pt x="40463" y="14220"/>
                  <a:pt x="40436" y="14273"/>
                  <a:pt x="40446" y="14345"/>
                </a:cubicBezTo>
                <a:cubicBezTo>
                  <a:pt x="40685" y="15086"/>
                  <a:pt x="40945" y="15819"/>
                  <a:pt x="41240" y="16539"/>
                </a:cubicBezTo>
                <a:cubicBezTo>
                  <a:pt x="41272" y="16545"/>
                  <a:pt x="41297" y="16545"/>
                  <a:pt x="41326" y="16545"/>
                </a:cubicBezTo>
                <a:cubicBezTo>
                  <a:pt x="41252" y="16647"/>
                  <a:pt x="41276" y="16747"/>
                  <a:pt x="41312" y="16846"/>
                </a:cubicBezTo>
                <a:lnTo>
                  <a:pt x="41694" y="16846"/>
                </a:lnTo>
                <a:lnTo>
                  <a:pt x="41694" y="16846"/>
                </a:lnTo>
                <a:lnTo>
                  <a:pt x="42405" y="16846"/>
                </a:lnTo>
                <a:close/>
                <a:moveTo>
                  <a:pt x="41565" y="6258"/>
                </a:moveTo>
                <a:cubicBezTo>
                  <a:pt x="41565" y="6259"/>
                  <a:pt x="41562" y="6261"/>
                  <a:pt x="41562" y="6265"/>
                </a:cubicBezTo>
                <a:cubicBezTo>
                  <a:pt x="41562" y="6264"/>
                  <a:pt x="41561" y="6261"/>
                  <a:pt x="41561" y="6259"/>
                </a:cubicBezTo>
                <a:lnTo>
                  <a:pt x="41562" y="6259"/>
                </a:lnTo>
                <a:cubicBezTo>
                  <a:pt x="41562" y="6258"/>
                  <a:pt x="41562" y="6258"/>
                  <a:pt x="41565" y="6258"/>
                </a:cubicBezTo>
                <a:close/>
                <a:moveTo>
                  <a:pt x="41558" y="6258"/>
                </a:moveTo>
                <a:cubicBezTo>
                  <a:pt x="41555" y="6258"/>
                  <a:pt x="41552" y="6259"/>
                  <a:pt x="41551" y="6259"/>
                </a:cubicBezTo>
                <a:cubicBezTo>
                  <a:pt x="41552" y="6259"/>
                  <a:pt x="41555" y="6259"/>
                  <a:pt x="41558" y="6258"/>
                </a:cubicBezTo>
                <a:close/>
                <a:moveTo>
                  <a:pt x="17911" y="445"/>
                </a:moveTo>
                <a:cubicBezTo>
                  <a:pt x="17911" y="445"/>
                  <a:pt x="17911" y="442"/>
                  <a:pt x="17912" y="442"/>
                </a:cubicBezTo>
                <a:cubicBezTo>
                  <a:pt x="17912" y="445"/>
                  <a:pt x="17913" y="445"/>
                  <a:pt x="17913" y="446"/>
                </a:cubicBezTo>
                <a:cubicBezTo>
                  <a:pt x="17912" y="446"/>
                  <a:pt x="17912" y="446"/>
                  <a:pt x="17911" y="445"/>
                </a:cubicBezTo>
                <a:cubicBezTo>
                  <a:pt x="17909" y="447"/>
                  <a:pt x="17906" y="453"/>
                  <a:pt x="17905" y="456"/>
                </a:cubicBezTo>
                <a:cubicBezTo>
                  <a:pt x="17906" y="453"/>
                  <a:pt x="17909" y="447"/>
                  <a:pt x="17911" y="445"/>
                </a:cubicBezTo>
                <a:close/>
                <a:moveTo>
                  <a:pt x="33224" y="12859"/>
                </a:moveTo>
                <a:cubicBezTo>
                  <a:pt x="33224" y="12857"/>
                  <a:pt x="33226" y="12857"/>
                  <a:pt x="33224" y="12859"/>
                </a:cubicBezTo>
                <a:lnTo>
                  <a:pt x="33222" y="12856"/>
                </a:lnTo>
                <a:lnTo>
                  <a:pt x="33222" y="12856"/>
                </a:lnTo>
                <a:lnTo>
                  <a:pt x="33222" y="12856"/>
                </a:lnTo>
                <a:cubicBezTo>
                  <a:pt x="33224" y="12856"/>
                  <a:pt x="33224" y="12856"/>
                  <a:pt x="33224" y="12859"/>
                </a:cubicBezTo>
                <a:lnTo>
                  <a:pt x="33226" y="12859"/>
                </a:lnTo>
                <a:close/>
                <a:moveTo>
                  <a:pt x="32191" y="13809"/>
                </a:moveTo>
                <a:cubicBezTo>
                  <a:pt x="32190" y="13811"/>
                  <a:pt x="32190" y="13812"/>
                  <a:pt x="32190" y="13812"/>
                </a:cubicBezTo>
                <a:lnTo>
                  <a:pt x="32190" y="13812"/>
                </a:lnTo>
                <a:cubicBezTo>
                  <a:pt x="32190" y="13812"/>
                  <a:pt x="32190" y="13811"/>
                  <a:pt x="32191" y="13809"/>
                </a:cubicBezTo>
                <a:close/>
                <a:moveTo>
                  <a:pt x="40324" y="9951"/>
                </a:moveTo>
                <a:lnTo>
                  <a:pt x="40324" y="9951"/>
                </a:lnTo>
                <a:cubicBezTo>
                  <a:pt x="40453" y="10322"/>
                  <a:pt x="40589" y="10690"/>
                  <a:pt x="40706" y="11062"/>
                </a:cubicBezTo>
                <a:cubicBezTo>
                  <a:pt x="40967" y="11894"/>
                  <a:pt x="41219" y="12729"/>
                  <a:pt x="41474" y="13562"/>
                </a:cubicBezTo>
                <a:cubicBezTo>
                  <a:pt x="41495" y="13742"/>
                  <a:pt x="41517" y="13925"/>
                  <a:pt x="41538" y="14106"/>
                </a:cubicBezTo>
                <a:lnTo>
                  <a:pt x="41538" y="14107"/>
                </a:lnTo>
                <a:lnTo>
                  <a:pt x="41537" y="14106"/>
                </a:lnTo>
                <a:cubicBezTo>
                  <a:pt x="41506" y="14110"/>
                  <a:pt x="41476" y="14113"/>
                  <a:pt x="41445" y="14117"/>
                </a:cubicBezTo>
                <a:cubicBezTo>
                  <a:pt x="41349" y="13848"/>
                  <a:pt x="41255" y="13582"/>
                  <a:pt x="41160" y="13315"/>
                </a:cubicBezTo>
                <a:lnTo>
                  <a:pt x="41160" y="13315"/>
                </a:lnTo>
                <a:cubicBezTo>
                  <a:pt x="41107" y="13155"/>
                  <a:pt x="41051" y="12996"/>
                  <a:pt x="40995" y="12840"/>
                </a:cubicBezTo>
                <a:lnTo>
                  <a:pt x="40995" y="12840"/>
                </a:lnTo>
                <a:lnTo>
                  <a:pt x="40997" y="12839"/>
                </a:lnTo>
                <a:cubicBezTo>
                  <a:pt x="40907" y="12704"/>
                  <a:pt x="40997" y="12505"/>
                  <a:pt x="40832" y="12399"/>
                </a:cubicBezTo>
                <a:lnTo>
                  <a:pt x="40832" y="12399"/>
                </a:lnTo>
                <a:cubicBezTo>
                  <a:pt x="40832" y="12157"/>
                  <a:pt x="40670" y="11984"/>
                  <a:pt x="40573" y="11784"/>
                </a:cubicBezTo>
                <a:lnTo>
                  <a:pt x="40573" y="11784"/>
                </a:lnTo>
                <a:lnTo>
                  <a:pt x="40575" y="11781"/>
                </a:lnTo>
                <a:cubicBezTo>
                  <a:pt x="40377" y="11214"/>
                  <a:pt x="40115" y="10681"/>
                  <a:pt x="39809" y="10175"/>
                </a:cubicBezTo>
                <a:cubicBezTo>
                  <a:pt x="39816" y="10162"/>
                  <a:pt x="39822" y="10149"/>
                  <a:pt x="39829" y="10137"/>
                </a:cubicBezTo>
                <a:lnTo>
                  <a:pt x="39829" y="10133"/>
                </a:lnTo>
                <a:cubicBezTo>
                  <a:pt x="39829" y="10135"/>
                  <a:pt x="39830" y="10135"/>
                  <a:pt x="39830" y="10137"/>
                </a:cubicBezTo>
                <a:cubicBezTo>
                  <a:pt x="39850" y="10099"/>
                  <a:pt x="39873" y="10060"/>
                  <a:pt x="39895" y="10023"/>
                </a:cubicBezTo>
                <a:lnTo>
                  <a:pt x="39893" y="10020"/>
                </a:lnTo>
                <a:lnTo>
                  <a:pt x="39895" y="10020"/>
                </a:lnTo>
                <a:cubicBezTo>
                  <a:pt x="39966" y="9896"/>
                  <a:pt x="40041" y="9768"/>
                  <a:pt x="40112" y="9642"/>
                </a:cubicBezTo>
                <a:cubicBezTo>
                  <a:pt x="40122" y="9636"/>
                  <a:pt x="40128" y="9626"/>
                  <a:pt x="40122" y="9615"/>
                </a:cubicBezTo>
                <a:lnTo>
                  <a:pt x="40122" y="9611"/>
                </a:lnTo>
                <a:cubicBezTo>
                  <a:pt x="40124" y="9611"/>
                  <a:pt x="40124" y="9614"/>
                  <a:pt x="40126" y="9615"/>
                </a:cubicBezTo>
                <a:cubicBezTo>
                  <a:pt x="40142" y="9594"/>
                  <a:pt x="40157" y="9573"/>
                  <a:pt x="40171" y="9552"/>
                </a:cubicBezTo>
                <a:cubicBezTo>
                  <a:pt x="40222" y="9685"/>
                  <a:pt x="40273" y="9818"/>
                  <a:pt x="40324" y="9951"/>
                </a:cubicBezTo>
                <a:close/>
                <a:moveTo>
                  <a:pt x="41479" y="14306"/>
                </a:moveTo>
                <a:cubicBezTo>
                  <a:pt x="41474" y="14305"/>
                  <a:pt x="41468" y="14305"/>
                  <a:pt x="41462" y="14303"/>
                </a:cubicBezTo>
                <a:cubicBezTo>
                  <a:pt x="41468" y="14295"/>
                  <a:pt x="41472" y="14285"/>
                  <a:pt x="41474" y="14276"/>
                </a:cubicBezTo>
                <a:cubicBezTo>
                  <a:pt x="41475" y="14285"/>
                  <a:pt x="41476" y="14296"/>
                  <a:pt x="41479" y="14306"/>
                </a:cubicBezTo>
                <a:close/>
                <a:moveTo>
                  <a:pt x="39382" y="10444"/>
                </a:moveTo>
                <a:cubicBezTo>
                  <a:pt x="39382" y="10444"/>
                  <a:pt x="39382" y="10441"/>
                  <a:pt x="39382" y="10444"/>
                </a:cubicBezTo>
                <a:lnTo>
                  <a:pt x="39322" y="10561"/>
                </a:lnTo>
                <a:cubicBezTo>
                  <a:pt x="39325" y="10561"/>
                  <a:pt x="39325" y="10561"/>
                  <a:pt x="39326" y="10563"/>
                </a:cubicBezTo>
                <a:lnTo>
                  <a:pt x="39322" y="10563"/>
                </a:lnTo>
                <a:cubicBezTo>
                  <a:pt x="39312" y="10573"/>
                  <a:pt x="39305" y="10583"/>
                  <a:pt x="39303" y="10596"/>
                </a:cubicBezTo>
                <a:cubicBezTo>
                  <a:pt x="39210" y="10762"/>
                  <a:pt x="39114" y="10928"/>
                  <a:pt x="39021" y="11095"/>
                </a:cubicBezTo>
                <a:lnTo>
                  <a:pt x="38930" y="10988"/>
                </a:lnTo>
                <a:cubicBezTo>
                  <a:pt x="38914" y="10962"/>
                  <a:pt x="38900" y="10938"/>
                  <a:pt x="38884" y="10912"/>
                </a:cubicBezTo>
                <a:cubicBezTo>
                  <a:pt x="38868" y="10842"/>
                  <a:pt x="38821" y="10797"/>
                  <a:pt x="38771" y="10756"/>
                </a:cubicBezTo>
                <a:lnTo>
                  <a:pt x="38768" y="10756"/>
                </a:lnTo>
                <a:lnTo>
                  <a:pt x="38768" y="10756"/>
                </a:lnTo>
                <a:cubicBezTo>
                  <a:pt x="38698" y="10633"/>
                  <a:pt x="38619" y="10515"/>
                  <a:pt x="38482" y="10455"/>
                </a:cubicBezTo>
                <a:lnTo>
                  <a:pt x="38482" y="10452"/>
                </a:lnTo>
                <a:cubicBezTo>
                  <a:pt x="38433" y="10397"/>
                  <a:pt x="38376" y="10362"/>
                  <a:pt x="38314" y="10338"/>
                </a:cubicBezTo>
                <a:cubicBezTo>
                  <a:pt x="37847" y="9843"/>
                  <a:pt x="37331" y="9409"/>
                  <a:pt x="36750" y="9052"/>
                </a:cubicBezTo>
                <a:lnTo>
                  <a:pt x="36745" y="9052"/>
                </a:lnTo>
                <a:cubicBezTo>
                  <a:pt x="36614" y="8965"/>
                  <a:pt x="36482" y="8878"/>
                  <a:pt x="36352" y="8790"/>
                </a:cubicBezTo>
                <a:lnTo>
                  <a:pt x="36350" y="8792"/>
                </a:lnTo>
                <a:lnTo>
                  <a:pt x="36350" y="8792"/>
                </a:lnTo>
                <a:cubicBezTo>
                  <a:pt x="36074" y="8597"/>
                  <a:pt x="35790" y="8423"/>
                  <a:pt x="35498" y="8264"/>
                </a:cubicBezTo>
                <a:cubicBezTo>
                  <a:pt x="35544" y="8103"/>
                  <a:pt x="35652" y="7963"/>
                  <a:pt x="35663" y="7790"/>
                </a:cubicBezTo>
                <a:lnTo>
                  <a:pt x="35663" y="7788"/>
                </a:lnTo>
                <a:cubicBezTo>
                  <a:pt x="35692" y="7731"/>
                  <a:pt x="35686" y="7682"/>
                  <a:pt x="35627" y="7645"/>
                </a:cubicBezTo>
                <a:lnTo>
                  <a:pt x="35627" y="7645"/>
                </a:lnTo>
                <a:cubicBezTo>
                  <a:pt x="35587" y="7568"/>
                  <a:pt x="35541" y="7499"/>
                  <a:pt x="35464" y="7455"/>
                </a:cubicBezTo>
                <a:lnTo>
                  <a:pt x="35465" y="7455"/>
                </a:lnTo>
                <a:cubicBezTo>
                  <a:pt x="35370" y="7392"/>
                  <a:pt x="35269" y="7335"/>
                  <a:pt x="35156" y="7323"/>
                </a:cubicBezTo>
                <a:cubicBezTo>
                  <a:pt x="35153" y="7320"/>
                  <a:pt x="35150" y="7319"/>
                  <a:pt x="35148" y="7317"/>
                </a:cubicBezTo>
                <a:cubicBezTo>
                  <a:pt x="35046" y="7211"/>
                  <a:pt x="34917" y="7181"/>
                  <a:pt x="34774" y="7184"/>
                </a:cubicBezTo>
                <a:cubicBezTo>
                  <a:pt x="34747" y="7176"/>
                  <a:pt x="34720" y="7169"/>
                  <a:pt x="34692" y="7163"/>
                </a:cubicBezTo>
                <a:cubicBezTo>
                  <a:pt x="34692" y="7166"/>
                  <a:pt x="34691" y="7166"/>
                  <a:pt x="34691" y="7167"/>
                </a:cubicBezTo>
                <a:cubicBezTo>
                  <a:pt x="34691" y="7166"/>
                  <a:pt x="34690" y="7166"/>
                  <a:pt x="34690" y="7163"/>
                </a:cubicBezTo>
                <a:cubicBezTo>
                  <a:pt x="34591" y="7123"/>
                  <a:pt x="34495" y="7080"/>
                  <a:pt x="34383" y="7087"/>
                </a:cubicBezTo>
                <a:cubicBezTo>
                  <a:pt x="33759" y="6887"/>
                  <a:pt x="33172" y="6597"/>
                  <a:pt x="32555" y="6381"/>
                </a:cubicBezTo>
                <a:cubicBezTo>
                  <a:pt x="32154" y="6244"/>
                  <a:pt x="31775" y="6025"/>
                  <a:pt x="31335" y="6018"/>
                </a:cubicBezTo>
                <a:cubicBezTo>
                  <a:pt x="31307" y="6015"/>
                  <a:pt x="31278" y="6009"/>
                  <a:pt x="31252" y="6003"/>
                </a:cubicBezTo>
                <a:lnTo>
                  <a:pt x="31250" y="6005"/>
                </a:lnTo>
                <a:cubicBezTo>
                  <a:pt x="31191" y="6000"/>
                  <a:pt x="31134" y="5996"/>
                  <a:pt x="31076" y="5993"/>
                </a:cubicBezTo>
                <a:lnTo>
                  <a:pt x="31075" y="5992"/>
                </a:lnTo>
                <a:cubicBezTo>
                  <a:pt x="31055" y="5995"/>
                  <a:pt x="31039" y="5999"/>
                  <a:pt x="31019" y="6003"/>
                </a:cubicBezTo>
                <a:cubicBezTo>
                  <a:pt x="31019" y="6005"/>
                  <a:pt x="31019" y="6005"/>
                  <a:pt x="31018" y="6008"/>
                </a:cubicBezTo>
                <a:lnTo>
                  <a:pt x="31018" y="6005"/>
                </a:lnTo>
                <a:cubicBezTo>
                  <a:pt x="30896" y="6010"/>
                  <a:pt x="30820" y="6073"/>
                  <a:pt x="30780" y="6186"/>
                </a:cubicBezTo>
                <a:cubicBezTo>
                  <a:pt x="30724" y="6338"/>
                  <a:pt x="30667" y="6487"/>
                  <a:pt x="30610" y="6639"/>
                </a:cubicBezTo>
                <a:cubicBezTo>
                  <a:pt x="30439" y="6606"/>
                  <a:pt x="30268" y="6587"/>
                  <a:pt x="30093" y="6587"/>
                </a:cubicBezTo>
                <a:cubicBezTo>
                  <a:pt x="30093" y="6587"/>
                  <a:pt x="30090" y="6587"/>
                  <a:pt x="30090" y="6589"/>
                </a:cubicBezTo>
                <a:lnTo>
                  <a:pt x="30090" y="6584"/>
                </a:lnTo>
                <a:cubicBezTo>
                  <a:pt x="29217" y="6477"/>
                  <a:pt x="28344" y="6334"/>
                  <a:pt x="27456" y="6417"/>
                </a:cubicBezTo>
                <a:lnTo>
                  <a:pt x="27456" y="6418"/>
                </a:lnTo>
                <a:cubicBezTo>
                  <a:pt x="27340" y="6325"/>
                  <a:pt x="27217" y="6377"/>
                  <a:pt x="27095" y="6404"/>
                </a:cubicBezTo>
                <a:cubicBezTo>
                  <a:pt x="27104" y="6408"/>
                  <a:pt x="27112" y="6410"/>
                  <a:pt x="27120" y="6413"/>
                </a:cubicBezTo>
                <a:cubicBezTo>
                  <a:pt x="27111" y="6411"/>
                  <a:pt x="27102" y="6408"/>
                  <a:pt x="27095" y="6406"/>
                </a:cubicBezTo>
                <a:cubicBezTo>
                  <a:pt x="27029" y="6411"/>
                  <a:pt x="26961" y="6417"/>
                  <a:pt x="26895" y="6423"/>
                </a:cubicBezTo>
                <a:lnTo>
                  <a:pt x="26893" y="6420"/>
                </a:lnTo>
                <a:cubicBezTo>
                  <a:pt x="26667" y="6441"/>
                  <a:pt x="26440" y="6461"/>
                  <a:pt x="26213" y="6481"/>
                </a:cubicBezTo>
                <a:cubicBezTo>
                  <a:pt x="26215" y="6380"/>
                  <a:pt x="26203" y="6275"/>
                  <a:pt x="26186" y="6169"/>
                </a:cubicBezTo>
                <a:cubicBezTo>
                  <a:pt x="26185" y="6168"/>
                  <a:pt x="26182" y="6166"/>
                  <a:pt x="26179" y="6165"/>
                </a:cubicBezTo>
                <a:cubicBezTo>
                  <a:pt x="26182" y="6165"/>
                  <a:pt x="26185" y="6166"/>
                  <a:pt x="26188" y="6166"/>
                </a:cubicBezTo>
                <a:cubicBezTo>
                  <a:pt x="26189" y="6076"/>
                  <a:pt x="26110" y="6003"/>
                  <a:pt x="26138" y="5910"/>
                </a:cubicBezTo>
                <a:lnTo>
                  <a:pt x="26136" y="5912"/>
                </a:lnTo>
                <a:cubicBezTo>
                  <a:pt x="26202" y="5811"/>
                  <a:pt x="26152" y="5708"/>
                  <a:pt x="26142" y="5604"/>
                </a:cubicBezTo>
                <a:cubicBezTo>
                  <a:pt x="26129" y="5416"/>
                  <a:pt x="26116" y="5227"/>
                  <a:pt x="26102" y="5038"/>
                </a:cubicBezTo>
                <a:cubicBezTo>
                  <a:pt x="26102" y="5038"/>
                  <a:pt x="26100" y="5038"/>
                  <a:pt x="26100" y="5037"/>
                </a:cubicBezTo>
                <a:cubicBezTo>
                  <a:pt x="26102" y="5037"/>
                  <a:pt x="26102" y="5037"/>
                  <a:pt x="26103" y="5038"/>
                </a:cubicBezTo>
                <a:cubicBezTo>
                  <a:pt x="26095" y="4938"/>
                  <a:pt x="26086" y="4837"/>
                  <a:pt x="26080" y="4735"/>
                </a:cubicBezTo>
                <a:lnTo>
                  <a:pt x="26077" y="4735"/>
                </a:lnTo>
                <a:lnTo>
                  <a:pt x="26077" y="4735"/>
                </a:lnTo>
                <a:cubicBezTo>
                  <a:pt x="26073" y="4663"/>
                  <a:pt x="26070" y="4592"/>
                  <a:pt x="26066" y="4519"/>
                </a:cubicBezTo>
                <a:cubicBezTo>
                  <a:pt x="27533" y="4423"/>
                  <a:pt x="28999" y="4450"/>
                  <a:pt x="30462" y="4712"/>
                </a:cubicBezTo>
                <a:cubicBezTo>
                  <a:pt x="30462" y="4712"/>
                  <a:pt x="30462" y="4709"/>
                  <a:pt x="30465" y="4709"/>
                </a:cubicBezTo>
                <a:lnTo>
                  <a:pt x="30465" y="4712"/>
                </a:lnTo>
                <a:cubicBezTo>
                  <a:pt x="30519" y="4713"/>
                  <a:pt x="30575" y="4716"/>
                  <a:pt x="30633" y="4721"/>
                </a:cubicBezTo>
                <a:lnTo>
                  <a:pt x="30633" y="4721"/>
                </a:lnTo>
                <a:lnTo>
                  <a:pt x="32136" y="5064"/>
                </a:lnTo>
                <a:lnTo>
                  <a:pt x="32137" y="5064"/>
                </a:lnTo>
                <a:lnTo>
                  <a:pt x="32137" y="5064"/>
                </a:lnTo>
                <a:cubicBezTo>
                  <a:pt x="32814" y="5308"/>
                  <a:pt x="33493" y="5549"/>
                  <a:pt x="34170" y="5793"/>
                </a:cubicBezTo>
                <a:lnTo>
                  <a:pt x="34170" y="5793"/>
                </a:lnTo>
                <a:cubicBezTo>
                  <a:pt x="34957" y="6072"/>
                  <a:pt x="35634" y="6563"/>
                  <a:pt x="36370" y="6938"/>
                </a:cubicBezTo>
                <a:cubicBezTo>
                  <a:pt x="36938" y="7415"/>
                  <a:pt x="37510" y="7894"/>
                  <a:pt x="38078" y="8371"/>
                </a:cubicBezTo>
                <a:lnTo>
                  <a:pt x="38082" y="8371"/>
                </a:lnTo>
                <a:cubicBezTo>
                  <a:pt x="38081" y="8371"/>
                  <a:pt x="38078" y="8371"/>
                  <a:pt x="38078" y="8372"/>
                </a:cubicBezTo>
                <a:cubicBezTo>
                  <a:pt x="38361" y="8716"/>
                  <a:pt x="38641" y="9060"/>
                  <a:pt x="38923" y="9405"/>
                </a:cubicBezTo>
                <a:cubicBezTo>
                  <a:pt x="38925" y="9403"/>
                  <a:pt x="38925" y="9402"/>
                  <a:pt x="38925" y="9400"/>
                </a:cubicBezTo>
                <a:cubicBezTo>
                  <a:pt x="38925" y="9402"/>
                  <a:pt x="38925" y="9403"/>
                  <a:pt x="38923" y="9405"/>
                </a:cubicBezTo>
                <a:cubicBezTo>
                  <a:pt x="39107" y="9684"/>
                  <a:pt x="39285" y="9969"/>
                  <a:pt x="39457" y="10256"/>
                </a:cubicBezTo>
                <a:cubicBezTo>
                  <a:pt x="39435" y="10322"/>
                  <a:pt x="39412" y="10384"/>
                  <a:pt x="39382" y="10444"/>
                </a:cubicBezTo>
                <a:close/>
                <a:moveTo>
                  <a:pt x="38417" y="11314"/>
                </a:move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lnTo>
                  <a:pt x="38417" y="11314"/>
                </a:lnTo>
                <a:close/>
                <a:moveTo>
                  <a:pt x="38297" y="11801"/>
                </a:moveTo>
                <a:cubicBezTo>
                  <a:pt x="38298" y="11801"/>
                  <a:pt x="38301" y="11800"/>
                  <a:pt x="38303" y="11800"/>
                </a:cubicBezTo>
                <a:cubicBezTo>
                  <a:pt x="38303" y="11800"/>
                  <a:pt x="38304" y="11800"/>
                  <a:pt x="38304" y="11798"/>
                </a:cubicBezTo>
                <a:lnTo>
                  <a:pt x="38304" y="11800"/>
                </a:lnTo>
                <a:cubicBezTo>
                  <a:pt x="38303" y="11805"/>
                  <a:pt x="38301" y="11808"/>
                  <a:pt x="38298" y="11814"/>
                </a:cubicBezTo>
                <a:cubicBezTo>
                  <a:pt x="38298" y="11811"/>
                  <a:pt x="38298" y="11805"/>
                  <a:pt x="38297" y="11801"/>
                </a:cubicBezTo>
                <a:close/>
                <a:moveTo>
                  <a:pt x="18145" y="10639"/>
                </a:moveTo>
                <a:cubicBezTo>
                  <a:pt x="18135" y="10637"/>
                  <a:pt x="18127" y="10633"/>
                  <a:pt x="18118" y="10631"/>
                </a:cubicBezTo>
                <a:cubicBezTo>
                  <a:pt x="18068" y="10631"/>
                  <a:pt x="18018" y="10631"/>
                  <a:pt x="17968" y="10634"/>
                </a:cubicBezTo>
                <a:cubicBezTo>
                  <a:pt x="17973" y="10620"/>
                  <a:pt x="17975" y="10606"/>
                  <a:pt x="17971" y="10588"/>
                </a:cubicBezTo>
                <a:cubicBezTo>
                  <a:pt x="18005" y="10524"/>
                  <a:pt x="18041" y="10455"/>
                  <a:pt x="18077" y="10389"/>
                </a:cubicBezTo>
                <a:lnTo>
                  <a:pt x="18075" y="10389"/>
                </a:lnTo>
                <a:cubicBezTo>
                  <a:pt x="18190" y="10198"/>
                  <a:pt x="18158" y="10003"/>
                  <a:pt x="18085" y="9808"/>
                </a:cubicBezTo>
                <a:cubicBezTo>
                  <a:pt x="18062" y="9717"/>
                  <a:pt x="18006" y="9642"/>
                  <a:pt x="17952" y="9565"/>
                </a:cubicBezTo>
                <a:cubicBezTo>
                  <a:pt x="17898" y="9393"/>
                  <a:pt x="17730" y="9330"/>
                  <a:pt x="17620" y="9213"/>
                </a:cubicBezTo>
                <a:cubicBezTo>
                  <a:pt x="17611" y="9203"/>
                  <a:pt x="17600" y="9194"/>
                  <a:pt x="17591" y="9187"/>
                </a:cubicBezTo>
                <a:cubicBezTo>
                  <a:pt x="17866" y="9081"/>
                  <a:pt x="18121" y="8934"/>
                  <a:pt x="18376" y="8779"/>
                </a:cubicBezTo>
                <a:cubicBezTo>
                  <a:pt x="18381" y="8730"/>
                  <a:pt x="18390" y="8702"/>
                  <a:pt x="18404" y="8686"/>
                </a:cubicBezTo>
                <a:cubicBezTo>
                  <a:pt x="18426" y="8680"/>
                  <a:pt x="18447" y="8677"/>
                  <a:pt x="18469" y="8672"/>
                </a:cubicBezTo>
                <a:cubicBezTo>
                  <a:pt x="18515" y="8684"/>
                  <a:pt x="18569" y="8722"/>
                  <a:pt x="18608" y="8709"/>
                </a:cubicBezTo>
                <a:cubicBezTo>
                  <a:pt x="18915" y="8636"/>
                  <a:pt x="19209" y="8533"/>
                  <a:pt x="19464" y="8332"/>
                </a:cubicBezTo>
                <a:cubicBezTo>
                  <a:pt x="19465" y="8325"/>
                  <a:pt x="19467" y="8319"/>
                  <a:pt x="19469" y="8312"/>
                </a:cubicBezTo>
                <a:cubicBezTo>
                  <a:pt x="19555" y="8348"/>
                  <a:pt x="19593" y="8292"/>
                  <a:pt x="19620" y="8221"/>
                </a:cubicBezTo>
                <a:cubicBezTo>
                  <a:pt x="20002" y="8297"/>
                  <a:pt x="20328" y="8165"/>
                  <a:pt x="20630" y="7940"/>
                </a:cubicBezTo>
                <a:cubicBezTo>
                  <a:pt x="20629" y="7907"/>
                  <a:pt x="20625" y="7879"/>
                  <a:pt x="20619" y="7853"/>
                </a:cubicBezTo>
                <a:lnTo>
                  <a:pt x="20622" y="7854"/>
                </a:lnTo>
                <a:cubicBezTo>
                  <a:pt x="20772" y="7939"/>
                  <a:pt x="20882" y="7914"/>
                  <a:pt x="20953" y="7778"/>
                </a:cubicBezTo>
                <a:cubicBezTo>
                  <a:pt x="20965" y="7784"/>
                  <a:pt x="20977" y="7790"/>
                  <a:pt x="20990" y="7797"/>
                </a:cubicBezTo>
                <a:cubicBezTo>
                  <a:pt x="21140" y="7834"/>
                  <a:pt x="21287" y="7818"/>
                  <a:pt x="21432" y="7775"/>
                </a:cubicBezTo>
                <a:cubicBezTo>
                  <a:pt x="21562" y="7720"/>
                  <a:pt x="21713" y="7698"/>
                  <a:pt x="21793" y="7561"/>
                </a:cubicBezTo>
                <a:cubicBezTo>
                  <a:pt x="22448" y="7625"/>
                  <a:pt x="23043" y="7420"/>
                  <a:pt x="23617" y="7131"/>
                </a:cubicBezTo>
                <a:lnTo>
                  <a:pt x="23617" y="7131"/>
                </a:lnTo>
                <a:cubicBezTo>
                  <a:pt x="23635" y="7156"/>
                  <a:pt x="23660" y="7184"/>
                  <a:pt x="23692" y="7216"/>
                </a:cubicBezTo>
                <a:cubicBezTo>
                  <a:pt x="23926" y="7213"/>
                  <a:pt x="24159" y="7201"/>
                  <a:pt x="24391" y="7180"/>
                </a:cubicBezTo>
                <a:cubicBezTo>
                  <a:pt x="24440" y="7224"/>
                  <a:pt x="24497" y="7256"/>
                  <a:pt x="24569" y="7267"/>
                </a:cubicBezTo>
                <a:lnTo>
                  <a:pt x="24570" y="7267"/>
                </a:lnTo>
                <a:cubicBezTo>
                  <a:pt x="24769" y="7355"/>
                  <a:pt x="24971" y="7430"/>
                  <a:pt x="25196" y="7428"/>
                </a:cubicBezTo>
                <a:lnTo>
                  <a:pt x="25197" y="7426"/>
                </a:lnTo>
                <a:lnTo>
                  <a:pt x="25197" y="7428"/>
                </a:lnTo>
                <a:cubicBezTo>
                  <a:pt x="25226" y="7426"/>
                  <a:pt x="25254" y="7423"/>
                  <a:pt x="25283" y="7420"/>
                </a:cubicBezTo>
                <a:lnTo>
                  <a:pt x="25283" y="7420"/>
                </a:lnTo>
                <a:cubicBezTo>
                  <a:pt x="25427" y="7441"/>
                  <a:pt x="25548" y="7373"/>
                  <a:pt x="25669" y="7306"/>
                </a:cubicBezTo>
                <a:lnTo>
                  <a:pt x="25669" y="7306"/>
                </a:lnTo>
                <a:cubicBezTo>
                  <a:pt x="25785" y="7310"/>
                  <a:pt x="25851" y="7237"/>
                  <a:pt x="25916" y="7154"/>
                </a:cubicBezTo>
                <a:lnTo>
                  <a:pt x="25916" y="7154"/>
                </a:lnTo>
                <a:lnTo>
                  <a:pt x="25916" y="7154"/>
                </a:lnTo>
                <a:cubicBezTo>
                  <a:pt x="25969" y="7154"/>
                  <a:pt x="25987" y="7118"/>
                  <a:pt x="26006" y="7080"/>
                </a:cubicBezTo>
                <a:lnTo>
                  <a:pt x="26006" y="7080"/>
                </a:lnTo>
                <a:cubicBezTo>
                  <a:pt x="26052" y="7024"/>
                  <a:pt x="26087" y="6967"/>
                  <a:pt x="26119" y="6909"/>
                </a:cubicBezTo>
                <a:cubicBezTo>
                  <a:pt x="26133" y="6905"/>
                  <a:pt x="26148" y="6904"/>
                  <a:pt x="26162" y="6901"/>
                </a:cubicBezTo>
                <a:cubicBezTo>
                  <a:pt x="26176" y="6876"/>
                  <a:pt x="26188" y="6854"/>
                  <a:pt x="26199" y="6832"/>
                </a:cubicBezTo>
                <a:cubicBezTo>
                  <a:pt x="26442" y="7015"/>
                  <a:pt x="26682" y="6954"/>
                  <a:pt x="26922" y="6819"/>
                </a:cubicBezTo>
                <a:cubicBezTo>
                  <a:pt x="26931" y="6808"/>
                  <a:pt x="26939" y="6795"/>
                  <a:pt x="26946" y="6782"/>
                </a:cubicBezTo>
                <a:cubicBezTo>
                  <a:pt x="27203" y="6941"/>
                  <a:pt x="27447" y="6925"/>
                  <a:pt x="27684" y="6773"/>
                </a:cubicBezTo>
                <a:cubicBezTo>
                  <a:pt x="27719" y="6791"/>
                  <a:pt x="27755" y="6809"/>
                  <a:pt x="27790" y="6826"/>
                </a:cubicBezTo>
                <a:cubicBezTo>
                  <a:pt x="28514" y="6944"/>
                  <a:pt x="29241" y="7012"/>
                  <a:pt x="29977" y="6939"/>
                </a:cubicBezTo>
                <a:cubicBezTo>
                  <a:pt x="29986" y="6932"/>
                  <a:pt x="29994" y="6924"/>
                  <a:pt x="30003" y="6917"/>
                </a:cubicBezTo>
                <a:cubicBezTo>
                  <a:pt x="30132" y="7025"/>
                  <a:pt x="30266" y="7101"/>
                  <a:pt x="30404" y="7140"/>
                </a:cubicBezTo>
                <a:lnTo>
                  <a:pt x="30302" y="7376"/>
                </a:lnTo>
                <a:lnTo>
                  <a:pt x="30302" y="7376"/>
                </a:lnTo>
                <a:lnTo>
                  <a:pt x="30300" y="7376"/>
                </a:lnTo>
                <a:cubicBezTo>
                  <a:pt x="30276" y="7446"/>
                  <a:pt x="30250" y="7514"/>
                  <a:pt x="30223" y="7584"/>
                </a:cubicBezTo>
                <a:lnTo>
                  <a:pt x="30225" y="7584"/>
                </a:lnTo>
                <a:lnTo>
                  <a:pt x="29887" y="8513"/>
                </a:lnTo>
                <a:cubicBezTo>
                  <a:pt x="28906" y="8398"/>
                  <a:pt x="27913" y="8368"/>
                  <a:pt x="26913" y="8413"/>
                </a:cubicBezTo>
                <a:cubicBezTo>
                  <a:pt x="25297" y="8484"/>
                  <a:pt x="23701" y="8709"/>
                  <a:pt x="22126" y="9088"/>
                </a:cubicBezTo>
                <a:cubicBezTo>
                  <a:pt x="21047" y="9387"/>
                  <a:pt x="19985" y="9732"/>
                  <a:pt x="18934" y="10116"/>
                </a:cubicBezTo>
                <a:cubicBezTo>
                  <a:pt x="18642" y="10222"/>
                  <a:pt x="18298" y="10268"/>
                  <a:pt x="18132" y="10597"/>
                </a:cubicBezTo>
                <a:cubicBezTo>
                  <a:pt x="18135" y="10611"/>
                  <a:pt x="18140" y="10626"/>
                  <a:pt x="18145" y="10639"/>
                </a:cubicBezTo>
                <a:close/>
                <a:moveTo>
                  <a:pt x="15649" y="11862"/>
                </a:moveTo>
                <a:lnTo>
                  <a:pt x="15642" y="11862"/>
                </a:lnTo>
                <a:cubicBezTo>
                  <a:pt x="15586" y="11830"/>
                  <a:pt x="15526" y="11814"/>
                  <a:pt x="15468" y="11842"/>
                </a:cubicBezTo>
                <a:cubicBezTo>
                  <a:pt x="14907" y="12120"/>
                  <a:pt x="14377" y="12449"/>
                  <a:pt x="13869" y="12814"/>
                </a:cubicBezTo>
                <a:cubicBezTo>
                  <a:pt x="13809" y="12859"/>
                  <a:pt x="13782" y="12936"/>
                  <a:pt x="13788" y="13018"/>
                </a:cubicBezTo>
                <a:cubicBezTo>
                  <a:pt x="13795" y="13023"/>
                  <a:pt x="13801" y="13029"/>
                  <a:pt x="13808" y="13035"/>
                </a:cubicBezTo>
                <a:cubicBezTo>
                  <a:pt x="13802" y="13035"/>
                  <a:pt x="13795" y="13036"/>
                  <a:pt x="13789" y="13036"/>
                </a:cubicBezTo>
                <a:cubicBezTo>
                  <a:pt x="13569" y="12972"/>
                  <a:pt x="13454" y="13074"/>
                  <a:pt x="13394" y="13257"/>
                </a:cubicBezTo>
                <a:cubicBezTo>
                  <a:pt x="13357" y="13267"/>
                  <a:pt x="13321" y="13278"/>
                  <a:pt x="13285" y="13290"/>
                </a:cubicBezTo>
                <a:cubicBezTo>
                  <a:pt x="13238" y="13250"/>
                  <a:pt x="13192" y="13208"/>
                  <a:pt x="13146" y="13167"/>
                </a:cubicBezTo>
                <a:lnTo>
                  <a:pt x="13145" y="13167"/>
                </a:lnTo>
                <a:cubicBezTo>
                  <a:pt x="13115" y="13137"/>
                  <a:pt x="13082" y="13108"/>
                  <a:pt x="13050" y="13079"/>
                </a:cubicBezTo>
                <a:lnTo>
                  <a:pt x="13050" y="13078"/>
                </a:lnTo>
                <a:cubicBezTo>
                  <a:pt x="12945" y="12978"/>
                  <a:pt x="12840" y="12875"/>
                  <a:pt x="12733" y="12773"/>
                </a:cubicBezTo>
                <a:cubicBezTo>
                  <a:pt x="12731" y="12759"/>
                  <a:pt x="12723" y="12753"/>
                  <a:pt x="12710" y="12753"/>
                </a:cubicBezTo>
                <a:lnTo>
                  <a:pt x="12710" y="12753"/>
                </a:lnTo>
                <a:lnTo>
                  <a:pt x="12713" y="12751"/>
                </a:lnTo>
                <a:cubicBezTo>
                  <a:pt x="12611" y="12624"/>
                  <a:pt x="12498" y="12512"/>
                  <a:pt x="12379" y="12405"/>
                </a:cubicBezTo>
                <a:cubicBezTo>
                  <a:pt x="12595" y="12229"/>
                  <a:pt x="12804" y="12044"/>
                  <a:pt x="13000" y="11847"/>
                </a:cubicBezTo>
                <a:cubicBezTo>
                  <a:pt x="12995" y="11805"/>
                  <a:pt x="12983" y="11768"/>
                  <a:pt x="12972" y="11734"/>
                </a:cubicBezTo>
                <a:cubicBezTo>
                  <a:pt x="13441" y="11671"/>
                  <a:pt x="13791" y="11424"/>
                  <a:pt x="14043" y="11024"/>
                </a:cubicBezTo>
                <a:cubicBezTo>
                  <a:pt x="14040" y="11014"/>
                  <a:pt x="14035" y="11006"/>
                  <a:pt x="14031" y="10999"/>
                </a:cubicBezTo>
                <a:lnTo>
                  <a:pt x="14034" y="10999"/>
                </a:lnTo>
                <a:lnTo>
                  <a:pt x="14077" y="11011"/>
                </a:lnTo>
                <a:lnTo>
                  <a:pt x="14093" y="10988"/>
                </a:lnTo>
                <a:cubicBezTo>
                  <a:pt x="14100" y="10992"/>
                  <a:pt x="14105" y="10999"/>
                  <a:pt x="14113" y="11005"/>
                </a:cubicBezTo>
                <a:cubicBezTo>
                  <a:pt x="14204" y="11005"/>
                  <a:pt x="14262" y="10962"/>
                  <a:pt x="14279" y="10873"/>
                </a:cubicBezTo>
                <a:cubicBezTo>
                  <a:pt x="14286" y="10882"/>
                  <a:pt x="14293" y="10889"/>
                  <a:pt x="14303" y="10898"/>
                </a:cubicBezTo>
                <a:cubicBezTo>
                  <a:pt x="14592" y="10805"/>
                  <a:pt x="14901" y="10737"/>
                  <a:pt x="14979" y="10375"/>
                </a:cubicBezTo>
                <a:cubicBezTo>
                  <a:pt x="14994" y="10388"/>
                  <a:pt x="15015" y="10401"/>
                  <a:pt x="15040" y="10411"/>
                </a:cubicBezTo>
                <a:cubicBezTo>
                  <a:pt x="15693" y="10261"/>
                  <a:pt x="16224" y="9868"/>
                  <a:pt x="16780" y="9528"/>
                </a:cubicBezTo>
                <a:cubicBezTo>
                  <a:pt x="16795" y="9493"/>
                  <a:pt x="16815" y="9460"/>
                  <a:pt x="16833" y="9430"/>
                </a:cubicBezTo>
                <a:cubicBezTo>
                  <a:pt x="16931" y="9400"/>
                  <a:pt x="17032" y="9370"/>
                  <a:pt x="17103" y="9287"/>
                </a:cubicBezTo>
                <a:cubicBezTo>
                  <a:pt x="17127" y="9299"/>
                  <a:pt x="17153" y="9306"/>
                  <a:pt x="17182" y="9309"/>
                </a:cubicBezTo>
                <a:cubicBezTo>
                  <a:pt x="17223" y="9301"/>
                  <a:pt x="17263" y="9291"/>
                  <a:pt x="17304" y="9281"/>
                </a:cubicBezTo>
                <a:cubicBezTo>
                  <a:pt x="17325" y="9301"/>
                  <a:pt x="17346" y="9323"/>
                  <a:pt x="17368" y="9343"/>
                </a:cubicBezTo>
                <a:cubicBezTo>
                  <a:pt x="17291" y="9364"/>
                  <a:pt x="17213" y="9389"/>
                  <a:pt x="17137" y="9413"/>
                </a:cubicBezTo>
                <a:cubicBezTo>
                  <a:pt x="17067" y="9410"/>
                  <a:pt x="17012" y="9445"/>
                  <a:pt x="16960" y="9485"/>
                </a:cubicBezTo>
                <a:lnTo>
                  <a:pt x="16960" y="9488"/>
                </a:lnTo>
                <a:cubicBezTo>
                  <a:pt x="16960" y="9486"/>
                  <a:pt x="16960" y="9486"/>
                  <a:pt x="16959" y="9485"/>
                </a:cubicBezTo>
                <a:cubicBezTo>
                  <a:pt x="16818" y="9522"/>
                  <a:pt x="16684" y="9571"/>
                  <a:pt x="16595" y="9692"/>
                </a:cubicBezTo>
                <a:lnTo>
                  <a:pt x="16596" y="9694"/>
                </a:lnTo>
                <a:lnTo>
                  <a:pt x="16596" y="9694"/>
                </a:lnTo>
                <a:cubicBezTo>
                  <a:pt x="16422" y="9781"/>
                  <a:pt x="16376" y="9967"/>
                  <a:pt x="16280" y="10115"/>
                </a:cubicBezTo>
                <a:cubicBezTo>
                  <a:pt x="16090" y="10458"/>
                  <a:pt x="16366" y="10984"/>
                  <a:pt x="16754" y="11150"/>
                </a:cubicBezTo>
                <a:cubicBezTo>
                  <a:pt x="16327" y="11290"/>
                  <a:pt x="15911" y="11449"/>
                  <a:pt x="15634" y="11847"/>
                </a:cubicBezTo>
                <a:cubicBezTo>
                  <a:pt x="15642" y="11848"/>
                  <a:pt x="15644" y="11855"/>
                  <a:pt x="15649" y="11862"/>
                </a:cubicBezTo>
                <a:close/>
                <a:moveTo>
                  <a:pt x="13060" y="13200"/>
                </a:moveTo>
                <a:lnTo>
                  <a:pt x="13060" y="13194"/>
                </a:lnTo>
                <a:lnTo>
                  <a:pt x="13065" y="13197"/>
                </a:lnTo>
                <a:cubicBezTo>
                  <a:pt x="13065" y="13200"/>
                  <a:pt x="13063" y="13200"/>
                  <a:pt x="13060" y="13200"/>
                </a:cubicBezTo>
                <a:close/>
                <a:moveTo>
                  <a:pt x="13060" y="13194"/>
                </a:moveTo>
                <a:lnTo>
                  <a:pt x="13060" y="13194"/>
                </a:lnTo>
                <a:lnTo>
                  <a:pt x="13060" y="13194"/>
                </a:lnTo>
                <a:close/>
                <a:moveTo>
                  <a:pt x="16828" y="9014"/>
                </a:moveTo>
                <a:cubicBezTo>
                  <a:pt x="16845" y="9019"/>
                  <a:pt x="16865" y="9025"/>
                  <a:pt x="16883" y="9031"/>
                </a:cubicBezTo>
                <a:cubicBezTo>
                  <a:pt x="16864" y="9029"/>
                  <a:pt x="16844" y="9027"/>
                  <a:pt x="16828" y="9014"/>
                </a:cubicBezTo>
                <a:close/>
                <a:moveTo>
                  <a:pt x="16538" y="8337"/>
                </a:moveTo>
                <a:lnTo>
                  <a:pt x="16538" y="8332"/>
                </a:lnTo>
                <a:lnTo>
                  <a:pt x="16538" y="8329"/>
                </a:lnTo>
                <a:lnTo>
                  <a:pt x="16538" y="8329"/>
                </a:lnTo>
                <a:lnTo>
                  <a:pt x="16538" y="8329"/>
                </a:lnTo>
                <a:lnTo>
                  <a:pt x="16543" y="8335"/>
                </a:lnTo>
                <a:cubicBezTo>
                  <a:pt x="16542" y="8335"/>
                  <a:pt x="16539" y="8335"/>
                  <a:pt x="16538" y="8337"/>
                </a:cubicBezTo>
                <a:close/>
                <a:moveTo>
                  <a:pt x="16625" y="8299"/>
                </a:moveTo>
                <a:lnTo>
                  <a:pt x="16625" y="8299"/>
                </a:lnTo>
                <a:cubicBezTo>
                  <a:pt x="16593" y="8271"/>
                  <a:pt x="16561" y="8241"/>
                  <a:pt x="16531" y="8208"/>
                </a:cubicBezTo>
                <a:lnTo>
                  <a:pt x="16529" y="8208"/>
                </a:lnTo>
                <a:lnTo>
                  <a:pt x="16217" y="7907"/>
                </a:lnTo>
                <a:cubicBezTo>
                  <a:pt x="16216" y="7907"/>
                  <a:pt x="16216" y="7910"/>
                  <a:pt x="16214" y="7910"/>
                </a:cubicBezTo>
                <a:lnTo>
                  <a:pt x="16214" y="7904"/>
                </a:lnTo>
                <a:cubicBezTo>
                  <a:pt x="16213" y="7891"/>
                  <a:pt x="16206" y="7884"/>
                  <a:pt x="16193" y="7884"/>
                </a:cubicBezTo>
                <a:lnTo>
                  <a:pt x="16191" y="7884"/>
                </a:lnTo>
                <a:cubicBezTo>
                  <a:pt x="16191" y="7884"/>
                  <a:pt x="16193" y="7884"/>
                  <a:pt x="16193" y="7883"/>
                </a:cubicBezTo>
                <a:cubicBezTo>
                  <a:pt x="16088" y="7754"/>
                  <a:pt x="15972" y="7639"/>
                  <a:pt x="15852" y="7531"/>
                </a:cubicBezTo>
                <a:cubicBezTo>
                  <a:pt x="16127" y="7382"/>
                  <a:pt x="16402" y="7237"/>
                  <a:pt x="16681" y="7097"/>
                </a:cubicBezTo>
                <a:cubicBezTo>
                  <a:pt x="17032" y="6929"/>
                  <a:pt x="17384" y="6762"/>
                  <a:pt x="17733" y="6594"/>
                </a:cubicBezTo>
                <a:lnTo>
                  <a:pt x="17733" y="6594"/>
                </a:lnTo>
                <a:cubicBezTo>
                  <a:pt x="17795" y="6564"/>
                  <a:pt x="17855" y="6531"/>
                  <a:pt x="17913" y="6500"/>
                </a:cubicBezTo>
                <a:lnTo>
                  <a:pt x="17913" y="6500"/>
                </a:lnTo>
                <a:cubicBezTo>
                  <a:pt x="18207" y="6387"/>
                  <a:pt x="18503" y="6275"/>
                  <a:pt x="18798" y="6165"/>
                </a:cubicBezTo>
                <a:cubicBezTo>
                  <a:pt x="18792" y="6450"/>
                  <a:pt x="18923" y="6759"/>
                  <a:pt x="19152" y="6911"/>
                </a:cubicBezTo>
                <a:cubicBezTo>
                  <a:pt x="19359" y="7060"/>
                  <a:pt x="19585" y="7022"/>
                  <a:pt x="19810" y="6987"/>
                </a:cubicBezTo>
                <a:lnTo>
                  <a:pt x="19810" y="6984"/>
                </a:lnTo>
                <a:lnTo>
                  <a:pt x="19823" y="6987"/>
                </a:lnTo>
                <a:lnTo>
                  <a:pt x="19836" y="6980"/>
                </a:lnTo>
                <a:lnTo>
                  <a:pt x="19836" y="6980"/>
                </a:lnTo>
                <a:lnTo>
                  <a:pt x="19836" y="6980"/>
                </a:lnTo>
                <a:cubicBezTo>
                  <a:pt x="19996" y="6991"/>
                  <a:pt x="20138" y="6939"/>
                  <a:pt x="20271" y="6854"/>
                </a:cubicBezTo>
                <a:lnTo>
                  <a:pt x="20274" y="6854"/>
                </a:lnTo>
                <a:cubicBezTo>
                  <a:pt x="20321" y="6838"/>
                  <a:pt x="20371" y="6825"/>
                  <a:pt x="20383" y="6766"/>
                </a:cubicBezTo>
                <a:cubicBezTo>
                  <a:pt x="20440" y="6718"/>
                  <a:pt x="20497" y="6672"/>
                  <a:pt x="20555" y="6625"/>
                </a:cubicBezTo>
                <a:lnTo>
                  <a:pt x="20555" y="6625"/>
                </a:lnTo>
                <a:lnTo>
                  <a:pt x="20555" y="6625"/>
                </a:lnTo>
                <a:cubicBezTo>
                  <a:pt x="20732" y="6490"/>
                  <a:pt x="20781" y="6300"/>
                  <a:pt x="20786" y="6088"/>
                </a:cubicBezTo>
                <a:cubicBezTo>
                  <a:pt x="20798" y="5993"/>
                  <a:pt x="20776" y="5903"/>
                  <a:pt x="20755" y="5816"/>
                </a:cubicBezTo>
                <a:cubicBezTo>
                  <a:pt x="20755" y="5814"/>
                  <a:pt x="20752" y="5814"/>
                  <a:pt x="20752" y="5814"/>
                </a:cubicBezTo>
                <a:cubicBezTo>
                  <a:pt x="20751" y="5814"/>
                  <a:pt x="20751" y="5813"/>
                  <a:pt x="20748" y="5813"/>
                </a:cubicBezTo>
                <a:lnTo>
                  <a:pt x="20755" y="5813"/>
                </a:lnTo>
                <a:cubicBezTo>
                  <a:pt x="20766" y="5694"/>
                  <a:pt x="20711" y="5601"/>
                  <a:pt x="20655" y="5507"/>
                </a:cubicBezTo>
                <a:cubicBezTo>
                  <a:pt x="21003" y="5392"/>
                  <a:pt x="21349" y="5283"/>
                  <a:pt x="21700" y="5179"/>
                </a:cubicBezTo>
                <a:cubicBezTo>
                  <a:pt x="21700" y="5179"/>
                  <a:pt x="21700" y="5177"/>
                  <a:pt x="21703" y="5177"/>
                </a:cubicBezTo>
                <a:lnTo>
                  <a:pt x="21703" y="5179"/>
                </a:lnTo>
                <a:cubicBezTo>
                  <a:pt x="21821" y="5159"/>
                  <a:pt x="21942" y="5137"/>
                  <a:pt x="22062" y="5120"/>
                </a:cubicBezTo>
                <a:lnTo>
                  <a:pt x="22062" y="5119"/>
                </a:lnTo>
                <a:lnTo>
                  <a:pt x="22062" y="5119"/>
                </a:lnTo>
                <a:cubicBezTo>
                  <a:pt x="22414" y="5111"/>
                  <a:pt x="22726" y="4941"/>
                  <a:pt x="23063" y="4868"/>
                </a:cubicBezTo>
                <a:cubicBezTo>
                  <a:pt x="23307" y="4842"/>
                  <a:pt x="23551" y="4815"/>
                  <a:pt x="23796" y="4791"/>
                </a:cubicBezTo>
                <a:cubicBezTo>
                  <a:pt x="24066" y="4841"/>
                  <a:pt x="24301" y="4685"/>
                  <a:pt x="24556" y="4656"/>
                </a:cubicBezTo>
                <a:cubicBezTo>
                  <a:pt x="24962" y="4612"/>
                  <a:pt x="25367" y="4572"/>
                  <a:pt x="25772" y="4542"/>
                </a:cubicBezTo>
                <a:cubicBezTo>
                  <a:pt x="25784" y="4663"/>
                  <a:pt x="25793" y="4791"/>
                  <a:pt x="25873" y="4897"/>
                </a:cubicBezTo>
                <a:cubicBezTo>
                  <a:pt x="25790" y="4990"/>
                  <a:pt x="25856" y="5084"/>
                  <a:pt x="25863" y="5179"/>
                </a:cubicBezTo>
                <a:cubicBezTo>
                  <a:pt x="25863" y="5183"/>
                  <a:pt x="25863" y="5186"/>
                  <a:pt x="25861" y="5187"/>
                </a:cubicBezTo>
                <a:cubicBezTo>
                  <a:pt x="25864" y="5233"/>
                  <a:pt x="25868" y="5276"/>
                  <a:pt x="25871" y="5320"/>
                </a:cubicBezTo>
                <a:lnTo>
                  <a:pt x="25873" y="5322"/>
                </a:lnTo>
                <a:cubicBezTo>
                  <a:pt x="25887" y="5495"/>
                  <a:pt x="25900" y="5671"/>
                  <a:pt x="25914" y="5846"/>
                </a:cubicBezTo>
                <a:cubicBezTo>
                  <a:pt x="25916" y="5874"/>
                  <a:pt x="25920" y="5903"/>
                  <a:pt x="25923" y="5930"/>
                </a:cubicBezTo>
                <a:cubicBezTo>
                  <a:pt x="25926" y="5932"/>
                  <a:pt x="25927" y="5935"/>
                  <a:pt x="25927" y="5936"/>
                </a:cubicBezTo>
                <a:cubicBezTo>
                  <a:pt x="25926" y="5936"/>
                  <a:pt x="25923" y="5935"/>
                  <a:pt x="25921" y="5935"/>
                </a:cubicBezTo>
                <a:cubicBezTo>
                  <a:pt x="25908" y="5972"/>
                  <a:pt x="25933" y="6022"/>
                  <a:pt x="25886" y="6049"/>
                </a:cubicBezTo>
                <a:lnTo>
                  <a:pt x="25886" y="6046"/>
                </a:lnTo>
                <a:lnTo>
                  <a:pt x="25837" y="6020"/>
                </a:lnTo>
                <a:lnTo>
                  <a:pt x="25835" y="6020"/>
                </a:lnTo>
                <a:lnTo>
                  <a:pt x="25835" y="6020"/>
                </a:lnTo>
                <a:cubicBezTo>
                  <a:pt x="25754" y="5995"/>
                  <a:pt x="25705" y="5906"/>
                  <a:pt x="25608" y="5909"/>
                </a:cubicBezTo>
                <a:lnTo>
                  <a:pt x="25608" y="5909"/>
                </a:lnTo>
                <a:cubicBezTo>
                  <a:pt x="25551" y="5866"/>
                  <a:pt x="25499" y="5821"/>
                  <a:pt x="25420" y="5846"/>
                </a:cubicBezTo>
                <a:cubicBezTo>
                  <a:pt x="25224" y="5720"/>
                  <a:pt x="25020" y="5734"/>
                  <a:pt x="24811" y="5803"/>
                </a:cubicBezTo>
                <a:lnTo>
                  <a:pt x="24811" y="5803"/>
                </a:lnTo>
                <a:cubicBezTo>
                  <a:pt x="24467" y="5866"/>
                  <a:pt x="24241" y="6049"/>
                  <a:pt x="24195" y="6411"/>
                </a:cubicBezTo>
                <a:lnTo>
                  <a:pt x="24196" y="6411"/>
                </a:lnTo>
                <a:cubicBezTo>
                  <a:pt x="24136" y="6496"/>
                  <a:pt x="24173" y="6586"/>
                  <a:pt x="24182" y="6673"/>
                </a:cubicBezTo>
                <a:lnTo>
                  <a:pt x="24182" y="6673"/>
                </a:lnTo>
                <a:cubicBezTo>
                  <a:pt x="24076" y="6695"/>
                  <a:pt x="23972" y="6722"/>
                  <a:pt x="23867" y="6752"/>
                </a:cubicBezTo>
                <a:cubicBezTo>
                  <a:pt x="23157" y="6845"/>
                  <a:pt x="22447" y="6951"/>
                  <a:pt x="21764" y="7183"/>
                </a:cubicBezTo>
                <a:lnTo>
                  <a:pt x="21764" y="7183"/>
                </a:lnTo>
                <a:cubicBezTo>
                  <a:pt x="21428" y="7256"/>
                  <a:pt x="21080" y="7290"/>
                  <a:pt x="20775" y="7471"/>
                </a:cubicBezTo>
                <a:cubicBezTo>
                  <a:pt x="20775" y="7473"/>
                  <a:pt x="20774" y="7475"/>
                  <a:pt x="20774" y="7475"/>
                </a:cubicBezTo>
                <a:lnTo>
                  <a:pt x="20774" y="7473"/>
                </a:lnTo>
                <a:cubicBezTo>
                  <a:pt x="20529" y="7453"/>
                  <a:pt x="20336" y="7595"/>
                  <a:pt x="20121" y="7674"/>
                </a:cubicBezTo>
                <a:lnTo>
                  <a:pt x="20121" y="7674"/>
                </a:lnTo>
                <a:cubicBezTo>
                  <a:pt x="19945" y="7733"/>
                  <a:pt x="19770" y="7793"/>
                  <a:pt x="19595" y="7853"/>
                </a:cubicBezTo>
                <a:cubicBezTo>
                  <a:pt x="19487" y="7834"/>
                  <a:pt x="19406" y="7886"/>
                  <a:pt x="19333" y="7960"/>
                </a:cubicBezTo>
                <a:lnTo>
                  <a:pt x="19331" y="7960"/>
                </a:lnTo>
                <a:cubicBezTo>
                  <a:pt x="18576" y="8139"/>
                  <a:pt x="17895" y="8497"/>
                  <a:pt x="17205" y="8833"/>
                </a:cubicBezTo>
                <a:cubicBezTo>
                  <a:pt x="17076" y="8715"/>
                  <a:pt x="16947" y="8594"/>
                  <a:pt x="16818" y="8477"/>
                </a:cubicBezTo>
                <a:cubicBezTo>
                  <a:pt x="16817" y="8475"/>
                  <a:pt x="16813" y="8475"/>
                  <a:pt x="16811" y="8473"/>
                </a:cubicBezTo>
                <a:cubicBezTo>
                  <a:pt x="16814" y="8473"/>
                  <a:pt x="16817" y="8475"/>
                  <a:pt x="16818" y="8475"/>
                </a:cubicBezTo>
                <a:cubicBezTo>
                  <a:pt x="16752" y="8415"/>
                  <a:pt x="16688" y="8358"/>
                  <a:pt x="16625" y="8299"/>
                </a:cubicBezTo>
                <a:close/>
                <a:moveTo>
                  <a:pt x="19908" y="4139"/>
                </a:moveTo>
                <a:lnTo>
                  <a:pt x="19908" y="4139"/>
                </a:lnTo>
                <a:cubicBezTo>
                  <a:pt x="19908" y="4141"/>
                  <a:pt x="19909" y="4141"/>
                  <a:pt x="19909" y="4142"/>
                </a:cubicBezTo>
                <a:lnTo>
                  <a:pt x="19908" y="4142"/>
                </a:lnTo>
                <a:cubicBezTo>
                  <a:pt x="19906" y="4141"/>
                  <a:pt x="19906" y="4139"/>
                  <a:pt x="19908" y="4139"/>
                </a:cubicBezTo>
                <a:close/>
                <a:moveTo>
                  <a:pt x="20106" y="5977"/>
                </a:moveTo>
                <a:lnTo>
                  <a:pt x="20106" y="5975"/>
                </a:lnTo>
                <a:cubicBezTo>
                  <a:pt x="20104" y="5975"/>
                  <a:pt x="20104" y="5975"/>
                  <a:pt x="20106" y="5977"/>
                </a:cubicBezTo>
                <a:cubicBezTo>
                  <a:pt x="20111" y="5975"/>
                  <a:pt x="20115" y="5975"/>
                  <a:pt x="20121" y="5975"/>
                </a:cubicBezTo>
                <a:cubicBezTo>
                  <a:pt x="20117" y="5977"/>
                  <a:pt x="20111" y="5979"/>
                  <a:pt x="20108" y="5979"/>
                </a:cubicBezTo>
                <a:cubicBezTo>
                  <a:pt x="20106" y="5979"/>
                  <a:pt x="20106" y="5979"/>
                  <a:pt x="20106" y="5977"/>
                </a:cubicBezTo>
                <a:close/>
                <a:moveTo>
                  <a:pt x="20429" y="6357"/>
                </a:moveTo>
                <a:lnTo>
                  <a:pt x="20429" y="6357"/>
                </a:lnTo>
                <a:cubicBezTo>
                  <a:pt x="20431" y="6358"/>
                  <a:pt x="20433" y="6361"/>
                  <a:pt x="20436" y="6367"/>
                </a:cubicBezTo>
                <a:cubicBezTo>
                  <a:pt x="20431" y="6365"/>
                  <a:pt x="20430" y="6364"/>
                  <a:pt x="20426" y="6361"/>
                </a:cubicBezTo>
                <a:cubicBezTo>
                  <a:pt x="20429" y="6360"/>
                  <a:pt x="20429" y="6358"/>
                  <a:pt x="20429" y="6357"/>
                </a:cubicBezTo>
                <a:close/>
                <a:moveTo>
                  <a:pt x="26942" y="1971"/>
                </a:moveTo>
                <a:cubicBezTo>
                  <a:pt x="27037" y="2198"/>
                  <a:pt x="26982" y="2406"/>
                  <a:pt x="26786" y="2566"/>
                </a:cubicBezTo>
                <a:cubicBezTo>
                  <a:pt x="26775" y="2509"/>
                  <a:pt x="26745" y="2460"/>
                  <a:pt x="26709" y="2416"/>
                </a:cubicBezTo>
                <a:cubicBezTo>
                  <a:pt x="26588" y="2277"/>
                  <a:pt x="26465" y="2141"/>
                  <a:pt x="26352" y="1995"/>
                </a:cubicBezTo>
                <a:cubicBezTo>
                  <a:pt x="26550" y="1985"/>
                  <a:pt x="26745" y="1976"/>
                  <a:pt x="26942" y="1971"/>
                </a:cubicBezTo>
                <a:close/>
                <a:moveTo>
                  <a:pt x="24624" y="6093"/>
                </a:moveTo>
                <a:cubicBezTo>
                  <a:pt x="24630" y="6101"/>
                  <a:pt x="24634" y="6106"/>
                  <a:pt x="24639" y="6113"/>
                </a:cubicBezTo>
                <a:cubicBezTo>
                  <a:pt x="24630" y="6111"/>
                  <a:pt x="24624" y="6108"/>
                  <a:pt x="24619" y="6101"/>
                </a:cubicBezTo>
                <a:cubicBezTo>
                  <a:pt x="24620" y="6096"/>
                  <a:pt x="24623" y="6095"/>
                  <a:pt x="24624" y="6093"/>
                </a:cubicBezTo>
                <a:close/>
                <a:moveTo>
                  <a:pt x="24863" y="6115"/>
                </a:moveTo>
                <a:cubicBezTo>
                  <a:pt x="24863" y="6113"/>
                  <a:pt x="24863" y="6109"/>
                  <a:pt x="24866" y="6108"/>
                </a:cubicBezTo>
                <a:cubicBezTo>
                  <a:pt x="24866" y="6109"/>
                  <a:pt x="24863" y="6111"/>
                  <a:pt x="24863" y="6115"/>
                </a:cubicBezTo>
                <a:close/>
                <a:moveTo>
                  <a:pt x="25785" y="7120"/>
                </a:moveTo>
                <a:lnTo>
                  <a:pt x="25785" y="7126"/>
                </a:lnTo>
                <a:cubicBezTo>
                  <a:pt x="25777" y="7127"/>
                  <a:pt x="25768" y="7127"/>
                  <a:pt x="25757" y="7127"/>
                </a:cubicBezTo>
                <a:cubicBezTo>
                  <a:pt x="25764" y="7124"/>
                  <a:pt x="25775" y="7123"/>
                  <a:pt x="25785" y="7120"/>
                </a:cubicBezTo>
                <a:close/>
                <a:moveTo>
                  <a:pt x="26119" y="5939"/>
                </a:moveTo>
                <a:cubicBezTo>
                  <a:pt x="26122" y="5932"/>
                  <a:pt x="26128" y="5925"/>
                  <a:pt x="26135" y="5920"/>
                </a:cubicBezTo>
                <a:cubicBezTo>
                  <a:pt x="26129" y="5925"/>
                  <a:pt x="26123" y="5932"/>
                  <a:pt x="26119" y="5939"/>
                </a:cubicBezTo>
                <a:close/>
                <a:moveTo>
                  <a:pt x="17859" y="10189"/>
                </a:moveTo>
                <a:cubicBezTo>
                  <a:pt x="17860" y="10190"/>
                  <a:pt x="17863" y="10193"/>
                  <a:pt x="17866" y="10195"/>
                </a:cubicBezTo>
                <a:cubicBezTo>
                  <a:pt x="17863" y="10195"/>
                  <a:pt x="17862" y="10195"/>
                  <a:pt x="17859" y="10193"/>
                </a:cubicBezTo>
                <a:cubicBezTo>
                  <a:pt x="17860" y="10190"/>
                  <a:pt x="17860" y="10190"/>
                  <a:pt x="17859" y="10189"/>
                </a:cubicBezTo>
                <a:close/>
                <a:moveTo>
                  <a:pt x="32306" y="6884"/>
                </a:moveTo>
                <a:cubicBezTo>
                  <a:pt x="32249" y="6908"/>
                  <a:pt x="32224" y="6884"/>
                  <a:pt x="32203" y="6851"/>
                </a:cubicBezTo>
                <a:cubicBezTo>
                  <a:pt x="32232" y="6865"/>
                  <a:pt x="32265" y="6875"/>
                  <a:pt x="32306" y="6884"/>
                </a:cubicBezTo>
                <a:close/>
                <a:moveTo>
                  <a:pt x="35092" y="7727"/>
                </a:moveTo>
                <a:cubicBezTo>
                  <a:pt x="35092" y="7725"/>
                  <a:pt x="35092" y="7725"/>
                  <a:pt x="35090" y="7724"/>
                </a:cubicBezTo>
                <a:lnTo>
                  <a:pt x="35090" y="7724"/>
                </a:lnTo>
                <a:lnTo>
                  <a:pt x="35090" y="7724"/>
                </a:lnTo>
                <a:cubicBezTo>
                  <a:pt x="35092" y="7724"/>
                  <a:pt x="35092" y="7724"/>
                  <a:pt x="35095" y="7725"/>
                </a:cubicBezTo>
                <a:close/>
                <a:moveTo>
                  <a:pt x="30270" y="8342"/>
                </a:moveTo>
                <a:lnTo>
                  <a:pt x="30268" y="8342"/>
                </a:lnTo>
                <a:cubicBezTo>
                  <a:pt x="30406" y="8146"/>
                  <a:pt x="30466" y="7920"/>
                  <a:pt x="30528" y="7692"/>
                </a:cubicBezTo>
                <a:cubicBezTo>
                  <a:pt x="30547" y="7619"/>
                  <a:pt x="30529" y="7528"/>
                  <a:pt x="30621" y="7486"/>
                </a:cubicBezTo>
                <a:cubicBezTo>
                  <a:pt x="31059" y="7648"/>
                  <a:pt x="31497" y="7807"/>
                  <a:pt x="31935" y="7964"/>
                </a:cubicBezTo>
                <a:cubicBezTo>
                  <a:pt x="31938" y="7964"/>
                  <a:pt x="31938" y="7963"/>
                  <a:pt x="31938" y="7963"/>
                </a:cubicBezTo>
                <a:cubicBezTo>
                  <a:pt x="31938" y="7963"/>
                  <a:pt x="31938" y="7964"/>
                  <a:pt x="31935" y="7964"/>
                </a:cubicBezTo>
                <a:lnTo>
                  <a:pt x="32220" y="8066"/>
                </a:lnTo>
                <a:cubicBezTo>
                  <a:pt x="32220" y="8066"/>
                  <a:pt x="32220" y="8069"/>
                  <a:pt x="32222" y="8069"/>
                </a:cubicBezTo>
                <a:cubicBezTo>
                  <a:pt x="32522" y="8176"/>
                  <a:pt x="32823" y="8285"/>
                  <a:pt x="33126" y="8394"/>
                </a:cubicBezTo>
                <a:cubicBezTo>
                  <a:pt x="33152" y="8402"/>
                  <a:pt x="33181" y="8414"/>
                  <a:pt x="33208" y="8424"/>
                </a:cubicBezTo>
                <a:lnTo>
                  <a:pt x="33208" y="8424"/>
                </a:lnTo>
                <a:lnTo>
                  <a:pt x="33208" y="8424"/>
                </a:lnTo>
                <a:cubicBezTo>
                  <a:pt x="33384" y="8487"/>
                  <a:pt x="33563" y="8553"/>
                  <a:pt x="33739" y="8617"/>
                </a:cubicBezTo>
                <a:lnTo>
                  <a:pt x="33742" y="8617"/>
                </a:lnTo>
                <a:lnTo>
                  <a:pt x="33742" y="8617"/>
                </a:lnTo>
                <a:cubicBezTo>
                  <a:pt x="33906" y="8677"/>
                  <a:pt x="34068" y="8737"/>
                  <a:pt x="34233" y="8796"/>
                </a:cubicBezTo>
                <a:lnTo>
                  <a:pt x="34233" y="8796"/>
                </a:lnTo>
                <a:cubicBezTo>
                  <a:pt x="34465" y="8885"/>
                  <a:pt x="34695" y="8972"/>
                  <a:pt x="34924" y="9061"/>
                </a:cubicBezTo>
                <a:cubicBezTo>
                  <a:pt x="34840" y="9304"/>
                  <a:pt x="34755" y="9548"/>
                  <a:pt x="34672" y="9794"/>
                </a:cubicBezTo>
                <a:lnTo>
                  <a:pt x="34669" y="9794"/>
                </a:lnTo>
                <a:cubicBezTo>
                  <a:pt x="34669" y="9795"/>
                  <a:pt x="34669" y="9795"/>
                  <a:pt x="34668" y="9797"/>
                </a:cubicBezTo>
                <a:cubicBezTo>
                  <a:pt x="34539" y="9741"/>
                  <a:pt x="34410" y="9687"/>
                  <a:pt x="34283" y="9631"/>
                </a:cubicBezTo>
                <a:cubicBezTo>
                  <a:pt x="34117" y="9559"/>
                  <a:pt x="33929" y="9440"/>
                  <a:pt x="33726" y="9510"/>
                </a:cubicBezTo>
                <a:cubicBezTo>
                  <a:pt x="33696" y="9483"/>
                  <a:pt x="33667" y="9455"/>
                  <a:pt x="33645" y="9425"/>
                </a:cubicBezTo>
                <a:cubicBezTo>
                  <a:pt x="33546" y="9352"/>
                  <a:pt x="33430" y="9309"/>
                  <a:pt x="33314" y="9269"/>
                </a:cubicBezTo>
                <a:cubicBezTo>
                  <a:pt x="32302" y="8929"/>
                  <a:pt x="31275" y="8693"/>
                  <a:pt x="30236" y="8551"/>
                </a:cubicBezTo>
                <a:cubicBezTo>
                  <a:pt x="30256" y="8487"/>
                  <a:pt x="30268" y="8415"/>
                  <a:pt x="30270" y="8342"/>
                </a:cubicBezTo>
                <a:close/>
                <a:moveTo>
                  <a:pt x="35120" y="8656"/>
                </a:moveTo>
                <a:cubicBezTo>
                  <a:pt x="35013" y="8737"/>
                  <a:pt x="34883" y="8684"/>
                  <a:pt x="34767" y="8706"/>
                </a:cubicBezTo>
                <a:cubicBezTo>
                  <a:pt x="34745" y="8683"/>
                  <a:pt x="34724" y="8662"/>
                  <a:pt x="34695" y="8643"/>
                </a:cubicBezTo>
                <a:cubicBezTo>
                  <a:pt x="34442" y="8526"/>
                  <a:pt x="34180" y="8433"/>
                  <a:pt x="33909" y="8357"/>
                </a:cubicBezTo>
                <a:lnTo>
                  <a:pt x="33818" y="8362"/>
                </a:lnTo>
                <a:cubicBezTo>
                  <a:pt x="33792" y="8308"/>
                  <a:pt x="33740" y="8282"/>
                  <a:pt x="33687" y="8261"/>
                </a:cubicBezTo>
                <a:cubicBezTo>
                  <a:pt x="33424" y="8155"/>
                  <a:pt x="33159" y="8056"/>
                  <a:pt x="32892" y="7972"/>
                </a:cubicBezTo>
                <a:cubicBezTo>
                  <a:pt x="32849" y="7957"/>
                  <a:pt x="32804" y="7953"/>
                  <a:pt x="32758" y="7963"/>
                </a:cubicBezTo>
                <a:cubicBezTo>
                  <a:pt x="32754" y="7957"/>
                  <a:pt x="32747" y="7953"/>
                  <a:pt x="32741" y="7946"/>
                </a:cubicBezTo>
                <a:cubicBezTo>
                  <a:pt x="32640" y="7853"/>
                  <a:pt x="32526" y="7791"/>
                  <a:pt x="32379" y="7820"/>
                </a:cubicBezTo>
                <a:cubicBezTo>
                  <a:pt x="32372" y="7831"/>
                  <a:pt x="32363" y="7840"/>
                  <a:pt x="32353" y="7848"/>
                </a:cubicBezTo>
                <a:lnTo>
                  <a:pt x="32353" y="7841"/>
                </a:lnTo>
                <a:cubicBezTo>
                  <a:pt x="32275" y="7724"/>
                  <a:pt x="32167" y="7684"/>
                  <a:pt x="32034" y="7718"/>
                </a:cubicBezTo>
                <a:cubicBezTo>
                  <a:pt x="32027" y="7705"/>
                  <a:pt x="32020" y="7692"/>
                  <a:pt x="32010" y="7678"/>
                </a:cubicBezTo>
                <a:cubicBezTo>
                  <a:pt x="31688" y="7478"/>
                  <a:pt x="31311" y="7416"/>
                  <a:pt x="30966" y="7274"/>
                </a:cubicBezTo>
                <a:cubicBezTo>
                  <a:pt x="30880" y="7239"/>
                  <a:pt x="30793" y="7169"/>
                  <a:pt x="30687" y="7204"/>
                </a:cubicBezTo>
                <a:cubicBezTo>
                  <a:pt x="30690" y="7196"/>
                  <a:pt x="30688" y="7184"/>
                  <a:pt x="30683" y="7174"/>
                </a:cubicBezTo>
                <a:lnTo>
                  <a:pt x="30683" y="7173"/>
                </a:lnTo>
                <a:cubicBezTo>
                  <a:pt x="30811" y="7169"/>
                  <a:pt x="30946" y="7140"/>
                  <a:pt x="31082" y="7088"/>
                </a:cubicBezTo>
                <a:cubicBezTo>
                  <a:pt x="31086" y="7097"/>
                  <a:pt x="31089" y="7106"/>
                  <a:pt x="31095" y="7113"/>
                </a:cubicBezTo>
                <a:cubicBezTo>
                  <a:pt x="31222" y="7269"/>
                  <a:pt x="31403" y="7303"/>
                  <a:pt x="31583" y="7345"/>
                </a:cubicBezTo>
                <a:cubicBezTo>
                  <a:pt x="32813" y="7618"/>
                  <a:pt x="33997" y="8005"/>
                  <a:pt x="35112" y="8579"/>
                </a:cubicBezTo>
                <a:cubicBezTo>
                  <a:pt x="35109" y="8604"/>
                  <a:pt x="35110" y="8627"/>
                  <a:pt x="35120" y="8656"/>
                </a:cubicBezTo>
                <a:close/>
                <a:moveTo>
                  <a:pt x="39777" y="10060"/>
                </a:moveTo>
                <a:cubicBezTo>
                  <a:pt x="39776" y="10062"/>
                  <a:pt x="39776" y="10063"/>
                  <a:pt x="39776" y="10066"/>
                </a:cubicBezTo>
                <a:lnTo>
                  <a:pt x="39771" y="10062"/>
                </a:lnTo>
                <a:cubicBezTo>
                  <a:pt x="39773" y="10060"/>
                  <a:pt x="39776" y="10060"/>
                  <a:pt x="39777" y="10060"/>
                </a:cubicBezTo>
                <a:close/>
                <a:moveTo>
                  <a:pt x="39779" y="10059"/>
                </a:moveTo>
                <a:lnTo>
                  <a:pt x="39779" y="10059"/>
                </a:lnTo>
                <a:lnTo>
                  <a:pt x="39779" y="10059"/>
                </a:lnTo>
                <a:close/>
                <a:moveTo>
                  <a:pt x="28395" y="2012"/>
                </a:moveTo>
                <a:cubicBezTo>
                  <a:pt x="28510" y="2009"/>
                  <a:pt x="28624" y="2008"/>
                  <a:pt x="28741" y="2008"/>
                </a:cubicBezTo>
                <a:lnTo>
                  <a:pt x="28743" y="2009"/>
                </a:lnTo>
                <a:cubicBezTo>
                  <a:pt x="29015" y="2144"/>
                  <a:pt x="29320" y="2005"/>
                  <a:pt x="29593" y="2117"/>
                </a:cubicBezTo>
                <a:cubicBezTo>
                  <a:pt x="29595" y="2117"/>
                  <a:pt x="29595" y="2115"/>
                  <a:pt x="29598" y="2115"/>
                </a:cubicBezTo>
                <a:cubicBezTo>
                  <a:pt x="30853" y="2329"/>
                  <a:pt x="32090" y="2618"/>
                  <a:pt x="33300" y="3017"/>
                </a:cubicBezTo>
                <a:lnTo>
                  <a:pt x="33300" y="3016"/>
                </a:lnTo>
                <a:cubicBezTo>
                  <a:pt x="34156" y="3352"/>
                  <a:pt x="34974" y="3761"/>
                  <a:pt x="35776" y="4211"/>
                </a:cubicBezTo>
                <a:lnTo>
                  <a:pt x="35776" y="4211"/>
                </a:lnTo>
                <a:cubicBezTo>
                  <a:pt x="35976" y="4346"/>
                  <a:pt x="36177" y="4483"/>
                  <a:pt x="36377" y="4620"/>
                </a:cubicBezTo>
                <a:lnTo>
                  <a:pt x="36379" y="4620"/>
                </a:lnTo>
                <a:cubicBezTo>
                  <a:pt x="37029" y="5197"/>
                  <a:pt x="37722" y="5720"/>
                  <a:pt x="38283" y="6394"/>
                </a:cubicBezTo>
                <a:cubicBezTo>
                  <a:pt x="38918" y="7156"/>
                  <a:pt x="39401" y="8015"/>
                  <a:pt x="39892" y="8869"/>
                </a:cubicBezTo>
                <a:lnTo>
                  <a:pt x="39892" y="8869"/>
                </a:lnTo>
                <a:cubicBezTo>
                  <a:pt x="39879" y="8981"/>
                  <a:pt x="39959" y="9051"/>
                  <a:pt x="40015" y="9131"/>
                </a:cubicBezTo>
                <a:lnTo>
                  <a:pt x="40013" y="9131"/>
                </a:lnTo>
                <a:cubicBezTo>
                  <a:pt x="40016" y="9138"/>
                  <a:pt x="40018" y="9148"/>
                  <a:pt x="40022" y="9155"/>
                </a:cubicBezTo>
                <a:cubicBezTo>
                  <a:pt x="39956" y="9281"/>
                  <a:pt x="39887" y="9409"/>
                  <a:pt x="39820" y="9535"/>
                </a:cubicBezTo>
                <a:cubicBezTo>
                  <a:pt x="39779" y="9614"/>
                  <a:pt x="39736" y="9694"/>
                  <a:pt x="39693" y="9774"/>
                </a:cubicBezTo>
                <a:lnTo>
                  <a:pt x="39693" y="9774"/>
                </a:lnTo>
                <a:cubicBezTo>
                  <a:pt x="39674" y="9817"/>
                  <a:pt x="39657" y="9861"/>
                  <a:pt x="39641" y="9904"/>
                </a:cubicBezTo>
                <a:cubicBezTo>
                  <a:pt x="39465" y="9635"/>
                  <a:pt x="39276" y="9372"/>
                  <a:pt x="39077" y="9114"/>
                </a:cubicBezTo>
                <a:lnTo>
                  <a:pt x="39076" y="9114"/>
                </a:lnTo>
                <a:lnTo>
                  <a:pt x="39076" y="9114"/>
                </a:lnTo>
                <a:cubicBezTo>
                  <a:pt x="38907" y="8909"/>
                  <a:pt x="38739" y="8707"/>
                  <a:pt x="38569" y="8504"/>
                </a:cubicBezTo>
                <a:lnTo>
                  <a:pt x="38565" y="8504"/>
                </a:lnTo>
                <a:cubicBezTo>
                  <a:pt x="38568" y="8504"/>
                  <a:pt x="38568" y="8501"/>
                  <a:pt x="38569" y="8501"/>
                </a:cubicBezTo>
                <a:cubicBezTo>
                  <a:pt x="38168" y="8012"/>
                  <a:pt x="37710" y="7581"/>
                  <a:pt x="37186" y="7224"/>
                </a:cubicBezTo>
                <a:lnTo>
                  <a:pt x="37183" y="7224"/>
                </a:lnTo>
                <a:lnTo>
                  <a:pt x="37183" y="7224"/>
                </a:lnTo>
                <a:cubicBezTo>
                  <a:pt x="36425" y="6559"/>
                  <a:pt x="35568" y="6050"/>
                  <a:pt x="34634" y="5674"/>
                </a:cubicBezTo>
                <a:lnTo>
                  <a:pt x="34632" y="5674"/>
                </a:lnTo>
                <a:cubicBezTo>
                  <a:pt x="33908" y="5250"/>
                  <a:pt x="33093" y="5064"/>
                  <a:pt x="32316" y="4779"/>
                </a:cubicBezTo>
                <a:cubicBezTo>
                  <a:pt x="32315" y="4779"/>
                  <a:pt x="32315" y="4782"/>
                  <a:pt x="32315" y="4782"/>
                </a:cubicBezTo>
                <a:cubicBezTo>
                  <a:pt x="32315" y="4782"/>
                  <a:pt x="32315" y="4779"/>
                  <a:pt x="32316" y="4779"/>
                </a:cubicBezTo>
                <a:cubicBezTo>
                  <a:pt x="31964" y="4776"/>
                  <a:pt x="31675" y="4496"/>
                  <a:pt x="31305" y="4560"/>
                </a:cubicBezTo>
                <a:cubicBezTo>
                  <a:pt x="30988" y="4477"/>
                  <a:pt x="30676" y="4374"/>
                  <a:pt x="30346" y="4371"/>
                </a:cubicBezTo>
                <a:lnTo>
                  <a:pt x="30346" y="4374"/>
                </a:lnTo>
                <a:lnTo>
                  <a:pt x="30345" y="4371"/>
                </a:lnTo>
                <a:cubicBezTo>
                  <a:pt x="29191" y="4132"/>
                  <a:pt x="28021" y="4054"/>
                  <a:pt x="26852" y="4105"/>
                </a:cubicBezTo>
                <a:cubicBezTo>
                  <a:pt x="26594" y="4116"/>
                  <a:pt x="26335" y="4132"/>
                  <a:pt x="26077" y="4148"/>
                </a:cubicBezTo>
                <a:cubicBezTo>
                  <a:pt x="26086" y="4055"/>
                  <a:pt x="26073" y="3963"/>
                  <a:pt x="26034" y="3875"/>
                </a:cubicBezTo>
                <a:cubicBezTo>
                  <a:pt x="26034" y="3873"/>
                  <a:pt x="26032" y="3869"/>
                  <a:pt x="26030" y="3867"/>
                </a:cubicBezTo>
                <a:cubicBezTo>
                  <a:pt x="26029" y="3863"/>
                  <a:pt x="26027" y="3860"/>
                  <a:pt x="26027" y="3859"/>
                </a:cubicBezTo>
                <a:lnTo>
                  <a:pt x="26027" y="3860"/>
                </a:lnTo>
                <a:cubicBezTo>
                  <a:pt x="26027" y="3860"/>
                  <a:pt x="26027" y="3859"/>
                  <a:pt x="26024" y="3859"/>
                </a:cubicBezTo>
                <a:cubicBezTo>
                  <a:pt x="26032" y="3849"/>
                  <a:pt x="26032" y="3842"/>
                  <a:pt x="26027" y="3834"/>
                </a:cubicBezTo>
                <a:lnTo>
                  <a:pt x="26027" y="3834"/>
                </a:lnTo>
                <a:cubicBezTo>
                  <a:pt x="26077" y="3776"/>
                  <a:pt x="26050" y="3709"/>
                  <a:pt x="26043" y="3644"/>
                </a:cubicBezTo>
                <a:lnTo>
                  <a:pt x="26043" y="3644"/>
                </a:lnTo>
                <a:cubicBezTo>
                  <a:pt x="26039" y="3617"/>
                  <a:pt x="26034" y="3587"/>
                  <a:pt x="26030" y="3560"/>
                </a:cubicBezTo>
                <a:lnTo>
                  <a:pt x="26029" y="3560"/>
                </a:lnTo>
                <a:cubicBezTo>
                  <a:pt x="25994" y="3096"/>
                  <a:pt x="25959" y="2635"/>
                  <a:pt x="25924" y="2171"/>
                </a:cubicBezTo>
                <a:cubicBezTo>
                  <a:pt x="26096" y="2360"/>
                  <a:pt x="26252" y="2535"/>
                  <a:pt x="26410" y="2709"/>
                </a:cubicBezTo>
                <a:cubicBezTo>
                  <a:pt x="26411" y="2711"/>
                  <a:pt x="26414" y="2714"/>
                  <a:pt x="26417" y="2715"/>
                </a:cubicBezTo>
                <a:cubicBezTo>
                  <a:pt x="26488" y="2818"/>
                  <a:pt x="26558" y="2921"/>
                  <a:pt x="26630" y="3024"/>
                </a:cubicBezTo>
                <a:cubicBezTo>
                  <a:pt x="26797" y="3273"/>
                  <a:pt x="26779" y="3551"/>
                  <a:pt x="26580" y="3763"/>
                </a:cubicBezTo>
                <a:cubicBezTo>
                  <a:pt x="26538" y="3809"/>
                  <a:pt x="26454" y="3840"/>
                  <a:pt x="26494" y="3916"/>
                </a:cubicBezTo>
                <a:cubicBezTo>
                  <a:pt x="26530" y="3981"/>
                  <a:pt x="26609" y="3996"/>
                  <a:pt x="26682" y="3998"/>
                </a:cubicBezTo>
                <a:cubicBezTo>
                  <a:pt x="26772" y="3999"/>
                  <a:pt x="26850" y="3970"/>
                  <a:pt x="26908" y="3902"/>
                </a:cubicBezTo>
                <a:lnTo>
                  <a:pt x="26908" y="3897"/>
                </a:lnTo>
                <a:cubicBezTo>
                  <a:pt x="27173" y="3674"/>
                  <a:pt x="27155" y="3386"/>
                  <a:pt x="27079" y="3093"/>
                </a:cubicBezTo>
                <a:cubicBezTo>
                  <a:pt x="27047" y="2966"/>
                  <a:pt x="27005" y="2880"/>
                  <a:pt x="27165" y="2788"/>
                </a:cubicBezTo>
                <a:cubicBezTo>
                  <a:pt x="27323" y="2699"/>
                  <a:pt x="27392" y="2525"/>
                  <a:pt x="27402" y="2329"/>
                </a:cubicBezTo>
                <a:cubicBezTo>
                  <a:pt x="27406" y="2200"/>
                  <a:pt x="27396" y="2078"/>
                  <a:pt x="27370" y="1966"/>
                </a:cubicBezTo>
                <a:cubicBezTo>
                  <a:pt x="27711" y="1969"/>
                  <a:pt x="28053" y="1981"/>
                  <a:pt x="28395" y="2012"/>
                </a:cubicBezTo>
                <a:close/>
                <a:moveTo>
                  <a:pt x="25956" y="913"/>
                </a:moveTo>
                <a:cubicBezTo>
                  <a:pt x="25970" y="913"/>
                  <a:pt x="25983" y="914"/>
                  <a:pt x="25994" y="918"/>
                </a:cubicBezTo>
                <a:cubicBezTo>
                  <a:pt x="26065" y="1004"/>
                  <a:pt x="26152" y="1070"/>
                  <a:pt x="26243" y="1133"/>
                </a:cubicBezTo>
                <a:cubicBezTo>
                  <a:pt x="26243" y="1136"/>
                  <a:pt x="26242" y="1139"/>
                  <a:pt x="26242" y="1140"/>
                </a:cubicBezTo>
                <a:cubicBezTo>
                  <a:pt x="26344" y="1321"/>
                  <a:pt x="26481" y="1461"/>
                  <a:pt x="26679" y="1533"/>
                </a:cubicBezTo>
                <a:cubicBezTo>
                  <a:pt x="26687" y="1557"/>
                  <a:pt x="26700" y="1583"/>
                  <a:pt x="26712" y="1606"/>
                </a:cubicBezTo>
                <a:cubicBezTo>
                  <a:pt x="26488" y="1616"/>
                  <a:pt x="26265" y="1630"/>
                  <a:pt x="26042" y="1647"/>
                </a:cubicBezTo>
                <a:cubicBezTo>
                  <a:pt x="25934" y="1468"/>
                  <a:pt x="25794" y="1304"/>
                  <a:pt x="25800" y="1077"/>
                </a:cubicBezTo>
                <a:cubicBezTo>
                  <a:pt x="25808" y="1057"/>
                  <a:pt x="25817" y="1039"/>
                  <a:pt x="25830" y="1020"/>
                </a:cubicBezTo>
                <a:cubicBezTo>
                  <a:pt x="25870" y="931"/>
                  <a:pt x="25823" y="855"/>
                  <a:pt x="25795" y="778"/>
                </a:cubicBezTo>
                <a:cubicBezTo>
                  <a:pt x="25843" y="834"/>
                  <a:pt x="25890" y="883"/>
                  <a:pt x="25956" y="913"/>
                </a:cubicBezTo>
                <a:close/>
                <a:moveTo>
                  <a:pt x="21094" y="2837"/>
                </a:moveTo>
                <a:cubicBezTo>
                  <a:pt x="22199" y="2535"/>
                  <a:pt x="23322" y="2316"/>
                  <a:pt x="24454" y="2178"/>
                </a:cubicBezTo>
                <a:cubicBezTo>
                  <a:pt x="24831" y="2134"/>
                  <a:pt x="25207" y="2091"/>
                  <a:pt x="25584" y="2055"/>
                </a:cubicBezTo>
                <a:cubicBezTo>
                  <a:pt x="25618" y="2505"/>
                  <a:pt x="25654" y="2954"/>
                  <a:pt x="25687" y="3405"/>
                </a:cubicBezTo>
                <a:cubicBezTo>
                  <a:pt x="25705" y="3661"/>
                  <a:pt x="25720" y="3918"/>
                  <a:pt x="25740" y="4174"/>
                </a:cubicBezTo>
                <a:cubicBezTo>
                  <a:pt x="24616" y="4263"/>
                  <a:pt x="23499" y="4414"/>
                  <a:pt x="22397" y="4662"/>
                </a:cubicBezTo>
                <a:lnTo>
                  <a:pt x="22397" y="4662"/>
                </a:lnTo>
                <a:cubicBezTo>
                  <a:pt x="22247" y="4703"/>
                  <a:pt x="22093" y="4746"/>
                  <a:pt x="21942" y="4786"/>
                </a:cubicBezTo>
                <a:cubicBezTo>
                  <a:pt x="21942" y="4786"/>
                  <a:pt x="21940" y="4786"/>
                  <a:pt x="21940" y="4789"/>
                </a:cubicBezTo>
                <a:lnTo>
                  <a:pt x="21940" y="4786"/>
                </a:lnTo>
                <a:cubicBezTo>
                  <a:pt x="21810" y="4786"/>
                  <a:pt x="21675" y="4768"/>
                  <a:pt x="21577" y="4882"/>
                </a:cubicBezTo>
                <a:lnTo>
                  <a:pt x="21575" y="4884"/>
                </a:lnTo>
                <a:cubicBezTo>
                  <a:pt x="21575" y="4882"/>
                  <a:pt x="21577" y="4882"/>
                  <a:pt x="21577" y="4880"/>
                </a:cubicBezTo>
                <a:cubicBezTo>
                  <a:pt x="21449" y="4912"/>
                  <a:pt x="21303" y="4875"/>
                  <a:pt x="21199" y="4990"/>
                </a:cubicBezTo>
                <a:lnTo>
                  <a:pt x="21202" y="4991"/>
                </a:lnTo>
                <a:lnTo>
                  <a:pt x="21199" y="4991"/>
                </a:lnTo>
                <a:cubicBezTo>
                  <a:pt x="20955" y="5034"/>
                  <a:pt x="20718" y="5093"/>
                  <a:pt x="20482" y="5162"/>
                </a:cubicBezTo>
                <a:cubicBezTo>
                  <a:pt x="20360" y="4898"/>
                  <a:pt x="20237" y="4636"/>
                  <a:pt x="20111" y="4374"/>
                </a:cubicBezTo>
                <a:lnTo>
                  <a:pt x="20109" y="4371"/>
                </a:lnTo>
                <a:cubicBezTo>
                  <a:pt x="20072" y="4295"/>
                  <a:pt x="20036" y="4217"/>
                  <a:pt x="19998" y="4139"/>
                </a:cubicBezTo>
                <a:lnTo>
                  <a:pt x="19996" y="4138"/>
                </a:lnTo>
                <a:cubicBezTo>
                  <a:pt x="19981" y="4098"/>
                  <a:pt x="19960" y="4061"/>
                  <a:pt x="19943" y="4019"/>
                </a:cubicBezTo>
                <a:lnTo>
                  <a:pt x="19945" y="4018"/>
                </a:lnTo>
                <a:cubicBezTo>
                  <a:pt x="19886" y="3885"/>
                  <a:pt x="19826" y="3749"/>
                  <a:pt x="19767" y="3617"/>
                </a:cubicBezTo>
                <a:cubicBezTo>
                  <a:pt x="19770" y="3605"/>
                  <a:pt x="19766" y="3597"/>
                  <a:pt x="19751" y="3591"/>
                </a:cubicBezTo>
                <a:lnTo>
                  <a:pt x="19750" y="3590"/>
                </a:lnTo>
                <a:lnTo>
                  <a:pt x="19753" y="3590"/>
                </a:lnTo>
                <a:cubicBezTo>
                  <a:pt x="19723" y="3484"/>
                  <a:pt x="19681" y="3382"/>
                  <a:pt x="19638" y="3282"/>
                </a:cubicBezTo>
                <a:cubicBezTo>
                  <a:pt x="20117" y="3122"/>
                  <a:pt x="20602" y="2971"/>
                  <a:pt x="21094" y="2837"/>
                </a:cubicBezTo>
                <a:close/>
                <a:moveTo>
                  <a:pt x="14684" y="5578"/>
                </a:moveTo>
                <a:cubicBezTo>
                  <a:pt x="16167" y="4715"/>
                  <a:pt x="17710" y="3976"/>
                  <a:pt x="19322" y="3396"/>
                </a:cubicBezTo>
                <a:cubicBezTo>
                  <a:pt x="19385" y="3530"/>
                  <a:pt x="19449" y="3660"/>
                  <a:pt x="19510" y="3792"/>
                </a:cubicBezTo>
                <a:cubicBezTo>
                  <a:pt x="19510" y="3792"/>
                  <a:pt x="19512" y="3792"/>
                  <a:pt x="19512" y="3793"/>
                </a:cubicBezTo>
                <a:lnTo>
                  <a:pt x="19510" y="3793"/>
                </a:lnTo>
                <a:cubicBezTo>
                  <a:pt x="19550" y="3875"/>
                  <a:pt x="19588" y="3956"/>
                  <a:pt x="19628" y="4039"/>
                </a:cubicBezTo>
                <a:lnTo>
                  <a:pt x="19630" y="4039"/>
                </a:lnTo>
                <a:cubicBezTo>
                  <a:pt x="19680" y="4122"/>
                  <a:pt x="19734" y="4208"/>
                  <a:pt x="19784" y="4293"/>
                </a:cubicBezTo>
                <a:lnTo>
                  <a:pt x="19784" y="4293"/>
                </a:lnTo>
                <a:cubicBezTo>
                  <a:pt x="19810" y="4443"/>
                  <a:pt x="19915" y="4555"/>
                  <a:pt x="19978" y="4685"/>
                </a:cubicBezTo>
                <a:lnTo>
                  <a:pt x="19979" y="4685"/>
                </a:lnTo>
                <a:cubicBezTo>
                  <a:pt x="19979" y="4685"/>
                  <a:pt x="19978" y="4685"/>
                  <a:pt x="19978" y="4686"/>
                </a:cubicBezTo>
                <a:cubicBezTo>
                  <a:pt x="19996" y="4726"/>
                  <a:pt x="20018" y="4764"/>
                  <a:pt x="20036" y="4805"/>
                </a:cubicBezTo>
                <a:cubicBezTo>
                  <a:pt x="20036" y="4805"/>
                  <a:pt x="20038" y="4805"/>
                  <a:pt x="20038" y="4802"/>
                </a:cubicBezTo>
                <a:cubicBezTo>
                  <a:pt x="20038" y="4817"/>
                  <a:pt x="20043" y="4828"/>
                  <a:pt x="20052" y="4838"/>
                </a:cubicBezTo>
                <a:lnTo>
                  <a:pt x="20052" y="4838"/>
                </a:lnTo>
                <a:lnTo>
                  <a:pt x="20052" y="4838"/>
                </a:lnTo>
                <a:cubicBezTo>
                  <a:pt x="20114" y="4973"/>
                  <a:pt x="20174" y="5107"/>
                  <a:pt x="20232" y="5242"/>
                </a:cubicBezTo>
                <a:cubicBezTo>
                  <a:pt x="20121" y="5277"/>
                  <a:pt x="20009" y="5316"/>
                  <a:pt x="19899" y="5358"/>
                </a:cubicBezTo>
                <a:cubicBezTo>
                  <a:pt x="19887" y="5359"/>
                  <a:pt x="19875" y="5363"/>
                  <a:pt x="19865" y="5366"/>
                </a:cubicBezTo>
                <a:lnTo>
                  <a:pt x="19863" y="5368"/>
                </a:lnTo>
                <a:cubicBezTo>
                  <a:pt x="19721" y="5350"/>
                  <a:pt x="19581" y="5343"/>
                  <a:pt x="19451" y="5421"/>
                </a:cubicBezTo>
                <a:lnTo>
                  <a:pt x="19449" y="5421"/>
                </a:lnTo>
                <a:cubicBezTo>
                  <a:pt x="19252" y="5435"/>
                  <a:pt x="19142" y="5590"/>
                  <a:pt x="18998" y="5690"/>
                </a:cubicBezTo>
                <a:cubicBezTo>
                  <a:pt x="18987" y="5700"/>
                  <a:pt x="18978" y="5707"/>
                  <a:pt x="18970" y="5716"/>
                </a:cubicBezTo>
                <a:cubicBezTo>
                  <a:pt x="18755" y="5787"/>
                  <a:pt x="18542" y="5857"/>
                  <a:pt x="18327" y="5929"/>
                </a:cubicBezTo>
                <a:cubicBezTo>
                  <a:pt x="18329" y="5929"/>
                  <a:pt x="18329" y="5930"/>
                  <a:pt x="18331" y="5930"/>
                </a:cubicBezTo>
                <a:lnTo>
                  <a:pt x="18329" y="5930"/>
                </a:lnTo>
                <a:cubicBezTo>
                  <a:pt x="17425" y="6344"/>
                  <a:pt x="16495" y="6699"/>
                  <a:pt x="15647" y="7224"/>
                </a:cubicBezTo>
                <a:lnTo>
                  <a:pt x="15644" y="7224"/>
                </a:lnTo>
                <a:cubicBezTo>
                  <a:pt x="15614" y="7240"/>
                  <a:pt x="15586" y="7256"/>
                  <a:pt x="15556" y="7272"/>
                </a:cubicBezTo>
                <a:cubicBezTo>
                  <a:pt x="15513" y="7233"/>
                  <a:pt x="15470" y="7193"/>
                  <a:pt x="15427" y="7153"/>
                </a:cubicBezTo>
                <a:lnTo>
                  <a:pt x="15425" y="7153"/>
                </a:lnTo>
                <a:cubicBezTo>
                  <a:pt x="15371" y="7103"/>
                  <a:pt x="15315" y="7053"/>
                  <a:pt x="15262" y="7005"/>
                </a:cubicBezTo>
                <a:lnTo>
                  <a:pt x="15261" y="7007"/>
                </a:lnTo>
                <a:lnTo>
                  <a:pt x="15261" y="7004"/>
                </a:lnTo>
                <a:cubicBezTo>
                  <a:pt x="15186" y="6935"/>
                  <a:pt x="15112" y="6869"/>
                  <a:pt x="15036" y="6799"/>
                </a:cubicBezTo>
                <a:cubicBezTo>
                  <a:pt x="14870" y="6649"/>
                  <a:pt x="14732" y="6467"/>
                  <a:pt x="14521" y="6368"/>
                </a:cubicBezTo>
                <a:cubicBezTo>
                  <a:pt x="14525" y="6373"/>
                  <a:pt x="14528" y="6377"/>
                  <a:pt x="14534" y="6381"/>
                </a:cubicBezTo>
                <a:cubicBezTo>
                  <a:pt x="14531" y="6377"/>
                  <a:pt x="14526" y="6374"/>
                  <a:pt x="14521" y="6370"/>
                </a:cubicBezTo>
                <a:cubicBezTo>
                  <a:pt x="14402" y="6201"/>
                  <a:pt x="14253" y="6063"/>
                  <a:pt x="14098" y="5930"/>
                </a:cubicBezTo>
                <a:cubicBezTo>
                  <a:pt x="14294" y="5809"/>
                  <a:pt x="14488" y="5691"/>
                  <a:pt x="14684" y="5578"/>
                </a:cubicBezTo>
                <a:close/>
                <a:moveTo>
                  <a:pt x="13301" y="5663"/>
                </a:moveTo>
                <a:lnTo>
                  <a:pt x="13297" y="5663"/>
                </a:lnTo>
                <a:lnTo>
                  <a:pt x="13297" y="5658"/>
                </a:lnTo>
                <a:close/>
                <a:moveTo>
                  <a:pt x="2337" y="15033"/>
                </a:moveTo>
                <a:lnTo>
                  <a:pt x="2343" y="15028"/>
                </a:lnTo>
                <a:cubicBezTo>
                  <a:pt x="2344" y="15030"/>
                  <a:pt x="2345" y="15033"/>
                  <a:pt x="2345" y="15036"/>
                </a:cubicBezTo>
                <a:lnTo>
                  <a:pt x="2337" y="15036"/>
                </a:lnTo>
                <a:lnTo>
                  <a:pt x="2335" y="15036"/>
                </a:lnTo>
                <a:cubicBezTo>
                  <a:pt x="2335" y="15036"/>
                  <a:pt x="2337" y="15035"/>
                  <a:pt x="2337" y="15033"/>
                </a:cubicBezTo>
                <a:close/>
                <a:moveTo>
                  <a:pt x="2739" y="15364"/>
                </a:moveTo>
                <a:lnTo>
                  <a:pt x="2768" y="15335"/>
                </a:lnTo>
                <a:lnTo>
                  <a:pt x="2768" y="15315"/>
                </a:lnTo>
                <a:cubicBezTo>
                  <a:pt x="2773" y="15320"/>
                  <a:pt x="2779" y="15321"/>
                  <a:pt x="2785" y="15325"/>
                </a:cubicBezTo>
                <a:cubicBezTo>
                  <a:pt x="2771" y="15337"/>
                  <a:pt x="2756" y="15351"/>
                  <a:pt x="2739" y="15364"/>
                </a:cubicBezTo>
                <a:close/>
                <a:moveTo>
                  <a:pt x="9021" y="12233"/>
                </a:moveTo>
                <a:cubicBezTo>
                  <a:pt x="9021" y="12235"/>
                  <a:pt x="9021" y="12235"/>
                  <a:pt x="9021" y="12233"/>
                </a:cubicBezTo>
                <a:cubicBezTo>
                  <a:pt x="8325" y="12832"/>
                  <a:pt x="7674" y="13473"/>
                  <a:pt x="7032" y="14127"/>
                </a:cubicBezTo>
                <a:lnTo>
                  <a:pt x="7031" y="14127"/>
                </a:lnTo>
                <a:cubicBezTo>
                  <a:pt x="6414" y="14625"/>
                  <a:pt x="5841" y="15169"/>
                  <a:pt x="5314" y="15756"/>
                </a:cubicBezTo>
                <a:lnTo>
                  <a:pt x="5314" y="15759"/>
                </a:lnTo>
                <a:cubicBezTo>
                  <a:pt x="5314" y="15758"/>
                  <a:pt x="5313" y="15758"/>
                  <a:pt x="5313" y="15756"/>
                </a:cubicBezTo>
                <a:cubicBezTo>
                  <a:pt x="5249" y="15781"/>
                  <a:pt x="5163" y="15773"/>
                  <a:pt x="5141" y="15866"/>
                </a:cubicBezTo>
                <a:cubicBezTo>
                  <a:pt x="4965" y="16034"/>
                  <a:pt x="4792" y="16200"/>
                  <a:pt x="4616" y="16365"/>
                </a:cubicBezTo>
                <a:cubicBezTo>
                  <a:pt x="4486" y="16236"/>
                  <a:pt x="4355" y="16108"/>
                  <a:pt x="4225" y="15981"/>
                </a:cubicBezTo>
                <a:lnTo>
                  <a:pt x="4222" y="15984"/>
                </a:lnTo>
                <a:lnTo>
                  <a:pt x="4222" y="15981"/>
                </a:lnTo>
                <a:cubicBezTo>
                  <a:pt x="4171" y="15929"/>
                  <a:pt x="4121" y="15879"/>
                  <a:pt x="4068" y="15829"/>
                </a:cubicBezTo>
                <a:lnTo>
                  <a:pt x="4068" y="15829"/>
                </a:lnTo>
                <a:lnTo>
                  <a:pt x="4068" y="15828"/>
                </a:lnTo>
                <a:cubicBezTo>
                  <a:pt x="4056" y="15816"/>
                  <a:pt x="4046" y="15809"/>
                  <a:pt x="4033" y="15799"/>
                </a:cubicBezTo>
                <a:lnTo>
                  <a:pt x="4035" y="15799"/>
                </a:lnTo>
                <a:cubicBezTo>
                  <a:pt x="3982" y="15723"/>
                  <a:pt x="3917" y="15662"/>
                  <a:pt x="3826" y="15635"/>
                </a:cubicBezTo>
                <a:cubicBezTo>
                  <a:pt x="3824" y="15633"/>
                  <a:pt x="3823" y="15633"/>
                  <a:pt x="3820" y="15630"/>
                </a:cubicBezTo>
                <a:cubicBezTo>
                  <a:pt x="3790" y="15604"/>
                  <a:pt x="3760" y="15576"/>
                  <a:pt x="3727" y="15547"/>
                </a:cubicBezTo>
                <a:lnTo>
                  <a:pt x="3730" y="15547"/>
                </a:lnTo>
                <a:cubicBezTo>
                  <a:pt x="3634" y="15454"/>
                  <a:pt x="3544" y="15355"/>
                  <a:pt x="3451" y="15258"/>
                </a:cubicBezTo>
                <a:cubicBezTo>
                  <a:pt x="3976" y="14783"/>
                  <a:pt x="4486" y="14289"/>
                  <a:pt x="4984" y="13781"/>
                </a:cubicBezTo>
                <a:lnTo>
                  <a:pt x="4984" y="13781"/>
                </a:lnTo>
                <a:cubicBezTo>
                  <a:pt x="5193" y="13703"/>
                  <a:pt x="5313" y="13532"/>
                  <a:pt x="5440" y="13366"/>
                </a:cubicBezTo>
                <a:lnTo>
                  <a:pt x="5442" y="13366"/>
                </a:lnTo>
                <a:cubicBezTo>
                  <a:pt x="5748" y="13121"/>
                  <a:pt x="6070" y="12893"/>
                  <a:pt x="6282" y="12552"/>
                </a:cubicBezTo>
                <a:cubicBezTo>
                  <a:pt x="6485" y="12384"/>
                  <a:pt x="6732" y="12266"/>
                  <a:pt x="6876" y="12034"/>
                </a:cubicBezTo>
                <a:lnTo>
                  <a:pt x="6876" y="12034"/>
                </a:lnTo>
                <a:lnTo>
                  <a:pt x="6876" y="12034"/>
                </a:lnTo>
                <a:cubicBezTo>
                  <a:pt x="7105" y="11925"/>
                  <a:pt x="7230" y="11708"/>
                  <a:pt x="7392" y="11535"/>
                </a:cubicBezTo>
                <a:cubicBezTo>
                  <a:pt x="7394" y="11535"/>
                  <a:pt x="7394" y="11533"/>
                  <a:pt x="7396" y="11533"/>
                </a:cubicBezTo>
                <a:cubicBezTo>
                  <a:pt x="7649" y="11384"/>
                  <a:pt x="7831" y="11162"/>
                  <a:pt x="8006" y="10935"/>
                </a:cubicBezTo>
                <a:cubicBezTo>
                  <a:pt x="8206" y="10895"/>
                  <a:pt x="8262" y="10684"/>
                  <a:pt x="8412" y="10584"/>
                </a:cubicBezTo>
                <a:lnTo>
                  <a:pt x="8411" y="10584"/>
                </a:lnTo>
                <a:cubicBezTo>
                  <a:pt x="9227" y="9857"/>
                  <a:pt x="10046" y="9131"/>
                  <a:pt x="10856" y="8400"/>
                </a:cubicBezTo>
                <a:cubicBezTo>
                  <a:pt x="11751" y="7589"/>
                  <a:pt x="12701" y="6844"/>
                  <a:pt x="13705" y="6182"/>
                </a:cubicBezTo>
                <a:cubicBezTo>
                  <a:pt x="14194" y="6625"/>
                  <a:pt x="14712" y="7034"/>
                  <a:pt x="15224" y="7452"/>
                </a:cubicBezTo>
                <a:cubicBezTo>
                  <a:pt x="13706" y="8304"/>
                  <a:pt x="12307" y="9322"/>
                  <a:pt x="10998" y="10472"/>
                </a:cubicBezTo>
                <a:lnTo>
                  <a:pt x="10998" y="10475"/>
                </a:lnTo>
                <a:cubicBezTo>
                  <a:pt x="10998" y="10474"/>
                  <a:pt x="10996" y="10474"/>
                  <a:pt x="10996" y="10472"/>
                </a:cubicBezTo>
                <a:cubicBezTo>
                  <a:pt x="10867" y="10573"/>
                  <a:pt x="10740" y="10676"/>
                  <a:pt x="10614" y="10780"/>
                </a:cubicBezTo>
                <a:cubicBezTo>
                  <a:pt x="10524" y="10702"/>
                  <a:pt x="10428" y="10623"/>
                  <a:pt x="10341" y="10540"/>
                </a:cubicBezTo>
                <a:cubicBezTo>
                  <a:pt x="10339" y="10540"/>
                  <a:pt x="10339" y="10541"/>
                  <a:pt x="10338" y="10541"/>
                </a:cubicBezTo>
                <a:cubicBezTo>
                  <a:pt x="10338" y="10540"/>
                  <a:pt x="10339" y="10538"/>
                  <a:pt x="10339" y="10538"/>
                </a:cubicBezTo>
                <a:cubicBezTo>
                  <a:pt x="10232" y="10440"/>
                  <a:pt x="10124" y="10339"/>
                  <a:pt x="10016" y="10243"/>
                </a:cubicBezTo>
                <a:lnTo>
                  <a:pt x="10017" y="10243"/>
                </a:lnTo>
                <a:cubicBezTo>
                  <a:pt x="9901" y="10105"/>
                  <a:pt x="9765" y="10073"/>
                  <a:pt x="9636" y="10208"/>
                </a:cubicBezTo>
                <a:cubicBezTo>
                  <a:pt x="9502" y="10345"/>
                  <a:pt x="9609" y="10454"/>
                  <a:pt x="9712" y="10548"/>
                </a:cubicBezTo>
                <a:cubicBezTo>
                  <a:pt x="9748" y="10581"/>
                  <a:pt x="9787" y="10613"/>
                  <a:pt x="9824" y="10647"/>
                </a:cubicBezTo>
                <a:lnTo>
                  <a:pt x="9824" y="10647"/>
                </a:lnTo>
                <a:cubicBezTo>
                  <a:pt x="9852" y="10723"/>
                  <a:pt x="9898" y="10782"/>
                  <a:pt x="9983" y="10799"/>
                </a:cubicBezTo>
                <a:lnTo>
                  <a:pt x="9983" y="10799"/>
                </a:lnTo>
                <a:cubicBezTo>
                  <a:pt x="10016" y="10826"/>
                  <a:pt x="10049" y="10856"/>
                  <a:pt x="10081" y="10883"/>
                </a:cubicBezTo>
                <a:lnTo>
                  <a:pt x="10084" y="10880"/>
                </a:lnTo>
                <a:cubicBezTo>
                  <a:pt x="10084" y="10882"/>
                  <a:pt x="10083" y="10883"/>
                  <a:pt x="10083" y="10885"/>
                </a:cubicBezTo>
                <a:cubicBezTo>
                  <a:pt x="10109" y="10918"/>
                  <a:pt x="10133" y="10953"/>
                  <a:pt x="10163" y="10982"/>
                </a:cubicBezTo>
                <a:cubicBezTo>
                  <a:pt x="10197" y="11012"/>
                  <a:pt x="10230" y="11042"/>
                  <a:pt x="10263" y="11074"/>
                </a:cubicBezTo>
                <a:cubicBezTo>
                  <a:pt x="9835" y="11443"/>
                  <a:pt x="9420" y="11830"/>
                  <a:pt x="9021" y="12233"/>
                </a:cubicBezTo>
                <a:close/>
                <a:moveTo>
                  <a:pt x="9818" y="10525"/>
                </a:moveTo>
                <a:lnTo>
                  <a:pt x="9818" y="10523"/>
                </a:lnTo>
                <a:cubicBezTo>
                  <a:pt x="9821" y="10523"/>
                  <a:pt x="9821" y="10524"/>
                  <a:pt x="9822" y="10524"/>
                </a:cubicBezTo>
                <a:cubicBezTo>
                  <a:pt x="9821" y="10525"/>
                  <a:pt x="9821" y="10525"/>
                  <a:pt x="9818" y="10525"/>
                </a:cubicBezTo>
                <a:lnTo>
                  <a:pt x="9818" y="10540"/>
                </a:lnTo>
                <a:cubicBezTo>
                  <a:pt x="9818" y="10534"/>
                  <a:pt x="9817" y="10531"/>
                  <a:pt x="9818" y="10525"/>
                </a:cubicBezTo>
                <a:close/>
                <a:moveTo>
                  <a:pt x="11049" y="11228"/>
                </a:moveTo>
                <a:cubicBezTo>
                  <a:pt x="11052" y="11231"/>
                  <a:pt x="11053" y="11234"/>
                  <a:pt x="11056" y="11235"/>
                </a:cubicBezTo>
                <a:cubicBezTo>
                  <a:pt x="11055" y="11234"/>
                  <a:pt x="11053" y="11233"/>
                  <a:pt x="11051" y="11233"/>
                </a:cubicBezTo>
                <a:cubicBezTo>
                  <a:pt x="10998" y="11155"/>
                  <a:pt x="10939" y="11088"/>
                  <a:pt x="10876" y="11021"/>
                </a:cubicBezTo>
                <a:cubicBezTo>
                  <a:pt x="11049" y="10866"/>
                  <a:pt x="11221" y="10712"/>
                  <a:pt x="11394" y="10556"/>
                </a:cubicBezTo>
                <a:cubicBezTo>
                  <a:pt x="11397" y="10556"/>
                  <a:pt x="11397" y="10554"/>
                  <a:pt x="11398" y="10554"/>
                </a:cubicBezTo>
                <a:cubicBezTo>
                  <a:pt x="11463" y="10515"/>
                  <a:pt x="11534" y="10484"/>
                  <a:pt x="11593" y="10434"/>
                </a:cubicBezTo>
                <a:cubicBezTo>
                  <a:pt x="12817" y="9387"/>
                  <a:pt x="14136" y="8487"/>
                  <a:pt x="15534" y="7705"/>
                </a:cubicBezTo>
                <a:cubicBezTo>
                  <a:pt x="15551" y="7721"/>
                  <a:pt x="15571" y="7735"/>
                  <a:pt x="15589" y="7753"/>
                </a:cubicBezTo>
                <a:cubicBezTo>
                  <a:pt x="15591" y="7753"/>
                  <a:pt x="15591" y="7750"/>
                  <a:pt x="15593" y="7750"/>
                </a:cubicBezTo>
                <a:cubicBezTo>
                  <a:pt x="15743" y="7886"/>
                  <a:pt x="15892" y="8022"/>
                  <a:pt x="16042" y="8158"/>
                </a:cubicBezTo>
                <a:lnTo>
                  <a:pt x="16044" y="8158"/>
                </a:lnTo>
                <a:cubicBezTo>
                  <a:pt x="16044" y="8158"/>
                  <a:pt x="16044" y="8161"/>
                  <a:pt x="16042" y="8161"/>
                </a:cubicBezTo>
                <a:cubicBezTo>
                  <a:pt x="16108" y="8219"/>
                  <a:pt x="16175" y="8282"/>
                  <a:pt x="16243" y="8341"/>
                </a:cubicBezTo>
                <a:lnTo>
                  <a:pt x="16243" y="8341"/>
                </a:lnTo>
                <a:cubicBezTo>
                  <a:pt x="16243" y="8341"/>
                  <a:pt x="16243" y="8342"/>
                  <a:pt x="16244" y="8342"/>
                </a:cubicBezTo>
                <a:cubicBezTo>
                  <a:pt x="16324" y="8400"/>
                  <a:pt x="16403" y="8458"/>
                  <a:pt x="16483" y="8520"/>
                </a:cubicBezTo>
                <a:lnTo>
                  <a:pt x="16483" y="8521"/>
                </a:lnTo>
                <a:cubicBezTo>
                  <a:pt x="16565" y="8652"/>
                  <a:pt x="16704" y="8715"/>
                  <a:pt x="16811" y="8812"/>
                </a:cubicBezTo>
                <a:lnTo>
                  <a:pt x="16813" y="8812"/>
                </a:lnTo>
                <a:cubicBezTo>
                  <a:pt x="16847" y="8841"/>
                  <a:pt x="16880" y="8869"/>
                  <a:pt x="16911" y="8895"/>
                </a:cubicBezTo>
                <a:lnTo>
                  <a:pt x="16911" y="8898"/>
                </a:lnTo>
                <a:cubicBezTo>
                  <a:pt x="16918" y="8909"/>
                  <a:pt x="16927" y="8916"/>
                  <a:pt x="16938" y="8924"/>
                </a:cubicBezTo>
                <a:lnTo>
                  <a:pt x="16938" y="8924"/>
                </a:lnTo>
                <a:lnTo>
                  <a:pt x="16938" y="8924"/>
                </a:lnTo>
                <a:cubicBezTo>
                  <a:pt x="16947" y="8931"/>
                  <a:pt x="16954" y="8941"/>
                  <a:pt x="16963" y="8949"/>
                </a:cubicBezTo>
                <a:cubicBezTo>
                  <a:pt x="16917" y="8971"/>
                  <a:pt x="16873" y="8992"/>
                  <a:pt x="16825" y="9014"/>
                </a:cubicBezTo>
                <a:lnTo>
                  <a:pt x="16828" y="9014"/>
                </a:lnTo>
                <a:cubicBezTo>
                  <a:pt x="16482" y="9157"/>
                  <a:pt x="16143" y="9306"/>
                  <a:pt x="15842" y="9531"/>
                </a:cubicBezTo>
                <a:lnTo>
                  <a:pt x="15842" y="9531"/>
                </a:lnTo>
                <a:lnTo>
                  <a:pt x="15842" y="9531"/>
                </a:lnTo>
                <a:cubicBezTo>
                  <a:pt x="15623" y="9579"/>
                  <a:pt x="15451" y="9711"/>
                  <a:pt x="15287" y="9854"/>
                </a:cubicBezTo>
                <a:lnTo>
                  <a:pt x="15287" y="9854"/>
                </a:lnTo>
                <a:lnTo>
                  <a:pt x="15287" y="9854"/>
                </a:lnTo>
                <a:cubicBezTo>
                  <a:pt x="15148" y="9880"/>
                  <a:pt x="15039" y="9960"/>
                  <a:pt x="14950" y="10067"/>
                </a:cubicBezTo>
                <a:lnTo>
                  <a:pt x="14950" y="10067"/>
                </a:lnTo>
                <a:lnTo>
                  <a:pt x="14950" y="10067"/>
                </a:lnTo>
                <a:cubicBezTo>
                  <a:pt x="14737" y="10117"/>
                  <a:pt x="14586" y="10275"/>
                  <a:pt x="14410" y="10384"/>
                </a:cubicBezTo>
                <a:lnTo>
                  <a:pt x="14410" y="10385"/>
                </a:lnTo>
                <a:lnTo>
                  <a:pt x="14410" y="10385"/>
                </a:lnTo>
                <a:cubicBezTo>
                  <a:pt x="14224" y="10474"/>
                  <a:pt x="14031" y="10545"/>
                  <a:pt x="13896" y="10712"/>
                </a:cubicBezTo>
                <a:lnTo>
                  <a:pt x="13896" y="10713"/>
                </a:lnTo>
                <a:lnTo>
                  <a:pt x="13895" y="10713"/>
                </a:lnTo>
                <a:cubicBezTo>
                  <a:pt x="13825" y="10726"/>
                  <a:pt x="13746" y="10724"/>
                  <a:pt x="13718" y="10812"/>
                </a:cubicBezTo>
                <a:lnTo>
                  <a:pt x="13718" y="10812"/>
                </a:lnTo>
                <a:cubicBezTo>
                  <a:pt x="13476" y="10975"/>
                  <a:pt x="13211" y="11099"/>
                  <a:pt x="13019" y="11329"/>
                </a:cubicBezTo>
                <a:cubicBezTo>
                  <a:pt x="12933" y="11399"/>
                  <a:pt x="12846" y="11466"/>
                  <a:pt x="12758" y="11538"/>
                </a:cubicBezTo>
                <a:lnTo>
                  <a:pt x="12757" y="11538"/>
                </a:lnTo>
                <a:cubicBezTo>
                  <a:pt x="12496" y="11699"/>
                  <a:pt x="12250" y="11878"/>
                  <a:pt x="12014" y="12067"/>
                </a:cubicBezTo>
                <a:cubicBezTo>
                  <a:pt x="11994" y="12050"/>
                  <a:pt x="11974" y="12030"/>
                  <a:pt x="11955" y="12013"/>
                </a:cubicBezTo>
                <a:cubicBezTo>
                  <a:pt x="11898" y="11963"/>
                  <a:pt x="11845" y="11913"/>
                  <a:pt x="11791" y="11864"/>
                </a:cubicBezTo>
                <a:lnTo>
                  <a:pt x="11791" y="11864"/>
                </a:lnTo>
                <a:lnTo>
                  <a:pt x="11791" y="11862"/>
                </a:lnTo>
                <a:cubicBezTo>
                  <a:pt x="11715" y="11794"/>
                  <a:pt x="11640" y="11728"/>
                  <a:pt x="11565" y="11658"/>
                </a:cubicBezTo>
                <a:cubicBezTo>
                  <a:pt x="11398" y="11507"/>
                  <a:pt x="11260" y="11326"/>
                  <a:pt x="11049" y="11228"/>
                </a:cubicBezTo>
                <a:close/>
                <a:moveTo>
                  <a:pt x="26503" y="10716"/>
                </a:moveTo>
                <a:lnTo>
                  <a:pt x="26503" y="10716"/>
                </a:lnTo>
                <a:cubicBezTo>
                  <a:pt x="26408" y="10726"/>
                  <a:pt x="26315" y="10734"/>
                  <a:pt x="26221" y="10746"/>
                </a:cubicBezTo>
                <a:lnTo>
                  <a:pt x="26221" y="10747"/>
                </a:lnTo>
                <a:cubicBezTo>
                  <a:pt x="25950" y="10769"/>
                  <a:pt x="25682" y="10790"/>
                  <a:pt x="25412" y="10812"/>
                </a:cubicBezTo>
                <a:cubicBezTo>
                  <a:pt x="25410" y="10812"/>
                  <a:pt x="25407" y="10810"/>
                  <a:pt x="25406" y="10810"/>
                </a:cubicBezTo>
                <a:cubicBezTo>
                  <a:pt x="24842" y="10799"/>
                  <a:pt x="24304" y="10975"/>
                  <a:pt x="23750" y="11041"/>
                </a:cubicBezTo>
                <a:cubicBezTo>
                  <a:pt x="23402" y="11188"/>
                  <a:pt x="23001" y="11099"/>
                  <a:pt x="22662" y="11291"/>
                </a:cubicBezTo>
                <a:lnTo>
                  <a:pt x="22662" y="11291"/>
                </a:lnTo>
                <a:cubicBezTo>
                  <a:pt x="22542" y="11307"/>
                  <a:pt x="22421" y="11326"/>
                  <a:pt x="22301" y="11341"/>
                </a:cubicBezTo>
                <a:lnTo>
                  <a:pt x="22304" y="11343"/>
                </a:lnTo>
                <a:cubicBezTo>
                  <a:pt x="22301" y="11343"/>
                  <a:pt x="22301" y="11343"/>
                  <a:pt x="22301" y="11341"/>
                </a:cubicBezTo>
                <a:cubicBezTo>
                  <a:pt x="22224" y="11339"/>
                  <a:pt x="22148" y="11331"/>
                  <a:pt x="22112" y="11422"/>
                </a:cubicBezTo>
                <a:lnTo>
                  <a:pt x="22112" y="11422"/>
                </a:lnTo>
                <a:lnTo>
                  <a:pt x="21296" y="11605"/>
                </a:lnTo>
                <a:lnTo>
                  <a:pt x="21296" y="11605"/>
                </a:lnTo>
                <a:cubicBezTo>
                  <a:pt x="20900" y="11744"/>
                  <a:pt x="20509" y="11887"/>
                  <a:pt x="20112" y="12027"/>
                </a:cubicBezTo>
                <a:lnTo>
                  <a:pt x="20112" y="12027"/>
                </a:lnTo>
                <a:cubicBezTo>
                  <a:pt x="19866" y="12086"/>
                  <a:pt x="19611" y="12130"/>
                  <a:pt x="19404" y="12298"/>
                </a:cubicBezTo>
                <a:lnTo>
                  <a:pt x="19404" y="12299"/>
                </a:lnTo>
                <a:cubicBezTo>
                  <a:pt x="19203" y="12279"/>
                  <a:pt x="19050" y="12415"/>
                  <a:pt x="18870" y="12459"/>
                </a:cubicBezTo>
                <a:lnTo>
                  <a:pt x="18867" y="12458"/>
                </a:lnTo>
                <a:cubicBezTo>
                  <a:pt x="18414" y="12671"/>
                  <a:pt x="17961" y="12886"/>
                  <a:pt x="17505" y="13099"/>
                </a:cubicBezTo>
                <a:lnTo>
                  <a:pt x="17505" y="13099"/>
                </a:lnTo>
                <a:lnTo>
                  <a:pt x="17504" y="13099"/>
                </a:lnTo>
                <a:cubicBezTo>
                  <a:pt x="16981" y="13308"/>
                  <a:pt x="16473" y="13550"/>
                  <a:pt x="15999" y="13855"/>
                </a:cubicBezTo>
                <a:lnTo>
                  <a:pt x="15997" y="13854"/>
                </a:lnTo>
                <a:cubicBezTo>
                  <a:pt x="15881" y="13924"/>
                  <a:pt x="15765" y="13991"/>
                  <a:pt x="15646" y="14063"/>
                </a:cubicBezTo>
                <a:cubicBezTo>
                  <a:pt x="15646" y="14063"/>
                  <a:pt x="15646" y="14066"/>
                  <a:pt x="15649" y="14066"/>
                </a:cubicBezTo>
                <a:lnTo>
                  <a:pt x="15646" y="14066"/>
                </a:lnTo>
                <a:cubicBezTo>
                  <a:pt x="15471" y="14173"/>
                  <a:pt x="15295" y="14280"/>
                  <a:pt x="15120" y="14389"/>
                </a:cubicBezTo>
                <a:cubicBezTo>
                  <a:pt x="14979" y="14478"/>
                  <a:pt x="14834" y="14567"/>
                  <a:pt x="14691" y="14655"/>
                </a:cubicBezTo>
                <a:lnTo>
                  <a:pt x="14691" y="14655"/>
                </a:lnTo>
                <a:cubicBezTo>
                  <a:pt x="14670" y="14667"/>
                  <a:pt x="14647" y="14675"/>
                  <a:pt x="14625" y="14685"/>
                </a:cubicBezTo>
                <a:cubicBezTo>
                  <a:pt x="14622" y="14678"/>
                  <a:pt x="14619" y="14674"/>
                  <a:pt x="14618" y="14667"/>
                </a:cubicBezTo>
                <a:cubicBezTo>
                  <a:pt x="14594" y="14575"/>
                  <a:pt x="14539" y="14499"/>
                  <a:pt x="14483" y="14423"/>
                </a:cubicBezTo>
                <a:cubicBezTo>
                  <a:pt x="14429" y="14252"/>
                  <a:pt x="14262" y="14189"/>
                  <a:pt x="14153" y="14070"/>
                </a:cubicBezTo>
                <a:lnTo>
                  <a:pt x="14153" y="14073"/>
                </a:lnTo>
                <a:cubicBezTo>
                  <a:pt x="14100" y="14024"/>
                  <a:pt x="14045" y="13975"/>
                  <a:pt x="13991" y="13930"/>
                </a:cubicBezTo>
                <a:lnTo>
                  <a:pt x="13991" y="13930"/>
                </a:lnTo>
                <a:lnTo>
                  <a:pt x="13577" y="13547"/>
                </a:lnTo>
                <a:cubicBezTo>
                  <a:pt x="13584" y="13543"/>
                  <a:pt x="13594" y="13536"/>
                  <a:pt x="13602" y="13530"/>
                </a:cubicBezTo>
                <a:cubicBezTo>
                  <a:pt x="13599" y="13530"/>
                  <a:pt x="13599" y="13529"/>
                  <a:pt x="13599" y="13529"/>
                </a:cubicBezTo>
                <a:lnTo>
                  <a:pt x="13602" y="13529"/>
                </a:lnTo>
                <a:cubicBezTo>
                  <a:pt x="14061" y="13283"/>
                  <a:pt x="14492" y="12992"/>
                  <a:pt x="14894" y="12657"/>
                </a:cubicBezTo>
                <a:lnTo>
                  <a:pt x="14897" y="12657"/>
                </a:lnTo>
                <a:cubicBezTo>
                  <a:pt x="15264" y="12462"/>
                  <a:pt x="15657" y="12313"/>
                  <a:pt x="15975" y="12033"/>
                </a:cubicBezTo>
                <a:cubicBezTo>
                  <a:pt x="16659" y="11699"/>
                  <a:pt x="17345" y="11364"/>
                  <a:pt x="18028" y="11031"/>
                </a:cubicBezTo>
                <a:cubicBezTo>
                  <a:pt x="18248" y="10989"/>
                  <a:pt x="18454" y="10916"/>
                  <a:pt x="18633" y="10776"/>
                </a:cubicBezTo>
                <a:lnTo>
                  <a:pt x="18633" y="10776"/>
                </a:lnTo>
                <a:lnTo>
                  <a:pt x="18633" y="10776"/>
                </a:lnTo>
                <a:cubicBezTo>
                  <a:pt x="18679" y="10773"/>
                  <a:pt x="18729" y="10782"/>
                  <a:pt x="18769" y="10763"/>
                </a:cubicBezTo>
                <a:cubicBezTo>
                  <a:pt x="20918" y="9801"/>
                  <a:pt x="23180" y="9289"/>
                  <a:pt x="25509" y="9021"/>
                </a:cubicBezTo>
                <a:cubicBezTo>
                  <a:pt x="26918" y="8859"/>
                  <a:pt x="28319" y="8831"/>
                  <a:pt x="29716" y="8984"/>
                </a:cubicBezTo>
                <a:cubicBezTo>
                  <a:pt x="29678" y="9091"/>
                  <a:pt x="29639" y="9196"/>
                  <a:pt x="29600" y="9303"/>
                </a:cubicBezTo>
                <a:lnTo>
                  <a:pt x="29600" y="9303"/>
                </a:lnTo>
                <a:lnTo>
                  <a:pt x="29599" y="9303"/>
                </a:lnTo>
                <a:cubicBezTo>
                  <a:pt x="29575" y="9372"/>
                  <a:pt x="29549" y="9437"/>
                  <a:pt x="29525" y="9506"/>
                </a:cubicBezTo>
                <a:lnTo>
                  <a:pt x="29527" y="9506"/>
                </a:lnTo>
                <a:cubicBezTo>
                  <a:pt x="29457" y="9701"/>
                  <a:pt x="29348" y="9883"/>
                  <a:pt x="29346" y="10100"/>
                </a:cubicBezTo>
                <a:cubicBezTo>
                  <a:pt x="29346" y="10102"/>
                  <a:pt x="29344" y="10102"/>
                  <a:pt x="29344" y="10103"/>
                </a:cubicBezTo>
                <a:cubicBezTo>
                  <a:pt x="29301" y="10225"/>
                  <a:pt x="29258" y="10347"/>
                  <a:pt x="29215" y="10467"/>
                </a:cubicBezTo>
                <a:lnTo>
                  <a:pt x="29217" y="10468"/>
                </a:lnTo>
                <a:cubicBezTo>
                  <a:pt x="29217" y="10468"/>
                  <a:pt x="29215" y="10468"/>
                  <a:pt x="29215" y="10467"/>
                </a:cubicBezTo>
                <a:cubicBezTo>
                  <a:pt x="29212" y="10482"/>
                  <a:pt x="29210" y="10497"/>
                  <a:pt x="29207" y="10513"/>
                </a:cubicBezTo>
                <a:lnTo>
                  <a:pt x="29207" y="10513"/>
                </a:lnTo>
                <a:lnTo>
                  <a:pt x="29207" y="10513"/>
                </a:lnTo>
                <a:lnTo>
                  <a:pt x="29152" y="10659"/>
                </a:lnTo>
                <a:cubicBezTo>
                  <a:pt x="28886" y="10631"/>
                  <a:pt x="28620" y="10623"/>
                  <a:pt x="28348" y="10660"/>
                </a:cubicBezTo>
                <a:lnTo>
                  <a:pt x="28348" y="10660"/>
                </a:lnTo>
                <a:cubicBezTo>
                  <a:pt x="28169" y="10666"/>
                  <a:pt x="27989" y="10669"/>
                  <a:pt x="27807" y="10673"/>
                </a:cubicBezTo>
                <a:cubicBezTo>
                  <a:pt x="27659" y="10541"/>
                  <a:pt x="27499" y="10634"/>
                  <a:pt x="27341" y="10651"/>
                </a:cubicBezTo>
                <a:cubicBezTo>
                  <a:pt x="27341" y="10651"/>
                  <a:pt x="27344" y="10651"/>
                  <a:pt x="27344" y="10653"/>
                </a:cubicBezTo>
                <a:cubicBezTo>
                  <a:pt x="27341" y="10653"/>
                  <a:pt x="27341" y="10653"/>
                  <a:pt x="27340" y="10651"/>
                </a:cubicBezTo>
                <a:cubicBezTo>
                  <a:pt x="27191" y="10663"/>
                  <a:pt x="27041" y="10676"/>
                  <a:pt x="26891" y="10689"/>
                </a:cubicBezTo>
                <a:lnTo>
                  <a:pt x="26891" y="10689"/>
                </a:lnTo>
                <a:cubicBezTo>
                  <a:pt x="26759" y="10699"/>
                  <a:pt x="26631" y="10706"/>
                  <a:pt x="26503" y="10716"/>
                </a:cubicBezTo>
                <a:close/>
                <a:moveTo>
                  <a:pt x="28328" y="11357"/>
                </a:moveTo>
                <a:lnTo>
                  <a:pt x="28331" y="11360"/>
                </a:lnTo>
                <a:lnTo>
                  <a:pt x="28331" y="11363"/>
                </a:lnTo>
                <a:cubicBezTo>
                  <a:pt x="28328" y="11361"/>
                  <a:pt x="28328" y="11360"/>
                  <a:pt x="28326" y="11360"/>
                </a:cubicBezTo>
                <a:close/>
                <a:moveTo>
                  <a:pt x="28825" y="11397"/>
                </a:moveTo>
                <a:cubicBezTo>
                  <a:pt x="28825" y="11396"/>
                  <a:pt x="28825" y="11396"/>
                  <a:pt x="28826" y="11393"/>
                </a:cubicBezTo>
                <a:lnTo>
                  <a:pt x="28842" y="11397"/>
                </a:lnTo>
                <a:close/>
                <a:moveTo>
                  <a:pt x="28842" y="11397"/>
                </a:moveTo>
                <a:lnTo>
                  <a:pt x="28842" y="11397"/>
                </a:lnTo>
                <a:cubicBezTo>
                  <a:pt x="28793" y="11298"/>
                  <a:pt x="28741" y="11203"/>
                  <a:pt x="28646" y="11140"/>
                </a:cubicBezTo>
                <a:cubicBezTo>
                  <a:pt x="28621" y="11089"/>
                  <a:pt x="28588" y="11052"/>
                  <a:pt x="28548" y="11018"/>
                </a:cubicBezTo>
                <a:cubicBezTo>
                  <a:pt x="28700" y="11024"/>
                  <a:pt x="28853" y="11026"/>
                  <a:pt x="29005" y="11029"/>
                </a:cubicBezTo>
                <a:cubicBezTo>
                  <a:pt x="28961" y="11157"/>
                  <a:pt x="28932" y="11291"/>
                  <a:pt x="28842" y="11397"/>
                </a:cubicBezTo>
                <a:close/>
                <a:moveTo>
                  <a:pt x="34250" y="10953"/>
                </a:moveTo>
                <a:cubicBezTo>
                  <a:pt x="34230" y="11009"/>
                  <a:pt x="34210" y="11061"/>
                  <a:pt x="34193" y="11114"/>
                </a:cubicBezTo>
                <a:lnTo>
                  <a:pt x="34197" y="11114"/>
                </a:lnTo>
                <a:cubicBezTo>
                  <a:pt x="34196" y="11114"/>
                  <a:pt x="34196" y="11117"/>
                  <a:pt x="34194" y="11117"/>
                </a:cubicBezTo>
                <a:cubicBezTo>
                  <a:pt x="34174" y="11171"/>
                  <a:pt x="34153" y="11227"/>
                  <a:pt x="34136" y="11280"/>
                </a:cubicBezTo>
                <a:lnTo>
                  <a:pt x="34133" y="11280"/>
                </a:lnTo>
                <a:cubicBezTo>
                  <a:pt x="34114" y="11334"/>
                  <a:pt x="34094" y="11387"/>
                  <a:pt x="34075" y="11442"/>
                </a:cubicBezTo>
                <a:cubicBezTo>
                  <a:pt x="34037" y="11523"/>
                  <a:pt x="34004" y="11606"/>
                  <a:pt x="33987" y="11694"/>
                </a:cubicBezTo>
                <a:cubicBezTo>
                  <a:pt x="33793" y="11606"/>
                  <a:pt x="33584" y="11569"/>
                  <a:pt x="33377" y="11522"/>
                </a:cubicBezTo>
                <a:cubicBezTo>
                  <a:pt x="33324" y="11452"/>
                  <a:pt x="33248" y="11447"/>
                  <a:pt x="33171" y="11447"/>
                </a:cubicBezTo>
                <a:cubicBezTo>
                  <a:pt x="32285" y="11120"/>
                  <a:pt x="31373" y="10922"/>
                  <a:pt x="30435" y="10832"/>
                </a:cubicBezTo>
                <a:cubicBezTo>
                  <a:pt x="30091" y="10803"/>
                  <a:pt x="29749" y="10739"/>
                  <a:pt x="29406" y="10691"/>
                </a:cubicBezTo>
                <a:cubicBezTo>
                  <a:pt x="29419" y="10660"/>
                  <a:pt x="29429" y="10627"/>
                  <a:pt x="29442" y="10597"/>
                </a:cubicBezTo>
                <a:lnTo>
                  <a:pt x="29442" y="10597"/>
                </a:lnTo>
                <a:cubicBezTo>
                  <a:pt x="29486" y="10474"/>
                  <a:pt x="29533" y="10349"/>
                  <a:pt x="29576" y="10226"/>
                </a:cubicBezTo>
                <a:cubicBezTo>
                  <a:pt x="29658" y="9973"/>
                  <a:pt x="29824" y="9751"/>
                  <a:pt x="29864" y="9479"/>
                </a:cubicBezTo>
                <a:lnTo>
                  <a:pt x="29864" y="9479"/>
                </a:lnTo>
                <a:cubicBezTo>
                  <a:pt x="29874" y="9469"/>
                  <a:pt x="29877" y="9462"/>
                  <a:pt x="29870" y="9453"/>
                </a:cubicBezTo>
                <a:lnTo>
                  <a:pt x="29864" y="9453"/>
                </a:lnTo>
                <a:cubicBezTo>
                  <a:pt x="29865" y="9452"/>
                  <a:pt x="29867" y="9452"/>
                  <a:pt x="29870" y="9450"/>
                </a:cubicBezTo>
                <a:cubicBezTo>
                  <a:pt x="29920" y="9307"/>
                  <a:pt x="30031" y="9186"/>
                  <a:pt x="30053" y="9029"/>
                </a:cubicBezTo>
                <a:cubicBezTo>
                  <a:pt x="30408" y="9075"/>
                  <a:pt x="30761" y="9133"/>
                  <a:pt x="31116" y="9203"/>
                </a:cubicBezTo>
                <a:cubicBezTo>
                  <a:pt x="31205" y="9211"/>
                  <a:pt x="31295" y="9218"/>
                  <a:pt x="31384" y="9224"/>
                </a:cubicBezTo>
                <a:lnTo>
                  <a:pt x="31384" y="9223"/>
                </a:lnTo>
                <a:cubicBezTo>
                  <a:pt x="32253" y="9450"/>
                  <a:pt x="33121" y="9668"/>
                  <a:pt x="33964" y="9981"/>
                </a:cubicBezTo>
                <a:lnTo>
                  <a:pt x="33964" y="9980"/>
                </a:lnTo>
                <a:cubicBezTo>
                  <a:pt x="33964" y="9981"/>
                  <a:pt x="33965" y="9983"/>
                  <a:pt x="33965" y="9984"/>
                </a:cubicBezTo>
                <a:cubicBezTo>
                  <a:pt x="34157" y="10052"/>
                  <a:pt x="34343" y="10123"/>
                  <a:pt x="34526" y="10202"/>
                </a:cubicBezTo>
                <a:cubicBezTo>
                  <a:pt x="34433" y="10451"/>
                  <a:pt x="34340" y="10703"/>
                  <a:pt x="34250" y="10953"/>
                </a:cubicBezTo>
                <a:close/>
                <a:moveTo>
                  <a:pt x="36871" y="10982"/>
                </a:moveTo>
                <a:cubicBezTo>
                  <a:pt x="36287" y="10541"/>
                  <a:pt x="35639" y="10226"/>
                  <a:pt x="34976" y="9936"/>
                </a:cubicBezTo>
                <a:cubicBezTo>
                  <a:pt x="34989" y="9901"/>
                  <a:pt x="34999" y="9868"/>
                  <a:pt x="35012" y="9835"/>
                </a:cubicBezTo>
                <a:lnTo>
                  <a:pt x="35010" y="9835"/>
                </a:lnTo>
                <a:lnTo>
                  <a:pt x="35012" y="9835"/>
                </a:lnTo>
                <a:cubicBezTo>
                  <a:pt x="35037" y="9768"/>
                  <a:pt x="35062" y="9702"/>
                  <a:pt x="35085" y="9635"/>
                </a:cubicBezTo>
                <a:lnTo>
                  <a:pt x="35089" y="9635"/>
                </a:lnTo>
                <a:cubicBezTo>
                  <a:pt x="35092" y="9618"/>
                  <a:pt x="35098" y="9606"/>
                  <a:pt x="35102" y="9589"/>
                </a:cubicBezTo>
                <a:lnTo>
                  <a:pt x="35102" y="9585"/>
                </a:lnTo>
                <a:cubicBezTo>
                  <a:pt x="35146" y="9506"/>
                  <a:pt x="35176" y="9422"/>
                  <a:pt x="35163" y="9329"/>
                </a:cubicBezTo>
                <a:lnTo>
                  <a:pt x="35163" y="9329"/>
                </a:lnTo>
                <a:lnTo>
                  <a:pt x="35163" y="9329"/>
                </a:lnTo>
                <a:cubicBezTo>
                  <a:pt x="35176" y="9287"/>
                  <a:pt x="35189" y="9249"/>
                  <a:pt x="35202" y="9208"/>
                </a:cubicBezTo>
                <a:cubicBezTo>
                  <a:pt x="35202" y="9207"/>
                  <a:pt x="35202" y="9207"/>
                  <a:pt x="35199" y="9206"/>
                </a:cubicBezTo>
                <a:cubicBezTo>
                  <a:pt x="35259" y="9045"/>
                  <a:pt x="35327" y="8888"/>
                  <a:pt x="35384" y="8727"/>
                </a:cubicBezTo>
                <a:cubicBezTo>
                  <a:pt x="35488" y="8785"/>
                  <a:pt x="35591" y="8843"/>
                  <a:pt x="35696" y="8905"/>
                </a:cubicBezTo>
                <a:cubicBezTo>
                  <a:pt x="35840" y="8991"/>
                  <a:pt x="35982" y="9087"/>
                  <a:pt x="36165" y="9062"/>
                </a:cubicBezTo>
                <a:lnTo>
                  <a:pt x="36183" y="9057"/>
                </a:lnTo>
                <a:cubicBezTo>
                  <a:pt x="36233" y="9236"/>
                  <a:pt x="36337" y="9329"/>
                  <a:pt x="36538" y="9267"/>
                </a:cubicBezTo>
                <a:cubicBezTo>
                  <a:pt x="36858" y="9658"/>
                  <a:pt x="37225" y="9993"/>
                  <a:pt x="37616" y="10302"/>
                </a:cubicBezTo>
                <a:cubicBezTo>
                  <a:pt x="37324" y="10438"/>
                  <a:pt x="37080" y="10782"/>
                  <a:pt x="37099" y="11107"/>
                </a:cubicBezTo>
                <a:cubicBezTo>
                  <a:pt x="37099" y="11132"/>
                  <a:pt x="37102" y="11157"/>
                  <a:pt x="37103" y="11181"/>
                </a:cubicBezTo>
                <a:cubicBezTo>
                  <a:pt x="37046" y="11095"/>
                  <a:pt x="36953" y="11045"/>
                  <a:pt x="36871" y="10982"/>
                </a:cubicBezTo>
                <a:close/>
                <a:moveTo>
                  <a:pt x="37146" y="11320"/>
                </a:moveTo>
                <a:lnTo>
                  <a:pt x="37146" y="11320"/>
                </a:lnTo>
                <a:lnTo>
                  <a:pt x="37146" y="11320"/>
                </a:lnTo>
                <a:close/>
                <a:moveTo>
                  <a:pt x="41615" y="16048"/>
                </a:moveTo>
                <a:cubicBezTo>
                  <a:pt x="41581" y="16051"/>
                  <a:pt x="41547" y="16055"/>
                  <a:pt x="41515" y="16058"/>
                </a:cubicBezTo>
                <a:lnTo>
                  <a:pt x="41515" y="16058"/>
                </a:lnTo>
                <a:lnTo>
                  <a:pt x="41515" y="16058"/>
                </a:lnTo>
                <a:cubicBezTo>
                  <a:pt x="41232" y="15370"/>
                  <a:pt x="41130" y="14610"/>
                  <a:pt x="40693" y="13981"/>
                </a:cubicBezTo>
                <a:lnTo>
                  <a:pt x="40693" y="13981"/>
                </a:lnTo>
                <a:lnTo>
                  <a:pt x="40693" y="13981"/>
                </a:lnTo>
                <a:cubicBezTo>
                  <a:pt x="40666" y="13676"/>
                  <a:pt x="40529" y="13423"/>
                  <a:pt x="40341" y="13190"/>
                </a:cubicBezTo>
                <a:cubicBezTo>
                  <a:pt x="40320" y="13092"/>
                  <a:pt x="40360" y="12968"/>
                  <a:pt x="40230" y="12915"/>
                </a:cubicBezTo>
                <a:lnTo>
                  <a:pt x="40230" y="12915"/>
                </a:lnTo>
                <a:cubicBezTo>
                  <a:pt x="39935" y="12348"/>
                  <a:pt x="39594" y="11814"/>
                  <a:pt x="39203" y="11317"/>
                </a:cubicBezTo>
                <a:cubicBezTo>
                  <a:pt x="39233" y="11257"/>
                  <a:pt x="39262" y="11200"/>
                  <a:pt x="39290" y="11141"/>
                </a:cubicBezTo>
                <a:lnTo>
                  <a:pt x="39292" y="11140"/>
                </a:lnTo>
                <a:cubicBezTo>
                  <a:pt x="39401" y="10938"/>
                  <a:pt x="39511" y="10733"/>
                  <a:pt x="39620" y="10531"/>
                </a:cubicBezTo>
                <a:cubicBezTo>
                  <a:pt x="39862" y="10948"/>
                  <a:pt x="40088" y="11374"/>
                  <a:pt x="40301" y="11808"/>
                </a:cubicBezTo>
                <a:cubicBezTo>
                  <a:pt x="40396" y="12076"/>
                  <a:pt x="40492" y="12343"/>
                  <a:pt x="40587" y="12614"/>
                </a:cubicBezTo>
                <a:lnTo>
                  <a:pt x="40587" y="12614"/>
                </a:lnTo>
                <a:cubicBezTo>
                  <a:pt x="40623" y="12706"/>
                  <a:pt x="40659" y="12794"/>
                  <a:pt x="40695" y="12887"/>
                </a:cubicBezTo>
                <a:lnTo>
                  <a:pt x="40695" y="12887"/>
                </a:lnTo>
                <a:lnTo>
                  <a:pt x="40693" y="12889"/>
                </a:lnTo>
                <a:cubicBezTo>
                  <a:pt x="40731" y="13051"/>
                  <a:pt x="40792" y="13202"/>
                  <a:pt x="40900" y="13330"/>
                </a:cubicBezTo>
                <a:cubicBezTo>
                  <a:pt x="40865" y="13565"/>
                  <a:pt x="40980" y="13762"/>
                  <a:pt x="41061" y="13968"/>
                </a:cubicBezTo>
                <a:cubicBezTo>
                  <a:pt x="41061" y="13970"/>
                  <a:pt x="41064" y="13970"/>
                  <a:pt x="41064" y="13973"/>
                </a:cubicBezTo>
                <a:lnTo>
                  <a:pt x="41060" y="13968"/>
                </a:lnTo>
                <a:cubicBezTo>
                  <a:pt x="41137" y="14310"/>
                  <a:pt x="41222" y="14650"/>
                  <a:pt x="41379" y="14967"/>
                </a:cubicBezTo>
                <a:lnTo>
                  <a:pt x="41382" y="14967"/>
                </a:lnTo>
                <a:cubicBezTo>
                  <a:pt x="41382" y="14969"/>
                  <a:pt x="41381" y="14969"/>
                  <a:pt x="41381" y="14969"/>
                </a:cubicBezTo>
                <a:cubicBezTo>
                  <a:pt x="41381" y="14999"/>
                  <a:pt x="41393" y="15026"/>
                  <a:pt x="41412" y="15049"/>
                </a:cubicBezTo>
                <a:lnTo>
                  <a:pt x="41412" y="15049"/>
                </a:lnTo>
                <a:cubicBezTo>
                  <a:pt x="41481" y="15383"/>
                  <a:pt x="41547" y="15713"/>
                  <a:pt x="41615" y="1604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0"/>
          <p:cNvSpPr txBox="1">
            <a:spLocks noGrp="1"/>
          </p:cNvSpPr>
          <p:nvPr>
            <p:ph type="title"/>
          </p:nvPr>
        </p:nvSpPr>
        <p:spPr>
          <a:xfrm>
            <a:off x="1127700" y="445025"/>
            <a:ext cx="72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30"/>
          <p:cNvSpPr/>
          <p:nvPr/>
        </p:nvSpPr>
        <p:spPr>
          <a:xfrm>
            <a:off x="8485825" y="232600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0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0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32"/>
          <p:cNvPicPr preferRelativeResize="0"/>
          <p:nvPr/>
        </p:nvPicPr>
        <p:blipFill rotWithShape="1">
          <a:blip r:embed="rId2">
            <a:alphaModFix/>
          </a:blip>
          <a:srcRect t="1545"/>
          <a:stretch/>
        </p:blipFill>
        <p:spPr>
          <a:xfrm>
            <a:off x="0" y="142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32"/>
          <p:cNvSpPr/>
          <p:nvPr/>
        </p:nvSpPr>
        <p:spPr>
          <a:xfrm>
            <a:off x="2102450" y="3974175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2"/>
          <p:cNvSpPr/>
          <p:nvPr/>
        </p:nvSpPr>
        <p:spPr>
          <a:xfrm>
            <a:off x="1679675" y="1215075"/>
            <a:ext cx="202000" cy="273450"/>
          </a:xfrm>
          <a:custGeom>
            <a:avLst/>
            <a:gdLst/>
            <a:ahLst/>
            <a:cxnLst/>
            <a:rect l="l" t="t" r="r" b="b"/>
            <a:pathLst>
              <a:path w="8080" h="10938" extrusionOk="0">
                <a:moveTo>
                  <a:pt x="4207" y="8253"/>
                </a:moveTo>
                <a:cubicBezTo>
                  <a:pt x="4301" y="5489"/>
                  <a:pt x="4393" y="2779"/>
                  <a:pt x="4486" y="59"/>
                </a:cubicBezTo>
                <a:cubicBezTo>
                  <a:pt x="4711" y="1"/>
                  <a:pt x="4847" y="2"/>
                  <a:pt x="4973" y="257"/>
                </a:cubicBezTo>
                <a:cubicBezTo>
                  <a:pt x="5083" y="482"/>
                  <a:pt x="5296" y="688"/>
                  <a:pt x="5512" y="825"/>
                </a:cubicBezTo>
                <a:cubicBezTo>
                  <a:pt x="6693" y="1580"/>
                  <a:pt x="7544" y="2572"/>
                  <a:pt x="7857" y="3965"/>
                </a:cubicBezTo>
                <a:cubicBezTo>
                  <a:pt x="8079" y="4949"/>
                  <a:pt x="8006" y="5930"/>
                  <a:pt x="7777" y="6903"/>
                </a:cubicBezTo>
                <a:cubicBezTo>
                  <a:pt x="7705" y="7204"/>
                  <a:pt x="7615" y="7500"/>
                  <a:pt x="7471" y="7784"/>
                </a:cubicBezTo>
                <a:cubicBezTo>
                  <a:pt x="7521" y="7380"/>
                  <a:pt x="7605" y="6978"/>
                  <a:pt x="7615" y="6574"/>
                </a:cubicBezTo>
                <a:cubicBezTo>
                  <a:pt x="7630" y="5980"/>
                  <a:pt x="7648" y="5376"/>
                  <a:pt x="7567" y="4792"/>
                </a:cubicBezTo>
                <a:cubicBezTo>
                  <a:pt x="7413" y="3690"/>
                  <a:pt x="6686" y="2974"/>
                  <a:pt x="5784" y="2410"/>
                </a:cubicBezTo>
                <a:cubicBezTo>
                  <a:pt x="5495" y="2229"/>
                  <a:pt x="5193" y="2068"/>
                  <a:pt x="4838" y="1866"/>
                </a:cubicBezTo>
                <a:cubicBezTo>
                  <a:pt x="4825" y="2105"/>
                  <a:pt x="4811" y="2277"/>
                  <a:pt x="4807" y="2449"/>
                </a:cubicBezTo>
                <a:cubicBezTo>
                  <a:pt x="4732" y="4649"/>
                  <a:pt x="4661" y="6848"/>
                  <a:pt x="4592" y="9046"/>
                </a:cubicBezTo>
                <a:cubicBezTo>
                  <a:pt x="4579" y="9453"/>
                  <a:pt x="4374" y="9764"/>
                  <a:pt x="4078" y="10003"/>
                </a:cubicBezTo>
                <a:cubicBezTo>
                  <a:pt x="3172" y="10727"/>
                  <a:pt x="2148" y="10937"/>
                  <a:pt x="1030" y="10618"/>
                </a:cubicBezTo>
                <a:cubicBezTo>
                  <a:pt x="881" y="10575"/>
                  <a:pt x="737" y="10492"/>
                  <a:pt x="608" y="10405"/>
                </a:cubicBezTo>
                <a:cubicBezTo>
                  <a:pt x="113" y="10069"/>
                  <a:pt x="1" y="9513"/>
                  <a:pt x="333" y="9012"/>
                </a:cubicBezTo>
                <a:cubicBezTo>
                  <a:pt x="698" y="8461"/>
                  <a:pt x="1246" y="8172"/>
                  <a:pt x="1862" y="8006"/>
                </a:cubicBezTo>
                <a:cubicBezTo>
                  <a:pt x="2654" y="7794"/>
                  <a:pt x="3429" y="7801"/>
                  <a:pt x="4207" y="82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2"/>
          <p:cNvSpPr/>
          <p:nvPr/>
        </p:nvSpPr>
        <p:spPr>
          <a:xfrm>
            <a:off x="1127700" y="3398188"/>
            <a:ext cx="217450" cy="52197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>
            <a:off x="951364" y="4371054"/>
            <a:ext cx="2145339" cy="955401"/>
            <a:chOff x="2808575" y="1338700"/>
            <a:chExt cx="1592325" cy="709175"/>
          </a:xfrm>
        </p:grpSpPr>
        <p:sp>
          <p:nvSpPr>
            <p:cNvPr id="984" name="Google Shape;984;p32"/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32"/>
          <p:cNvGrpSpPr/>
          <p:nvPr/>
        </p:nvGrpSpPr>
        <p:grpSpPr>
          <a:xfrm rot="-5722606">
            <a:off x="675081" y="-26320"/>
            <a:ext cx="1362900" cy="1725176"/>
            <a:chOff x="3446725" y="3202475"/>
            <a:chExt cx="1177050" cy="1489925"/>
          </a:xfrm>
        </p:grpSpPr>
        <p:sp>
          <p:nvSpPr>
            <p:cNvPr id="1009" name="Google Shape;1009;p32"/>
            <p:cNvSpPr/>
            <p:nvPr/>
          </p:nvSpPr>
          <p:spPr>
            <a:xfrm>
              <a:off x="3496975" y="4556150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0" y="1"/>
                    <a:pt x="2" y="1"/>
                  </a:cubicBezTo>
                  <a:cubicBezTo>
                    <a:pt x="0" y="1"/>
                    <a:pt x="0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3632850" y="3202475"/>
              <a:ext cx="990925" cy="1284850"/>
            </a:xfrm>
            <a:custGeom>
              <a:avLst/>
              <a:gdLst/>
              <a:ahLst/>
              <a:cxnLst/>
              <a:rect l="l" t="t" r="r" b="b"/>
              <a:pathLst>
                <a:path w="39637" h="51394" extrusionOk="0">
                  <a:moveTo>
                    <a:pt x="699" y="0"/>
                  </a:moveTo>
                  <a:lnTo>
                    <a:pt x="699" y="0"/>
                  </a:lnTo>
                  <a:cubicBezTo>
                    <a:pt x="699" y="1"/>
                    <a:pt x="602" y="334"/>
                    <a:pt x="466" y="971"/>
                  </a:cubicBezTo>
                  <a:cubicBezTo>
                    <a:pt x="341" y="1609"/>
                    <a:pt x="170" y="2553"/>
                    <a:pt x="88" y="3769"/>
                  </a:cubicBezTo>
                  <a:cubicBezTo>
                    <a:pt x="12" y="4982"/>
                    <a:pt x="1" y="6481"/>
                    <a:pt x="334" y="8157"/>
                  </a:cubicBezTo>
                  <a:cubicBezTo>
                    <a:pt x="502" y="8993"/>
                    <a:pt x="761" y="9873"/>
                    <a:pt x="1182" y="10742"/>
                  </a:cubicBezTo>
                  <a:cubicBezTo>
                    <a:pt x="1598" y="11610"/>
                    <a:pt x="2195" y="12460"/>
                    <a:pt x="2977" y="13183"/>
                  </a:cubicBezTo>
                  <a:cubicBezTo>
                    <a:pt x="3757" y="13907"/>
                    <a:pt x="4723" y="14494"/>
                    <a:pt x="5797" y="14895"/>
                  </a:cubicBezTo>
                  <a:cubicBezTo>
                    <a:pt x="6871" y="15299"/>
                    <a:pt x="8044" y="15504"/>
                    <a:pt x="9245" y="15614"/>
                  </a:cubicBezTo>
                  <a:cubicBezTo>
                    <a:pt x="10188" y="15703"/>
                    <a:pt x="11154" y="15745"/>
                    <a:pt x="12138" y="15745"/>
                  </a:cubicBezTo>
                  <a:cubicBezTo>
                    <a:pt x="13653" y="15745"/>
                    <a:pt x="15210" y="15646"/>
                    <a:pt x="16784" y="15468"/>
                  </a:cubicBezTo>
                  <a:cubicBezTo>
                    <a:pt x="18082" y="15328"/>
                    <a:pt x="19396" y="15139"/>
                    <a:pt x="20722" y="14980"/>
                  </a:cubicBezTo>
                  <a:cubicBezTo>
                    <a:pt x="21386" y="14900"/>
                    <a:pt x="22052" y="14829"/>
                    <a:pt x="22719" y="14786"/>
                  </a:cubicBezTo>
                  <a:cubicBezTo>
                    <a:pt x="23062" y="14761"/>
                    <a:pt x="23407" y="14748"/>
                    <a:pt x="23750" y="14748"/>
                  </a:cubicBezTo>
                  <a:cubicBezTo>
                    <a:pt x="24074" y="14748"/>
                    <a:pt x="24398" y="14760"/>
                    <a:pt x="24720" y="14784"/>
                  </a:cubicBezTo>
                  <a:cubicBezTo>
                    <a:pt x="25382" y="14834"/>
                    <a:pt x="26040" y="14945"/>
                    <a:pt x="26653" y="15180"/>
                  </a:cubicBezTo>
                  <a:cubicBezTo>
                    <a:pt x="27266" y="15409"/>
                    <a:pt x="27834" y="15753"/>
                    <a:pt x="28325" y="16188"/>
                  </a:cubicBezTo>
                  <a:cubicBezTo>
                    <a:pt x="28444" y="16304"/>
                    <a:pt x="28575" y="16403"/>
                    <a:pt x="28683" y="16530"/>
                  </a:cubicBezTo>
                  <a:lnTo>
                    <a:pt x="29015" y="16902"/>
                  </a:lnTo>
                  <a:cubicBezTo>
                    <a:pt x="29118" y="17031"/>
                    <a:pt x="29213" y="17169"/>
                    <a:pt x="29313" y="17303"/>
                  </a:cubicBezTo>
                  <a:cubicBezTo>
                    <a:pt x="29361" y="17370"/>
                    <a:pt x="29416" y="17435"/>
                    <a:pt x="29460" y="17506"/>
                  </a:cubicBezTo>
                  <a:lnTo>
                    <a:pt x="29590" y="17721"/>
                  </a:lnTo>
                  <a:cubicBezTo>
                    <a:pt x="29676" y="17866"/>
                    <a:pt x="29769" y="18006"/>
                    <a:pt x="29850" y="18155"/>
                  </a:cubicBezTo>
                  <a:lnTo>
                    <a:pt x="30081" y="18606"/>
                  </a:lnTo>
                  <a:cubicBezTo>
                    <a:pt x="30119" y="18682"/>
                    <a:pt x="30160" y="18755"/>
                    <a:pt x="30196" y="18832"/>
                  </a:cubicBezTo>
                  <a:lnTo>
                    <a:pt x="30296" y="19067"/>
                  </a:lnTo>
                  <a:lnTo>
                    <a:pt x="30498" y="19536"/>
                  </a:lnTo>
                  <a:cubicBezTo>
                    <a:pt x="30625" y="19853"/>
                    <a:pt x="30737" y="20176"/>
                    <a:pt x="30859" y="20495"/>
                  </a:cubicBezTo>
                  <a:lnTo>
                    <a:pt x="31016" y="20985"/>
                  </a:lnTo>
                  <a:lnTo>
                    <a:pt x="31151" y="21470"/>
                  </a:lnTo>
                  <a:cubicBezTo>
                    <a:pt x="31317" y="22127"/>
                    <a:pt x="31430" y="22797"/>
                    <a:pt x="31493" y="23473"/>
                  </a:cubicBezTo>
                  <a:cubicBezTo>
                    <a:pt x="31617" y="24823"/>
                    <a:pt x="31544" y="26187"/>
                    <a:pt x="31344" y="27520"/>
                  </a:cubicBezTo>
                  <a:cubicBezTo>
                    <a:pt x="30938" y="30195"/>
                    <a:pt x="30070" y="32744"/>
                    <a:pt x="29177" y="35180"/>
                  </a:cubicBezTo>
                  <a:cubicBezTo>
                    <a:pt x="28282" y="37619"/>
                    <a:pt x="27337" y="39967"/>
                    <a:pt x="26760" y="42312"/>
                  </a:cubicBezTo>
                  <a:cubicBezTo>
                    <a:pt x="26478" y="43481"/>
                    <a:pt x="26289" y="44660"/>
                    <a:pt x="26355" y="45813"/>
                  </a:cubicBezTo>
                  <a:cubicBezTo>
                    <a:pt x="26390" y="46387"/>
                    <a:pt x="26488" y="46953"/>
                    <a:pt x="26667" y="47484"/>
                  </a:cubicBezTo>
                  <a:cubicBezTo>
                    <a:pt x="26848" y="48014"/>
                    <a:pt x="27112" y="48506"/>
                    <a:pt x="27437" y="48934"/>
                  </a:cubicBezTo>
                  <a:cubicBezTo>
                    <a:pt x="27516" y="49043"/>
                    <a:pt x="27602" y="49145"/>
                    <a:pt x="27692" y="49243"/>
                  </a:cubicBezTo>
                  <a:cubicBezTo>
                    <a:pt x="27777" y="49348"/>
                    <a:pt x="27870" y="49439"/>
                    <a:pt x="27964" y="49531"/>
                  </a:cubicBezTo>
                  <a:cubicBezTo>
                    <a:pt x="28013" y="49580"/>
                    <a:pt x="28052" y="49621"/>
                    <a:pt x="28109" y="49673"/>
                  </a:cubicBezTo>
                  <a:lnTo>
                    <a:pt x="28253" y="49796"/>
                  </a:lnTo>
                  <a:cubicBezTo>
                    <a:pt x="28351" y="49876"/>
                    <a:pt x="28445" y="49959"/>
                    <a:pt x="28540" y="50039"/>
                  </a:cubicBezTo>
                  <a:cubicBezTo>
                    <a:pt x="28743" y="50191"/>
                    <a:pt x="28952" y="50346"/>
                    <a:pt x="29161" y="50480"/>
                  </a:cubicBezTo>
                  <a:cubicBezTo>
                    <a:pt x="29377" y="50603"/>
                    <a:pt x="29583" y="50739"/>
                    <a:pt x="29809" y="50832"/>
                  </a:cubicBezTo>
                  <a:cubicBezTo>
                    <a:pt x="30243" y="51053"/>
                    <a:pt x="30704" y="51179"/>
                    <a:pt x="31151" y="51283"/>
                  </a:cubicBezTo>
                  <a:cubicBezTo>
                    <a:pt x="31378" y="51313"/>
                    <a:pt x="31600" y="51368"/>
                    <a:pt x="31824" y="51372"/>
                  </a:cubicBezTo>
                  <a:cubicBezTo>
                    <a:pt x="31935" y="51379"/>
                    <a:pt x="32046" y="51388"/>
                    <a:pt x="32156" y="51393"/>
                  </a:cubicBezTo>
                  <a:cubicBezTo>
                    <a:pt x="32265" y="51393"/>
                    <a:pt x="32373" y="51392"/>
                    <a:pt x="32481" y="51391"/>
                  </a:cubicBezTo>
                  <a:cubicBezTo>
                    <a:pt x="33344" y="51375"/>
                    <a:pt x="34131" y="51167"/>
                    <a:pt x="34826" y="50920"/>
                  </a:cubicBezTo>
                  <a:cubicBezTo>
                    <a:pt x="35521" y="50668"/>
                    <a:pt x="36125" y="50358"/>
                    <a:pt x="36651" y="50046"/>
                  </a:cubicBezTo>
                  <a:cubicBezTo>
                    <a:pt x="37700" y="49421"/>
                    <a:pt x="38432" y="48794"/>
                    <a:pt x="38920" y="48363"/>
                  </a:cubicBezTo>
                  <a:cubicBezTo>
                    <a:pt x="39403" y="47927"/>
                    <a:pt x="39637" y="47668"/>
                    <a:pt x="39637" y="47667"/>
                  </a:cubicBezTo>
                  <a:lnTo>
                    <a:pt x="39637" y="47667"/>
                  </a:lnTo>
                  <a:cubicBezTo>
                    <a:pt x="39637" y="47668"/>
                    <a:pt x="39395" y="47919"/>
                    <a:pt x="38898" y="48337"/>
                  </a:cubicBezTo>
                  <a:cubicBezTo>
                    <a:pt x="38400" y="48755"/>
                    <a:pt x="37647" y="49348"/>
                    <a:pt x="36594" y="49945"/>
                  </a:cubicBezTo>
                  <a:cubicBezTo>
                    <a:pt x="36065" y="50240"/>
                    <a:pt x="35460" y="50532"/>
                    <a:pt x="34771" y="50762"/>
                  </a:cubicBezTo>
                  <a:cubicBezTo>
                    <a:pt x="34095" y="50986"/>
                    <a:pt x="33335" y="51167"/>
                    <a:pt x="32516" y="51167"/>
                  </a:cubicBezTo>
                  <a:cubicBezTo>
                    <a:pt x="32503" y="51167"/>
                    <a:pt x="32491" y="51167"/>
                    <a:pt x="32478" y="51167"/>
                  </a:cubicBezTo>
                  <a:cubicBezTo>
                    <a:pt x="32436" y="51168"/>
                    <a:pt x="32393" y="51169"/>
                    <a:pt x="32351" y="51169"/>
                  </a:cubicBezTo>
                  <a:cubicBezTo>
                    <a:pt x="30717" y="51169"/>
                    <a:pt x="28925" y="50310"/>
                    <a:pt x="27708" y="48734"/>
                  </a:cubicBezTo>
                  <a:cubicBezTo>
                    <a:pt x="27412" y="48327"/>
                    <a:pt x="27171" y="47868"/>
                    <a:pt x="27009" y="47369"/>
                  </a:cubicBezTo>
                  <a:cubicBezTo>
                    <a:pt x="26849" y="46873"/>
                    <a:pt x="26763" y="46339"/>
                    <a:pt x="26740" y="45793"/>
                  </a:cubicBezTo>
                  <a:cubicBezTo>
                    <a:pt x="26694" y="44698"/>
                    <a:pt x="26891" y="43559"/>
                    <a:pt x="27184" y="42416"/>
                  </a:cubicBezTo>
                  <a:cubicBezTo>
                    <a:pt x="27782" y="40129"/>
                    <a:pt x="28763" y="37805"/>
                    <a:pt x="29665" y="35359"/>
                  </a:cubicBezTo>
                  <a:cubicBezTo>
                    <a:pt x="30571" y="32918"/>
                    <a:pt x="31466" y="30346"/>
                    <a:pt x="31895" y="27604"/>
                  </a:cubicBezTo>
                  <a:cubicBezTo>
                    <a:pt x="32107" y="26237"/>
                    <a:pt x="32193" y="24829"/>
                    <a:pt x="32070" y="23420"/>
                  </a:cubicBezTo>
                  <a:cubicBezTo>
                    <a:pt x="32007" y="22717"/>
                    <a:pt x="31894" y="22017"/>
                    <a:pt x="31722" y="21327"/>
                  </a:cubicBezTo>
                  <a:lnTo>
                    <a:pt x="31583" y="20807"/>
                  </a:lnTo>
                  <a:lnTo>
                    <a:pt x="31423" y="20305"/>
                  </a:lnTo>
                  <a:cubicBezTo>
                    <a:pt x="31300" y="19974"/>
                    <a:pt x="31187" y="19639"/>
                    <a:pt x="31055" y="19312"/>
                  </a:cubicBezTo>
                  <a:lnTo>
                    <a:pt x="30842" y="18825"/>
                  </a:lnTo>
                  <a:lnTo>
                    <a:pt x="30734" y="18581"/>
                  </a:lnTo>
                  <a:cubicBezTo>
                    <a:pt x="30697" y="18501"/>
                    <a:pt x="30654" y="18423"/>
                    <a:pt x="30613" y="18344"/>
                  </a:cubicBezTo>
                  <a:lnTo>
                    <a:pt x="30368" y="17870"/>
                  </a:lnTo>
                  <a:cubicBezTo>
                    <a:pt x="30282" y="17714"/>
                    <a:pt x="30183" y="17564"/>
                    <a:pt x="30090" y="17412"/>
                  </a:cubicBezTo>
                  <a:lnTo>
                    <a:pt x="29948" y="17184"/>
                  </a:lnTo>
                  <a:cubicBezTo>
                    <a:pt x="29901" y="17108"/>
                    <a:pt x="29844" y="17040"/>
                    <a:pt x="29791" y="16965"/>
                  </a:cubicBezTo>
                  <a:cubicBezTo>
                    <a:pt x="29683" y="16821"/>
                    <a:pt x="29580" y="16675"/>
                    <a:pt x="29467" y="16534"/>
                  </a:cubicBezTo>
                  <a:lnTo>
                    <a:pt x="29107" y="16132"/>
                  </a:lnTo>
                  <a:cubicBezTo>
                    <a:pt x="28988" y="15996"/>
                    <a:pt x="28843" y="15883"/>
                    <a:pt x="28713" y="15758"/>
                  </a:cubicBezTo>
                  <a:cubicBezTo>
                    <a:pt x="28169" y="15280"/>
                    <a:pt x="27533" y="14901"/>
                    <a:pt x="26855" y="14652"/>
                  </a:cubicBezTo>
                  <a:cubicBezTo>
                    <a:pt x="26179" y="14399"/>
                    <a:pt x="25466" y="14281"/>
                    <a:pt x="24769" y="14231"/>
                  </a:cubicBezTo>
                  <a:cubicBezTo>
                    <a:pt x="24457" y="14210"/>
                    <a:pt x="24145" y="14200"/>
                    <a:pt x="23836" y="14200"/>
                  </a:cubicBezTo>
                  <a:cubicBezTo>
                    <a:pt x="23451" y="14200"/>
                    <a:pt x="23068" y="14215"/>
                    <a:pt x="22689" y="14244"/>
                  </a:cubicBezTo>
                  <a:cubicBezTo>
                    <a:pt x="22006" y="14291"/>
                    <a:pt x="21330" y="14366"/>
                    <a:pt x="20663" y="14450"/>
                  </a:cubicBezTo>
                  <a:cubicBezTo>
                    <a:pt x="19329" y="14618"/>
                    <a:pt x="18021" y="14811"/>
                    <a:pt x="16732" y="14957"/>
                  </a:cubicBezTo>
                  <a:cubicBezTo>
                    <a:pt x="14997" y="15153"/>
                    <a:pt x="13294" y="15274"/>
                    <a:pt x="11643" y="15274"/>
                  </a:cubicBezTo>
                  <a:cubicBezTo>
                    <a:pt x="10843" y="15274"/>
                    <a:pt x="10056" y="15245"/>
                    <a:pt x="9283" y="15183"/>
                  </a:cubicBezTo>
                  <a:cubicBezTo>
                    <a:pt x="8107" y="15093"/>
                    <a:pt x="6972" y="14911"/>
                    <a:pt x="5933" y="14539"/>
                  </a:cubicBezTo>
                  <a:cubicBezTo>
                    <a:pt x="4896" y="14167"/>
                    <a:pt x="3965" y="13620"/>
                    <a:pt x="3207" y="12938"/>
                  </a:cubicBezTo>
                  <a:cubicBezTo>
                    <a:pt x="2447" y="12258"/>
                    <a:pt x="1869" y="11447"/>
                    <a:pt x="1444" y="10616"/>
                  </a:cubicBezTo>
                  <a:cubicBezTo>
                    <a:pt x="1017" y="9783"/>
                    <a:pt x="741" y="8930"/>
                    <a:pt x="556" y="8111"/>
                  </a:cubicBezTo>
                  <a:cubicBezTo>
                    <a:pt x="191" y="6471"/>
                    <a:pt x="162" y="4986"/>
                    <a:pt x="211" y="3778"/>
                  </a:cubicBezTo>
                  <a:cubicBezTo>
                    <a:pt x="264" y="2568"/>
                    <a:pt x="397" y="1619"/>
                    <a:pt x="505" y="979"/>
                  </a:cubicBezTo>
                  <a:cubicBezTo>
                    <a:pt x="613" y="337"/>
                    <a:pt x="699" y="1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3575925" y="3248925"/>
              <a:ext cx="991025" cy="1293575"/>
            </a:xfrm>
            <a:custGeom>
              <a:avLst/>
              <a:gdLst/>
              <a:ahLst/>
              <a:cxnLst/>
              <a:rect l="l" t="t" r="r" b="b"/>
              <a:pathLst>
                <a:path w="39641" h="51743" extrusionOk="0">
                  <a:moveTo>
                    <a:pt x="699" y="0"/>
                  </a:moveTo>
                  <a:cubicBezTo>
                    <a:pt x="699" y="1"/>
                    <a:pt x="601" y="331"/>
                    <a:pt x="472" y="962"/>
                  </a:cubicBezTo>
                  <a:cubicBezTo>
                    <a:pt x="345" y="1598"/>
                    <a:pt x="175" y="2537"/>
                    <a:pt x="93" y="3747"/>
                  </a:cubicBezTo>
                  <a:cubicBezTo>
                    <a:pt x="17" y="4953"/>
                    <a:pt x="0" y="6442"/>
                    <a:pt x="328" y="8111"/>
                  </a:cubicBezTo>
                  <a:cubicBezTo>
                    <a:pt x="493" y="8943"/>
                    <a:pt x="747" y="9821"/>
                    <a:pt x="1161" y="10687"/>
                  </a:cubicBezTo>
                  <a:cubicBezTo>
                    <a:pt x="1573" y="11551"/>
                    <a:pt x="2155" y="12400"/>
                    <a:pt x="2926" y="13129"/>
                  </a:cubicBezTo>
                  <a:cubicBezTo>
                    <a:pt x="3695" y="13859"/>
                    <a:pt x="4651" y="14452"/>
                    <a:pt x="5715" y="14858"/>
                  </a:cubicBezTo>
                  <a:cubicBezTo>
                    <a:pt x="6778" y="15266"/>
                    <a:pt x="7945" y="15504"/>
                    <a:pt x="9139" y="15603"/>
                  </a:cubicBezTo>
                  <a:cubicBezTo>
                    <a:pt x="10124" y="15696"/>
                    <a:pt x="11135" y="15740"/>
                    <a:pt x="12166" y="15740"/>
                  </a:cubicBezTo>
                  <a:cubicBezTo>
                    <a:pt x="13627" y="15740"/>
                    <a:pt x="15126" y="15650"/>
                    <a:pt x="16642" y="15481"/>
                  </a:cubicBezTo>
                  <a:cubicBezTo>
                    <a:pt x="17933" y="15342"/>
                    <a:pt x="19241" y="15159"/>
                    <a:pt x="20560" y="14996"/>
                  </a:cubicBezTo>
                  <a:cubicBezTo>
                    <a:pt x="21638" y="14867"/>
                    <a:pt x="22730" y="14743"/>
                    <a:pt x="23819" y="14743"/>
                  </a:cubicBezTo>
                  <a:cubicBezTo>
                    <a:pt x="24060" y="14743"/>
                    <a:pt x="24301" y="14749"/>
                    <a:pt x="24542" y="14762"/>
                  </a:cubicBezTo>
                  <a:cubicBezTo>
                    <a:pt x="25204" y="14802"/>
                    <a:pt x="25859" y="14905"/>
                    <a:pt x="26479" y="15110"/>
                  </a:cubicBezTo>
                  <a:cubicBezTo>
                    <a:pt x="27099" y="15318"/>
                    <a:pt x="27677" y="15633"/>
                    <a:pt x="28183" y="16048"/>
                  </a:cubicBezTo>
                  <a:cubicBezTo>
                    <a:pt x="29196" y="16885"/>
                    <a:pt x="29896" y="18075"/>
                    <a:pt x="30419" y="19316"/>
                  </a:cubicBezTo>
                  <a:cubicBezTo>
                    <a:pt x="30678" y="19943"/>
                    <a:pt x="30913" y="20580"/>
                    <a:pt x="31093" y="21234"/>
                  </a:cubicBezTo>
                  <a:cubicBezTo>
                    <a:pt x="31270" y="21878"/>
                    <a:pt x="31396" y="22548"/>
                    <a:pt x="31471" y="23215"/>
                  </a:cubicBezTo>
                  <a:cubicBezTo>
                    <a:pt x="31621" y="24555"/>
                    <a:pt x="31568" y="25912"/>
                    <a:pt x="31388" y="27242"/>
                  </a:cubicBezTo>
                  <a:cubicBezTo>
                    <a:pt x="31023" y="29906"/>
                    <a:pt x="30171" y="32447"/>
                    <a:pt x="29292" y="34874"/>
                  </a:cubicBezTo>
                  <a:cubicBezTo>
                    <a:pt x="28409" y="37300"/>
                    <a:pt x="27464" y="39632"/>
                    <a:pt x="26854" y="41953"/>
                  </a:cubicBezTo>
                  <a:cubicBezTo>
                    <a:pt x="26554" y="43112"/>
                    <a:pt x="26340" y="44275"/>
                    <a:pt x="26349" y="45420"/>
                  </a:cubicBezTo>
                  <a:cubicBezTo>
                    <a:pt x="26355" y="45992"/>
                    <a:pt x="26419" y="46558"/>
                    <a:pt x="26558" y="47098"/>
                  </a:cubicBezTo>
                  <a:cubicBezTo>
                    <a:pt x="26697" y="47636"/>
                    <a:pt x="26923" y="48144"/>
                    <a:pt x="27212" y="48595"/>
                  </a:cubicBezTo>
                  <a:cubicBezTo>
                    <a:pt x="27500" y="49047"/>
                    <a:pt x="27858" y="49440"/>
                    <a:pt x="28236" y="49775"/>
                  </a:cubicBezTo>
                  <a:cubicBezTo>
                    <a:pt x="28611" y="50108"/>
                    <a:pt x="29009" y="50409"/>
                    <a:pt x="29418" y="50659"/>
                  </a:cubicBezTo>
                  <a:cubicBezTo>
                    <a:pt x="30240" y="51165"/>
                    <a:pt x="31113" y="51481"/>
                    <a:pt x="31955" y="51628"/>
                  </a:cubicBezTo>
                  <a:cubicBezTo>
                    <a:pt x="32405" y="51708"/>
                    <a:pt x="32844" y="51742"/>
                    <a:pt x="33267" y="51742"/>
                  </a:cubicBezTo>
                  <a:cubicBezTo>
                    <a:pt x="33637" y="51742"/>
                    <a:pt x="33995" y="51716"/>
                    <a:pt x="34335" y="51673"/>
                  </a:cubicBezTo>
                  <a:cubicBezTo>
                    <a:pt x="35065" y="51578"/>
                    <a:pt x="35720" y="51404"/>
                    <a:pt x="36295" y="51207"/>
                  </a:cubicBezTo>
                  <a:cubicBezTo>
                    <a:pt x="37445" y="50810"/>
                    <a:pt x="38275" y="50329"/>
                    <a:pt x="38825" y="49986"/>
                  </a:cubicBezTo>
                  <a:cubicBezTo>
                    <a:pt x="39374" y="49640"/>
                    <a:pt x="39640" y="49420"/>
                    <a:pt x="39641" y="49419"/>
                  </a:cubicBezTo>
                  <a:lnTo>
                    <a:pt x="39641" y="49419"/>
                  </a:lnTo>
                  <a:cubicBezTo>
                    <a:pt x="39640" y="49420"/>
                    <a:pt x="39366" y="49632"/>
                    <a:pt x="38808" y="49959"/>
                  </a:cubicBezTo>
                  <a:cubicBezTo>
                    <a:pt x="38249" y="50283"/>
                    <a:pt x="37405" y="50726"/>
                    <a:pt x="36257" y="51094"/>
                  </a:cubicBezTo>
                  <a:cubicBezTo>
                    <a:pt x="35684" y="51275"/>
                    <a:pt x="35033" y="51429"/>
                    <a:pt x="34315" y="51504"/>
                  </a:cubicBezTo>
                  <a:cubicBezTo>
                    <a:pt x="34042" y="51532"/>
                    <a:pt x="33758" y="51549"/>
                    <a:pt x="33466" y="51549"/>
                  </a:cubicBezTo>
                  <a:cubicBezTo>
                    <a:pt x="32993" y="51549"/>
                    <a:pt x="32500" y="51506"/>
                    <a:pt x="31998" y="51402"/>
                  </a:cubicBezTo>
                  <a:cubicBezTo>
                    <a:pt x="31186" y="51238"/>
                    <a:pt x="30354" y="50913"/>
                    <a:pt x="29576" y="50407"/>
                  </a:cubicBezTo>
                  <a:cubicBezTo>
                    <a:pt x="29183" y="50158"/>
                    <a:pt x="28810" y="49868"/>
                    <a:pt x="28450" y="49535"/>
                  </a:cubicBezTo>
                  <a:cubicBezTo>
                    <a:pt x="28092" y="49208"/>
                    <a:pt x="27765" y="48838"/>
                    <a:pt x="27501" y="48410"/>
                  </a:cubicBezTo>
                  <a:cubicBezTo>
                    <a:pt x="27239" y="47985"/>
                    <a:pt x="27035" y="47510"/>
                    <a:pt x="26913" y="47005"/>
                  </a:cubicBezTo>
                  <a:cubicBezTo>
                    <a:pt x="26790" y="46498"/>
                    <a:pt x="26735" y="45964"/>
                    <a:pt x="26740" y="45418"/>
                  </a:cubicBezTo>
                  <a:cubicBezTo>
                    <a:pt x="26744" y="44328"/>
                    <a:pt x="26969" y="43200"/>
                    <a:pt x="27279" y="42067"/>
                  </a:cubicBezTo>
                  <a:cubicBezTo>
                    <a:pt x="27593" y="40935"/>
                    <a:pt x="28001" y="39790"/>
                    <a:pt x="28436" y="38624"/>
                  </a:cubicBezTo>
                  <a:cubicBezTo>
                    <a:pt x="28876" y="37458"/>
                    <a:pt x="29325" y="36265"/>
                    <a:pt x="29782" y="35054"/>
                  </a:cubicBezTo>
                  <a:cubicBezTo>
                    <a:pt x="30676" y="32622"/>
                    <a:pt x="31553" y="30055"/>
                    <a:pt x="31943" y="27321"/>
                  </a:cubicBezTo>
                  <a:cubicBezTo>
                    <a:pt x="32137" y="25957"/>
                    <a:pt x="32197" y="24552"/>
                    <a:pt x="32048" y="23155"/>
                  </a:cubicBezTo>
                  <a:cubicBezTo>
                    <a:pt x="31973" y="22455"/>
                    <a:pt x="31847" y="21764"/>
                    <a:pt x="31661" y="21075"/>
                  </a:cubicBezTo>
                  <a:cubicBezTo>
                    <a:pt x="31478" y="20400"/>
                    <a:pt x="31242" y="19734"/>
                    <a:pt x="30967" y="19085"/>
                  </a:cubicBezTo>
                  <a:cubicBezTo>
                    <a:pt x="30694" y="18438"/>
                    <a:pt x="30369" y="17806"/>
                    <a:pt x="29975" y="17210"/>
                  </a:cubicBezTo>
                  <a:cubicBezTo>
                    <a:pt x="29583" y="16615"/>
                    <a:pt x="29109" y="16063"/>
                    <a:pt x="28551" y="15604"/>
                  </a:cubicBezTo>
                  <a:cubicBezTo>
                    <a:pt x="27988" y="15147"/>
                    <a:pt x="27341" y="14798"/>
                    <a:pt x="26658" y="14575"/>
                  </a:cubicBezTo>
                  <a:cubicBezTo>
                    <a:pt x="25975" y="14354"/>
                    <a:pt x="25270" y="14248"/>
                    <a:pt x="24574" y="14211"/>
                  </a:cubicBezTo>
                  <a:cubicBezTo>
                    <a:pt x="24346" y="14200"/>
                    <a:pt x="24118" y="14194"/>
                    <a:pt x="23892" y="14194"/>
                  </a:cubicBezTo>
                  <a:cubicBezTo>
                    <a:pt x="22736" y="14194"/>
                    <a:pt x="21605" y="14331"/>
                    <a:pt x="20495" y="14467"/>
                  </a:cubicBezTo>
                  <a:cubicBezTo>
                    <a:pt x="19168" y="14638"/>
                    <a:pt x="17868" y="14827"/>
                    <a:pt x="16586" y="14970"/>
                  </a:cubicBezTo>
                  <a:cubicBezTo>
                    <a:pt x="14901" y="15160"/>
                    <a:pt x="13246" y="15271"/>
                    <a:pt x="11641" y="15271"/>
                  </a:cubicBezTo>
                  <a:cubicBezTo>
                    <a:pt x="10805" y="15271"/>
                    <a:pt x="9982" y="15241"/>
                    <a:pt x="9176" y="15176"/>
                  </a:cubicBezTo>
                  <a:cubicBezTo>
                    <a:pt x="8002" y="15097"/>
                    <a:pt x="6880" y="14882"/>
                    <a:pt x="5849" y="14505"/>
                  </a:cubicBezTo>
                  <a:cubicBezTo>
                    <a:pt x="4821" y="14129"/>
                    <a:pt x="3900" y="13575"/>
                    <a:pt x="3154" y="12888"/>
                  </a:cubicBezTo>
                  <a:cubicBezTo>
                    <a:pt x="2404" y="12204"/>
                    <a:pt x="1838" y="11394"/>
                    <a:pt x="1417" y="10565"/>
                  </a:cubicBezTo>
                  <a:cubicBezTo>
                    <a:pt x="995" y="9736"/>
                    <a:pt x="724" y="8884"/>
                    <a:pt x="543" y="8070"/>
                  </a:cubicBezTo>
                  <a:cubicBezTo>
                    <a:pt x="180" y="6438"/>
                    <a:pt x="162" y="4959"/>
                    <a:pt x="208" y="3758"/>
                  </a:cubicBezTo>
                  <a:cubicBezTo>
                    <a:pt x="265" y="2554"/>
                    <a:pt x="394" y="1611"/>
                    <a:pt x="503" y="974"/>
                  </a:cubicBezTo>
                  <a:cubicBezTo>
                    <a:pt x="613" y="334"/>
                    <a:pt x="699" y="1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3505350" y="3317525"/>
              <a:ext cx="1061325" cy="1290850"/>
            </a:xfrm>
            <a:custGeom>
              <a:avLst/>
              <a:gdLst/>
              <a:ahLst/>
              <a:cxnLst/>
              <a:rect l="l" t="t" r="r" b="b"/>
              <a:pathLst>
                <a:path w="42453" h="51634" extrusionOk="0">
                  <a:moveTo>
                    <a:pt x="694" y="1"/>
                  </a:moveTo>
                  <a:lnTo>
                    <a:pt x="694" y="1"/>
                  </a:lnTo>
                  <a:cubicBezTo>
                    <a:pt x="694" y="1"/>
                    <a:pt x="595" y="343"/>
                    <a:pt x="455" y="998"/>
                  </a:cubicBezTo>
                  <a:cubicBezTo>
                    <a:pt x="325" y="1653"/>
                    <a:pt x="152" y="2620"/>
                    <a:pt x="75" y="3870"/>
                  </a:cubicBezTo>
                  <a:cubicBezTo>
                    <a:pt x="2" y="5115"/>
                    <a:pt x="0" y="6653"/>
                    <a:pt x="368" y="8368"/>
                  </a:cubicBezTo>
                  <a:cubicBezTo>
                    <a:pt x="554" y="9222"/>
                    <a:pt x="846" y="10120"/>
                    <a:pt x="1304" y="10999"/>
                  </a:cubicBezTo>
                  <a:cubicBezTo>
                    <a:pt x="1764" y="11874"/>
                    <a:pt x="2405" y="12725"/>
                    <a:pt x="3242" y="13428"/>
                  </a:cubicBezTo>
                  <a:cubicBezTo>
                    <a:pt x="4076" y="14134"/>
                    <a:pt x="5096" y="14687"/>
                    <a:pt x="6213" y="15046"/>
                  </a:cubicBezTo>
                  <a:cubicBezTo>
                    <a:pt x="6771" y="15228"/>
                    <a:pt x="7352" y="15364"/>
                    <a:pt x="7948" y="15461"/>
                  </a:cubicBezTo>
                  <a:cubicBezTo>
                    <a:pt x="8247" y="15515"/>
                    <a:pt x="8546" y="15547"/>
                    <a:pt x="8854" y="15583"/>
                  </a:cubicBezTo>
                  <a:cubicBezTo>
                    <a:pt x="9155" y="15611"/>
                    <a:pt x="9457" y="15640"/>
                    <a:pt x="9766" y="15661"/>
                  </a:cubicBezTo>
                  <a:cubicBezTo>
                    <a:pt x="10562" y="15719"/>
                    <a:pt x="11372" y="15748"/>
                    <a:pt x="12195" y="15748"/>
                  </a:cubicBezTo>
                  <a:cubicBezTo>
                    <a:pt x="12646" y="15748"/>
                    <a:pt x="13100" y="15739"/>
                    <a:pt x="13558" y="15722"/>
                  </a:cubicBezTo>
                  <a:cubicBezTo>
                    <a:pt x="14849" y="15673"/>
                    <a:pt x="16166" y="15547"/>
                    <a:pt x="17496" y="15388"/>
                  </a:cubicBezTo>
                  <a:cubicBezTo>
                    <a:pt x="18826" y="15231"/>
                    <a:pt x="20172" y="15034"/>
                    <a:pt x="21530" y="14888"/>
                  </a:cubicBezTo>
                  <a:cubicBezTo>
                    <a:pt x="22284" y="14812"/>
                    <a:pt x="23047" y="14748"/>
                    <a:pt x="23806" y="14748"/>
                  </a:cubicBezTo>
                  <a:cubicBezTo>
                    <a:pt x="24411" y="14748"/>
                    <a:pt x="25013" y="14789"/>
                    <a:pt x="25604" y="14896"/>
                  </a:cubicBezTo>
                  <a:cubicBezTo>
                    <a:pt x="26269" y="15020"/>
                    <a:pt x="26910" y="15238"/>
                    <a:pt x="27488" y="15576"/>
                  </a:cubicBezTo>
                  <a:cubicBezTo>
                    <a:pt x="28067" y="15915"/>
                    <a:pt x="28573" y="16370"/>
                    <a:pt x="29004" y="16897"/>
                  </a:cubicBezTo>
                  <a:cubicBezTo>
                    <a:pt x="29865" y="17956"/>
                    <a:pt x="30430" y="19266"/>
                    <a:pt x="30880" y="20582"/>
                  </a:cubicBezTo>
                  <a:cubicBezTo>
                    <a:pt x="31325" y="21909"/>
                    <a:pt x="31531" y="23297"/>
                    <a:pt x="31541" y="24692"/>
                  </a:cubicBezTo>
                  <a:cubicBezTo>
                    <a:pt x="31554" y="26086"/>
                    <a:pt x="31379" y="27476"/>
                    <a:pt x="31096" y="28834"/>
                  </a:cubicBezTo>
                  <a:cubicBezTo>
                    <a:pt x="30529" y="31556"/>
                    <a:pt x="29556" y="34140"/>
                    <a:pt x="28624" y="36639"/>
                  </a:cubicBezTo>
                  <a:cubicBezTo>
                    <a:pt x="28153" y="37890"/>
                    <a:pt x="27700" y="39127"/>
                    <a:pt x="27304" y="40358"/>
                  </a:cubicBezTo>
                  <a:cubicBezTo>
                    <a:pt x="26913" y="41589"/>
                    <a:pt x="26578" y="42820"/>
                    <a:pt x="26416" y="44054"/>
                  </a:cubicBezTo>
                  <a:cubicBezTo>
                    <a:pt x="26263" y="45284"/>
                    <a:pt x="26287" y="46547"/>
                    <a:pt x="26724" y="47666"/>
                  </a:cubicBezTo>
                  <a:cubicBezTo>
                    <a:pt x="26936" y="48224"/>
                    <a:pt x="27241" y="48734"/>
                    <a:pt x="27617" y="49169"/>
                  </a:cubicBezTo>
                  <a:cubicBezTo>
                    <a:pt x="27992" y="49606"/>
                    <a:pt x="28416" y="49971"/>
                    <a:pt x="28863" y="50286"/>
                  </a:cubicBezTo>
                  <a:cubicBezTo>
                    <a:pt x="29759" y="50913"/>
                    <a:pt x="30761" y="51284"/>
                    <a:pt x="31731" y="51468"/>
                  </a:cubicBezTo>
                  <a:cubicBezTo>
                    <a:pt x="32352" y="51586"/>
                    <a:pt x="32958" y="51633"/>
                    <a:pt x="33542" y="51633"/>
                  </a:cubicBezTo>
                  <a:cubicBezTo>
                    <a:pt x="33875" y="51633"/>
                    <a:pt x="34201" y="51618"/>
                    <a:pt x="34517" y="51591"/>
                  </a:cubicBezTo>
                  <a:cubicBezTo>
                    <a:pt x="36264" y="51441"/>
                    <a:pt x="37732" y="50993"/>
                    <a:pt x="38905" y="50572"/>
                  </a:cubicBezTo>
                  <a:cubicBezTo>
                    <a:pt x="40079" y="50140"/>
                    <a:pt x="40961" y="49707"/>
                    <a:pt x="41555" y="49401"/>
                  </a:cubicBezTo>
                  <a:cubicBezTo>
                    <a:pt x="42148" y="49092"/>
                    <a:pt x="42452" y="48905"/>
                    <a:pt x="42452" y="48904"/>
                  </a:cubicBezTo>
                  <a:lnTo>
                    <a:pt x="42452" y="48904"/>
                  </a:lnTo>
                  <a:cubicBezTo>
                    <a:pt x="42452" y="48905"/>
                    <a:pt x="42144" y="49083"/>
                    <a:pt x="41543" y="49374"/>
                  </a:cubicBezTo>
                  <a:cubicBezTo>
                    <a:pt x="40943" y="49665"/>
                    <a:pt x="40049" y="50068"/>
                    <a:pt x="38871" y="50472"/>
                  </a:cubicBezTo>
                  <a:cubicBezTo>
                    <a:pt x="37697" y="50868"/>
                    <a:pt x="36228" y="51282"/>
                    <a:pt x="34504" y="51395"/>
                  </a:cubicBezTo>
                  <a:cubicBezTo>
                    <a:pt x="34265" y="51410"/>
                    <a:pt x="34020" y="51418"/>
                    <a:pt x="33772" y="51418"/>
                  </a:cubicBezTo>
                  <a:cubicBezTo>
                    <a:pt x="33129" y="51418"/>
                    <a:pt x="32460" y="51363"/>
                    <a:pt x="31783" y="51219"/>
                  </a:cubicBezTo>
                  <a:cubicBezTo>
                    <a:pt x="30844" y="51023"/>
                    <a:pt x="29895" y="50639"/>
                    <a:pt x="29043" y="50031"/>
                  </a:cubicBezTo>
                  <a:cubicBezTo>
                    <a:pt x="28198" y="49423"/>
                    <a:pt x="27431" y="48598"/>
                    <a:pt x="27063" y="47540"/>
                  </a:cubicBezTo>
                  <a:cubicBezTo>
                    <a:pt x="26672" y="46494"/>
                    <a:pt x="26662" y="45297"/>
                    <a:pt x="26828" y="44110"/>
                  </a:cubicBezTo>
                  <a:cubicBezTo>
                    <a:pt x="27002" y="42916"/>
                    <a:pt x="27345" y="41714"/>
                    <a:pt x="27752" y="40503"/>
                  </a:cubicBezTo>
                  <a:cubicBezTo>
                    <a:pt x="28160" y="39292"/>
                    <a:pt x="28635" y="38071"/>
                    <a:pt x="29106" y="36819"/>
                  </a:cubicBezTo>
                  <a:cubicBezTo>
                    <a:pt x="30051" y="34324"/>
                    <a:pt x="31047" y="31723"/>
                    <a:pt x="31641" y="28949"/>
                  </a:cubicBezTo>
                  <a:cubicBezTo>
                    <a:pt x="31938" y="27563"/>
                    <a:pt x="32125" y="26133"/>
                    <a:pt x="32119" y="24687"/>
                  </a:cubicBezTo>
                  <a:cubicBezTo>
                    <a:pt x="32117" y="23246"/>
                    <a:pt x="31906" y="21780"/>
                    <a:pt x="31451" y="20403"/>
                  </a:cubicBezTo>
                  <a:cubicBezTo>
                    <a:pt x="31223" y="19706"/>
                    <a:pt x="30958" y="19037"/>
                    <a:pt x="30632" y="18381"/>
                  </a:cubicBezTo>
                  <a:cubicBezTo>
                    <a:pt x="30310" y="17729"/>
                    <a:pt x="29928" y="17099"/>
                    <a:pt x="29458" y="16528"/>
                  </a:cubicBezTo>
                  <a:cubicBezTo>
                    <a:pt x="28990" y="15959"/>
                    <a:pt x="28426" y="15457"/>
                    <a:pt x="27782" y="15082"/>
                  </a:cubicBezTo>
                  <a:cubicBezTo>
                    <a:pt x="27138" y="14708"/>
                    <a:pt x="26426" y="14472"/>
                    <a:pt x="25712" y="14343"/>
                  </a:cubicBezTo>
                  <a:cubicBezTo>
                    <a:pt x="25096" y="14236"/>
                    <a:pt x="24483" y="14195"/>
                    <a:pt x="23875" y="14195"/>
                  </a:cubicBezTo>
                  <a:cubicBezTo>
                    <a:pt x="23064" y="14195"/>
                    <a:pt x="22262" y="14268"/>
                    <a:pt x="21477" y="14350"/>
                  </a:cubicBezTo>
                  <a:cubicBezTo>
                    <a:pt x="20103" y="14502"/>
                    <a:pt x="18762" y="14707"/>
                    <a:pt x="17439" y="14870"/>
                  </a:cubicBezTo>
                  <a:cubicBezTo>
                    <a:pt x="15455" y="15119"/>
                    <a:pt x="13512" y="15273"/>
                    <a:pt x="11638" y="15273"/>
                  </a:cubicBezTo>
                  <a:cubicBezTo>
                    <a:pt x="11018" y="15273"/>
                    <a:pt x="10405" y="15257"/>
                    <a:pt x="9800" y="15221"/>
                  </a:cubicBezTo>
                  <a:cubicBezTo>
                    <a:pt x="9500" y="15203"/>
                    <a:pt x="9195" y="15180"/>
                    <a:pt x="8894" y="15156"/>
                  </a:cubicBezTo>
                  <a:cubicBezTo>
                    <a:pt x="8604" y="15128"/>
                    <a:pt x="8306" y="15099"/>
                    <a:pt x="8018" y="15052"/>
                  </a:cubicBezTo>
                  <a:cubicBezTo>
                    <a:pt x="7440" y="14966"/>
                    <a:pt x="6876" y="14843"/>
                    <a:pt x="6336" y="14677"/>
                  </a:cubicBezTo>
                  <a:cubicBezTo>
                    <a:pt x="5257" y="14344"/>
                    <a:pt x="4275" y="13832"/>
                    <a:pt x="3466" y="13168"/>
                  </a:cubicBezTo>
                  <a:cubicBezTo>
                    <a:pt x="2653" y="12508"/>
                    <a:pt x="2029" y="11699"/>
                    <a:pt x="1568" y="10862"/>
                  </a:cubicBezTo>
                  <a:cubicBezTo>
                    <a:pt x="1104" y="10021"/>
                    <a:pt x="797" y="9154"/>
                    <a:pt x="594" y="8318"/>
                  </a:cubicBezTo>
                  <a:cubicBezTo>
                    <a:pt x="193" y="6641"/>
                    <a:pt x="155" y="5115"/>
                    <a:pt x="198" y="3877"/>
                  </a:cubicBezTo>
                  <a:cubicBezTo>
                    <a:pt x="251" y="2635"/>
                    <a:pt x="382" y="1664"/>
                    <a:pt x="494" y="1005"/>
                  </a:cubicBezTo>
                  <a:cubicBezTo>
                    <a:pt x="606" y="347"/>
                    <a:pt x="694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3446725" y="3372400"/>
              <a:ext cx="1095725" cy="1293325"/>
            </a:xfrm>
            <a:custGeom>
              <a:avLst/>
              <a:gdLst/>
              <a:ahLst/>
              <a:cxnLst/>
              <a:rect l="l" t="t" r="r" b="b"/>
              <a:pathLst>
                <a:path w="43829" h="51733" extrusionOk="0">
                  <a:moveTo>
                    <a:pt x="692" y="0"/>
                  </a:moveTo>
                  <a:cubicBezTo>
                    <a:pt x="692" y="1"/>
                    <a:pt x="591" y="347"/>
                    <a:pt x="450" y="1012"/>
                  </a:cubicBezTo>
                  <a:cubicBezTo>
                    <a:pt x="317" y="1676"/>
                    <a:pt x="143" y="2658"/>
                    <a:pt x="68" y="3924"/>
                  </a:cubicBezTo>
                  <a:cubicBezTo>
                    <a:pt x="0" y="5185"/>
                    <a:pt x="0" y="6744"/>
                    <a:pt x="392" y="8482"/>
                  </a:cubicBezTo>
                  <a:cubicBezTo>
                    <a:pt x="590" y="9348"/>
                    <a:pt x="895" y="10256"/>
                    <a:pt x="1376" y="11137"/>
                  </a:cubicBezTo>
                  <a:cubicBezTo>
                    <a:pt x="1860" y="12016"/>
                    <a:pt x="2530" y="12862"/>
                    <a:pt x="3396" y="13555"/>
                  </a:cubicBezTo>
                  <a:cubicBezTo>
                    <a:pt x="4260" y="14250"/>
                    <a:pt x="5310" y="14779"/>
                    <a:pt x="6448" y="15118"/>
                  </a:cubicBezTo>
                  <a:cubicBezTo>
                    <a:pt x="7018" y="15289"/>
                    <a:pt x="7609" y="15418"/>
                    <a:pt x="8216" y="15505"/>
                  </a:cubicBezTo>
                  <a:cubicBezTo>
                    <a:pt x="8826" y="15589"/>
                    <a:pt x="9434" y="15641"/>
                    <a:pt x="10060" y="15682"/>
                  </a:cubicBezTo>
                  <a:cubicBezTo>
                    <a:pt x="10748" y="15727"/>
                    <a:pt x="11447" y="15748"/>
                    <a:pt x="12156" y="15748"/>
                  </a:cubicBezTo>
                  <a:cubicBezTo>
                    <a:pt x="12733" y="15748"/>
                    <a:pt x="13315" y="15734"/>
                    <a:pt x="13903" y="15707"/>
                  </a:cubicBezTo>
                  <a:cubicBezTo>
                    <a:pt x="15216" y="15641"/>
                    <a:pt x="16547" y="15506"/>
                    <a:pt x="17894" y="15340"/>
                  </a:cubicBezTo>
                  <a:cubicBezTo>
                    <a:pt x="19241" y="15176"/>
                    <a:pt x="20603" y="14974"/>
                    <a:pt x="21980" y="14845"/>
                  </a:cubicBezTo>
                  <a:cubicBezTo>
                    <a:pt x="22585" y="14788"/>
                    <a:pt x="23193" y="14748"/>
                    <a:pt x="23801" y="14748"/>
                  </a:cubicBezTo>
                  <a:cubicBezTo>
                    <a:pt x="23883" y="14748"/>
                    <a:pt x="23966" y="14749"/>
                    <a:pt x="24049" y="14751"/>
                  </a:cubicBezTo>
                  <a:cubicBezTo>
                    <a:pt x="24737" y="14762"/>
                    <a:pt x="25426" y="14829"/>
                    <a:pt x="26084" y="15002"/>
                  </a:cubicBezTo>
                  <a:cubicBezTo>
                    <a:pt x="26741" y="15174"/>
                    <a:pt x="27370" y="15453"/>
                    <a:pt x="27917" y="15856"/>
                  </a:cubicBezTo>
                  <a:cubicBezTo>
                    <a:pt x="28465" y="16258"/>
                    <a:pt x="28940" y="16763"/>
                    <a:pt x="29334" y="17334"/>
                  </a:cubicBezTo>
                  <a:cubicBezTo>
                    <a:pt x="30123" y="18475"/>
                    <a:pt x="30659" y="19815"/>
                    <a:pt x="31063" y="21174"/>
                  </a:cubicBezTo>
                  <a:cubicBezTo>
                    <a:pt x="31442" y="22525"/>
                    <a:pt x="31584" y="23955"/>
                    <a:pt x="31535" y="25365"/>
                  </a:cubicBezTo>
                  <a:cubicBezTo>
                    <a:pt x="31488" y="26780"/>
                    <a:pt x="31263" y="28183"/>
                    <a:pt x="30940" y="29554"/>
                  </a:cubicBezTo>
                  <a:cubicBezTo>
                    <a:pt x="30290" y="32298"/>
                    <a:pt x="29269" y="34904"/>
                    <a:pt x="28327" y="37443"/>
                  </a:cubicBezTo>
                  <a:cubicBezTo>
                    <a:pt x="27856" y="38714"/>
                    <a:pt x="27408" y="39974"/>
                    <a:pt x="27040" y="41235"/>
                  </a:cubicBezTo>
                  <a:cubicBezTo>
                    <a:pt x="26678" y="42495"/>
                    <a:pt x="26385" y="43762"/>
                    <a:pt x="26340" y="45032"/>
                  </a:cubicBezTo>
                  <a:cubicBezTo>
                    <a:pt x="26287" y="46291"/>
                    <a:pt x="26531" y="47580"/>
                    <a:pt x="27198" y="48599"/>
                  </a:cubicBezTo>
                  <a:cubicBezTo>
                    <a:pt x="27521" y="49107"/>
                    <a:pt x="27937" y="49548"/>
                    <a:pt x="28375" y="49910"/>
                  </a:cubicBezTo>
                  <a:cubicBezTo>
                    <a:pt x="28824" y="50281"/>
                    <a:pt x="29298" y="50586"/>
                    <a:pt x="29798" y="50828"/>
                  </a:cubicBezTo>
                  <a:cubicBezTo>
                    <a:pt x="30793" y="51315"/>
                    <a:pt x="31836" y="51552"/>
                    <a:pt x="32825" y="51662"/>
                  </a:cubicBezTo>
                  <a:cubicBezTo>
                    <a:pt x="33294" y="51711"/>
                    <a:pt x="33753" y="51732"/>
                    <a:pt x="34200" y="51732"/>
                  </a:cubicBezTo>
                  <a:cubicBezTo>
                    <a:pt x="34698" y="51732"/>
                    <a:pt x="35181" y="51706"/>
                    <a:pt x="35645" y="51664"/>
                  </a:cubicBezTo>
                  <a:cubicBezTo>
                    <a:pt x="37408" y="51495"/>
                    <a:pt x="38908" y="51116"/>
                    <a:pt x="40119" y="50753"/>
                  </a:cubicBezTo>
                  <a:cubicBezTo>
                    <a:pt x="41330" y="50384"/>
                    <a:pt x="42255" y="50018"/>
                    <a:pt x="42880" y="49756"/>
                  </a:cubicBezTo>
                  <a:cubicBezTo>
                    <a:pt x="43504" y="49494"/>
                    <a:pt x="43828" y="49332"/>
                    <a:pt x="43828" y="49332"/>
                  </a:cubicBezTo>
                  <a:lnTo>
                    <a:pt x="43828" y="49332"/>
                  </a:lnTo>
                  <a:cubicBezTo>
                    <a:pt x="43828" y="49332"/>
                    <a:pt x="43501" y="49484"/>
                    <a:pt x="42870" y="49731"/>
                  </a:cubicBezTo>
                  <a:cubicBezTo>
                    <a:pt x="42242" y="49976"/>
                    <a:pt x="41307" y="50318"/>
                    <a:pt x="40092" y="50658"/>
                  </a:cubicBezTo>
                  <a:cubicBezTo>
                    <a:pt x="38879" y="50995"/>
                    <a:pt x="37379" y="51346"/>
                    <a:pt x="35631" y="51479"/>
                  </a:cubicBezTo>
                  <a:cubicBezTo>
                    <a:pt x="35259" y="51506"/>
                    <a:pt x="34876" y="51522"/>
                    <a:pt x="34484" y="51522"/>
                  </a:cubicBezTo>
                  <a:cubicBezTo>
                    <a:pt x="33956" y="51522"/>
                    <a:pt x="33411" y="51493"/>
                    <a:pt x="32854" y="51423"/>
                  </a:cubicBezTo>
                  <a:cubicBezTo>
                    <a:pt x="31886" y="51299"/>
                    <a:pt x="30878" y="51045"/>
                    <a:pt x="29932" y="50562"/>
                  </a:cubicBezTo>
                  <a:cubicBezTo>
                    <a:pt x="29458" y="50325"/>
                    <a:pt x="29000" y="50020"/>
                    <a:pt x="28585" y="49670"/>
                  </a:cubicBezTo>
                  <a:cubicBezTo>
                    <a:pt x="28157" y="49310"/>
                    <a:pt x="27786" y="48897"/>
                    <a:pt x="27487" y="48416"/>
                  </a:cubicBezTo>
                  <a:cubicBezTo>
                    <a:pt x="26882" y="47458"/>
                    <a:pt x="26670" y="46256"/>
                    <a:pt x="26738" y="45047"/>
                  </a:cubicBezTo>
                  <a:cubicBezTo>
                    <a:pt x="26799" y="43833"/>
                    <a:pt x="27101" y="42598"/>
                    <a:pt x="27477" y="41364"/>
                  </a:cubicBezTo>
                  <a:cubicBezTo>
                    <a:pt x="27856" y="40127"/>
                    <a:pt x="28325" y="38885"/>
                    <a:pt x="28804" y="37621"/>
                  </a:cubicBezTo>
                  <a:cubicBezTo>
                    <a:pt x="29759" y="35091"/>
                    <a:pt x="30800" y="32471"/>
                    <a:pt x="31477" y="29680"/>
                  </a:cubicBezTo>
                  <a:cubicBezTo>
                    <a:pt x="31813" y="28287"/>
                    <a:pt x="32052" y="26848"/>
                    <a:pt x="32108" y="25385"/>
                  </a:cubicBezTo>
                  <a:cubicBezTo>
                    <a:pt x="32164" y="23924"/>
                    <a:pt x="32029" y="22444"/>
                    <a:pt x="31631" y="21009"/>
                  </a:cubicBezTo>
                  <a:cubicBezTo>
                    <a:pt x="31226" y="19601"/>
                    <a:pt x="30669" y="18223"/>
                    <a:pt x="29813" y="16997"/>
                  </a:cubicBezTo>
                  <a:cubicBezTo>
                    <a:pt x="29388" y="16388"/>
                    <a:pt x="28866" y="15834"/>
                    <a:pt x="28256" y="15392"/>
                  </a:cubicBezTo>
                  <a:cubicBezTo>
                    <a:pt x="27645" y="14948"/>
                    <a:pt x="26943" y="14640"/>
                    <a:pt x="26226" y="14459"/>
                  </a:cubicBezTo>
                  <a:cubicBezTo>
                    <a:pt x="25509" y="14272"/>
                    <a:pt x="24777" y="14208"/>
                    <a:pt x="24057" y="14198"/>
                  </a:cubicBezTo>
                  <a:cubicBezTo>
                    <a:pt x="24002" y="14197"/>
                    <a:pt x="23947" y="14197"/>
                    <a:pt x="23891" y="14197"/>
                  </a:cubicBezTo>
                  <a:cubicBezTo>
                    <a:pt x="23229" y="14197"/>
                    <a:pt x="22576" y="14243"/>
                    <a:pt x="21930" y="14305"/>
                  </a:cubicBezTo>
                  <a:cubicBezTo>
                    <a:pt x="20531" y="14444"/>
                    <a:pt x="19170" y="14653"/>
                    <a:pt x="17830" y="14824"/>
                  </a:cubicBezTo>
                  <a:cubicBezTo>
                    <a:pt x="15707" y="15099"/>
                    <a:pt x="13632" y="15276"/>
                    <a:pt x="11635" y="15276"/>
                  </a:cubicBezTo>
                  <a:cubicBezTo>
                    <a:pt x="11113" y="15276"/>
                    <a:pt x="10597" y="15264"/>
                    <a:pt x="10087" y="15239"/>
                  </a:cubicBezTo>
                  <a:cubicBezTo>
                    <a:pt x="9476" y="15206"/>
                    <a:pt x="8861" y="15163"/>
                    <a:pt x="8274" y="15091"/>
                  </a:cubicBezTo>
                  <a:cubicBezTo>
                    <a:pt x="7686" y="15017"/>
                    <a:pt x="7112" y="14898"/>
                    <a:pt x="6561" y="14742"/>
                  </a:cubicBezTo>
                  <a:cubicBezTo>
                    <a:pt x="5459" y="14431"/>
                    <a:pt x="4449" y="13939"/>
                    <a:pt x="3613" y="13286"/>
                  </a:cubicBezTo>
                  <a:cubicBezTo>
                    <a:pt x="2776" y="12636"/>
                    <a:pt x="2120" y="11835"/>
                    <a:pt x="1639" y="10991"/>
                  </a:cubicBezTo>
                  <a:cubicBezTo>
                    <a:pt x="1153" y="10150"/>
                    <a:pt x="835" y="9272"/>
                    <a:pt x="620" y="8427"/>
                  </a:cubicBezTo>
                  <a:cubicBezTo>
                    <a:pt x="195" y="6731"/>
                    <a:pt x="155" y="5185"/>
                    <a:pt x="193" y="3930"/>
                  </a:cubicBezTo>
                  <a:cubicBezTo>
                    <a:pt x="242" y="2670"/>
                    <a:pt x="377" y="1685"/>
                    <a:pt x="488" y="1018"/>
                  </a:cubicBezTo>
                  <a:cubicBezTo>
                    <a:pt x="601" y="351"/>
                    <a:pt x="692" y="1"/>
                    <a:pt x="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3480325" y="3642150"/>
              <a:ext cx="50125" cy="109250"/>
            </a:xfrm>
            <a:custGeom>
              <a:avLst/>
              <a:gdLst/>
              <a:ahLst/>
              <a:cxnLst/>
              <a:rect l="l" t="t" r="r" b="b"/>
              <a:pathLst>
                <a:path w="2005" h="4370" extrusionOk="0">
                  <a:moveTo>
                    <a:pt x="1783" y="1"/>
                  </a:moveTo>
                  <a:lnTo>
                    <a:pt x="1783" y="3196"/>
                  </a:lnTo>
                  <a:cubicBezTo>
                    <a:pt x="1670" y="3136"/>
                    <a:pt x="1521" y="3104"/>
                    <a:pt x="1354" y="3104"/>
                  </a:cubicBezTo>
                  <a:cubicBezTo>
                    <a:pt x="1200" y="3104"/>
                    <a:pt x="1031" y="3131"/>
                    <a:pt x="861" y="3189"/>
                  </a:cubicBezTo>
                  <a:cubicBezTo>
                    <a:pt x="340" y="3364"/>
                    <a:pt x="0" y="3750"/>
                    <a:pt x="102" y="4054"/>
                  </a:cubicBezTo>
                  <a:cubicBezTo>
                    <a:pt x="170" y="4256"/>
                    <a:pt x="419" y="4369"/>
                    <a:pt x="732" y="4369"/>
                  </a:cubicBezTo>
                  <a:cubicBezTo>
                    <a:pt x="886" y="4369"/>
                    <a:pt x="1056" y="4342"/>
                    <a:pt x="1227" y="4284"/>
                  </a:cubicBezTo>
                  <a:cubicBezTo>
                    <a:pt x="1664" y="4137"/>
                    <a:pt x="1975" y="3842"/>
                    <a:pt x="2003" y="3570"/>
                  </a:cubicBezTo>
                  <a:lnTo>
                    <a:pt x="2005" y="3570"/>
                  </a:lnTo>
                  <a:lnTo>
                    <a:pt x="2005" y="3543"/>
                  </a:lnTo>
                  <a:lnTo>
                    <a:pt x="2005" y="3524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4010950" y="3705575"/>
              <a:ext cx="50125" cy="109200"/>
            </a:xfrm>
            <a:custGeom>
              <a:avLst/>
              <a:gdLst/>
              <a:ahLst/>
              <a:cxnLst/>
              <a:rect l="l" t="t" r="r" b="b"/>
              <a:pathLst>
                <a:path w="2005" h="4368" extrusionOk="0">
                  <a:moveTo>
                    <a:pt x="1783" y="1"/>
                  </a:moveTo>
                  <a:lnTo>
                    <a:pt x="1783" y="3194"/>
                  </a:lnTo>
                  <a:cubicBezTo>
                    <a:pt x="1670" y="3135"/>
                    <a:pt x="1522" y="3103"/>
                    <a:pt x="1355" y="3103"/>
                  </a:cubicBezTo>
                  <a:cubicBezTo>
                    <a:pt x="1201" y="3103"/>
                    <a:pt x="1033" y="3130"/>
                    <a:pt x="863" y="3187"/>
                  </a:cubicBezTo>
                  <a:cubicBezTo>
                    <a:pt x="341" y="3363"/>
                    <a:pt x="1" y="3750"/>
                    <a:pt x="104" y="4052"/>
                  </a:cubicBezTo>
                  <a:cubicBezTo>
                    <a:pt x="172" y="4254"/>
                    <a:pt x="420" y="4368"/>
                    <a:pt x="733" y="4368"/>
                  </a:cubicBezTo>
                  <a:cubicBezTo>
                    <a:pt x="887" y="4368"/>
                    <a:pt x="1057" y="4340"/>
                    <a:pt x="1229" y="4282"/>
                  </a:cubicBezTo>
                  <a:cubicBezTo>
                    <a:pt x="1666" y="4136"/>
                    <a:pt x="1975" y="3840"/>
                    <a:pt x="2004" y="3568"/>
                  </a:cubicBezTo>
                  <a:lnTo>
                    <a:pt x="2005" y="3568"/>
                  </a:lnTo>
                  <a:lnTo>
                    <a:pt x="2005" y="3542"/>
                  </a:lnTo>
                  <a:lnTo>
                    <a:pt x="2005" y="352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4316375" y="3494925"/>
              <a:ext cx="50125" cy="109200"/>
            </a:xfrm>
            <a:custGeom>
              <a:avLst/>
              <a:gdLst/>
              <a:ahLst/>
              <a:cxnLst/>
              <a:rect l="l" t="t" r="r" b="b"/>
              <a:pathLst>
                <a:path w="2005" h="4368" extrusionOk="0">
                  <a:moveTo>
                    <a:pt x="1783" y="1"/>
                  </a:moveTo>
                  <a:lnTo>
                    <a:pt x="1783" y="3194"/>
                  </a:lnTo>
                  <a:cubicBezTo>
                    <a:pt x="1670" y="3135"/>
                    <a:pt x="1521" y="3103"/>
                    <a:pt x="1354" y="3103"/>
                  </a:cubicBezTo>
                  <a:cubicBezTo>
                    <a:pt x="1200" y="3103"/>
                    <a:pt x="1031" y="3130"/>
                    <a:pt x="861" y="3187"/>
                  </a:cubicBezTo>
                  <a:cubicBezTo>
                    <a:pt x="341" y="3362"/>
                    <a:pt x="1" y="3748"/>
                    <a:pt x="102" y="4052"/>
                  </a:cubicBezTo>
                  <a:cubicBezTo>
                    <a:pt x="171" y="4254"/>
                    <a:pt x="420" y="4367"/>
                    <a:pt x="733" y="4367"/>
                  </a:cubicBezTo>
                  <a:cubicBezTo>
                    <a:pt x="887" y="4367"/>
                    <a:pt x="1057" y="4340"/>
                    <a:pt x="1229" y="4282"/>
                  </a:cubicBezTo>
                  <a:cubicBezTo>
                    <a:pt x="1665" y="4135"/>
                    <a:pt x="1975" y="3840"/>
                    <a:pt x="2003" y="3568"/>
                  </a:cubicBezTo>
                  <a:lnTo>
                    <a:pt x="2005" y="3568"/>
                  </a:lnTo>
                  <a:lnTo>
                    <a:pt x="2005" y="3541"/>
                  </a:lnTo>
                  <a:lnTo>
                    <a:pt x="2005" y="352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4102825" y="4082900"/>
              <a:ext cx="50125" cy="109225"/>
            </a:xfrm>
            <a:custGeom>
              <a:avLst/>
              <a:gdLst/>
              <a:ahLst/>
              <a:cxnLst/>
              <a:rect l="l" t="t" r="r" b="b"/>
              <a:pathLst>
                <a:path w="2005" h="4369" extrusionOk="0">
                  <a:moveTo>
                    <a:pt x="1783" y="0"/>
                  </a:moveTo>
                  <a:lnTo>
                    <a:pt x="1783" y="3195"/>
                  </a:lnTo>
                  <a:cubicBezTo>
                    <a:pt x="1669" y="3136"/>
                    <a:pt x="1521" y="3104"/>
                    <a:pt x="1354" y="3104"/>
                  </a:cubicBezTo>
                  <a:cubicBezTo>
                    <a:pt x="1200" y="3104"/>
                    <a:pt x="1032" y="3131"/>
                    <a:pt x="861" y="3188"/>
                  </a:cubicBezTo>
                  <a:cubicBezTo>
                    <a:pt x="340" y="3363"/>
                    <a:pt x="1" y="3749"/>
                    <a:pt x="102" y="4053"/>
                  </a:cubicBezTo>
                  <a:cubicBezTo>
                    <a:pt x="170" y="4255"/>
                    <a:pt x="418" y="4368"/>
                    <a:pt x="732" y="4368"/>
                  </a:cubicBezTo>
                  <a:cubicBezTo>
                    <a:pt x="886" y="4368"/>
                    <a:pt x="1055" y="4341"/>
                    <a:pt x="1227" y="4283"/>
                  </a:cubicBezTo>
                  <a:cubicBezTo>
                    <a:pt x="1664" y="4136"/>
                    <a:pt x="1973" y="3841"/>
                    <a:pt x="2002" y="3569"/>
                  </a:cubicBezTo>
                  <a:lnTo>
                    <a:pt x="2005" y="3569"/>
                  </a:lnTo>
                  <a:lnTo>
                    <a:pt x="2005" y="3542"/>
                  </a:lnTo>
                  <a:lnTo>
                    <a:pt x="2005" y="3522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3748725" y="3392425"/>
              <a:ext cx="126950" cy="89175"/>
            </a:xfrm>
            <a:custGeom>
              <a:avLst/>
              <a:gdLst/>
              <a:ahLst/>
              <a:cxnLst/>
              <a:rect l="l" t="t" r="r" b="b"/>
              <a:pathLst>
                <a:path w="5078" h="3567" extrusionOk="0">
                  <a:moveTo>
                    <a:pt x="2592" y="203"/>
                  </a:moveTo>
                  <a:lnTo>
                    <a:pt x="4797" y="745"/>
                  </a:lnTo>
                  <a:lnTo>
                    <a:pt x="4519" y="1155"/>
                  </a:lnTo>
                  <a:lnTo>
                    <a:pt x="2307" y="622"/>
                  </a:lnTo>
                  <a:lnTo>
                    <a:pt x="2592" y="203"/>
                  </a:lnTo>
                  <a:close/>
                  <a:moveTo>
                    <a:pt x="2523" y="1"/>
                  </a:moveTo>
                  <a:lnTo>
                    <a:pt x="1999" y="769"/>
                  </a:lnTo>
                  <a:lnTo>
                    <a:pt x="1278" y="1829"/>
                  </a:lnTo>
                  <a:cubicBezTo>
                    <a:pt x="1202" y="1690"/>
                    <a:pt x="1019" y="1560"/>
                    <a:pt x="787" y="1492"/>
                  </a:cubicBezTo>
                  <a:cubicBezTo>
                    <a:pt x="690" y="1466"/>
                    <a:pt x="595" y="1453"/>
                    <a:pt x="506" y="1453"/>
                  </a:cubicBezTo>
                  <a:cubicBezTo>
                    <a:pt x="279" y="1453"/>
                    <a:pt x="98" y="1537"/>
                    <a:pt x="58" y="1681"/>
                  </a:cubicBezTo>
                  <a:cubicBezTo>
                    <a:pt x="1" y="1883"/>
                    <a:pt x="237" y="2125"/>
                    <a:pt x="582" y="2221"/>
                  </a:cubicBezTo>
                  <a:cubicBezTo>
                    <a:pt x="679" y="2249"/>
                    <a:pt x="775" y="2262"/>
                    <a:pt x="864" y="2262"/>
                  </a:cubicBezTo>
                  <a:cubicBezTo>
                    <a:pt x="1042" y="2262"/>
                    <a:pt x="1191" y="2209"/>
                    <a:pt x="1266" y="2117"/>
                  </a:cubicBezTo>
                  <a:lnTo>
                    <a:pt x="1268" y="2117"/>
                  </a:lnTo>
                  <a:lnTo>
                    <a:pt x="2158" y="810"/>
                  </a:lnTo>
                  <a:lnTo>
                    <a:pt x="4377" y="1379"/>
                  </a:lnTo>
                  <a:lnTo>
                    <a:pt x="3192" y="3123"/>
                  </a:lnTo>
                  <a:cubicBezTo>
                    <a:pt x="3110" y="2987"/>
                    <a:pt x="2931" y="2860"/>
                    <a:pt x="2705" y="2795"/>
                  </a:cubicBezTo>
                  <a:cubicBezTo>
                    <a:pt x="2607" y="2768"/>
                    <a:pt x="2511" y="2755"/>
                    <a:pt x="2422" y="2755"/>
                  </a:cubicBezTo>
                  <a:cubicBezTo>
                    <a:pt x="2195" y="2755"/>
                    <a:pt x="2016" y="2839"/>
                    <a:pt x="1975" y="2983"/>
                  </a:cubicBezTo>
                  <a:cubicBezTo>
                    <a:pt x="1919" y="3183"/>
                    <a:pt x="2154" y="3426"/>
                    <a:pt x="2499" y="3524"/>
                  </a:cubicBezTo>
                  <a:cubicBezTo>
                    <a:pt x="2598" y="3552"/>
                    <a:pt x="2695" y="3566"/>
                    <a:pt x="2785" y="3566"/>
                  </a:cubicBezTo>
                  <a:cubicBezTo>
                    <a:pt x="3004" y="3566"/>
                    <a:pt x="3179" y="3485"/>
                    <a:pt x="3223" y="3346"/>
                  </a:cubicBezTo>
                  <a:lnTo>
                    <a:pt x="4533" y="1424"/>
                  </a:lnTo>
                  <a:lnTo>
                    <a:pt x="5013" y="718"/>
                  </a:lnTo>
                  <a:lnTo>
                    <a:pt x="5077" y="623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4075475" y="3888875"/>
              <a:ext cx="175100" cy="122975"/>
            </a:xfrm>
            <a:custGeom>
              <a:avLst/>
              <a:gdLst/>
              <a:ahLst/>
              <a:cxnLst/>
              <a:rect l="l" t="t" r="r" b="b"/>
              <a:pathLst>
                <a:path w="7004" h="4919" extrusionOk="0">
                  <a:moveTo>
                    <a:pt x="3482" y="1"/>
                  </a:moveTo>
                  <a:lnTo>
                    <a:pt x="2759" y="1063"/>
                  </a:lnTo>
                  <a:lnTo>
                    <a:pt x="1764" y="2520"/>
                  </a:lnTo>
                  <a:cubicBezTo>
                    <a:pt x="1660" y="2327"/>
                    <a:pt x="1407" y="2147"/>
                    <a:pt x="1085" y="2058"/>
                  </a:cubicBezTo>
                  <a:cubicBezTo>
                    <a:pt x="949" y="2020"/>
                    <a:pt x="817" y="2002"/>
                    <a:pt x="694" y="2002"/>
                  </a:cubicBezTo>
                  <a:cubicBezTo>
                    <a:pt x="383" y="2002"/>
                    <a:pt x="136" y="2118"/>
                    <a:pt x="80" y="2317"/>
                  </a:cubicBezTo>
                  <a:cubicBezTo>
                    <a:pt x="1" y="2595"/>
                    <a:pt x="324" y="2927"/>
                    <a:pt x="803" y="3061"/>
                  </a:cubicBezTo>
                  <a:cubicBezTo>
                    <a:pt x="937" y="3099"/>
                    <a:pt x="1070" y="3117"/>
                    <a:pt x="1193" y="3117"/>
                  </a:cubicBezTo>
                  <a:cubicBezTo>
                    <a:pt x="1437" y="3117"/>
                    <a:pt x="1642" y="3046"/>
                    <a:pt x="1746" y="2920"/>
                  </a:cubicBezTo>
                  <a:lnTo>
                    <a:pt x="1747" y="2921"/>
                  </a:lnTo>
                  <a:lnTo>
                    <a:pt x="2974" y="1117"/>
                  </a:lnTo>
                  <a:lnTo>
                    <a:pt x="6033" y="1905"/>
                  </a:lnTo>
                  <a:lnTo>
                    <a:pt x="4397" y="4308"/>
                  </a:lnTo>
                  <a:cubicBezTo>
                    <a:pt x="4287" y="4121"/>
                    <a:pt x="4039" y="3945"/>
                    <a:pt x="3724" y="3857"/>
                  </a:cubicBezTo>
                  <a:cubicBezTo>
                    <a:pt x="3590" y="3820"/>
                    <a:pt x="3457" y="3802"/>
                    <a:pt x="3335" y="3802"/>
                  </a:cubicBezTo>
                  <a:cubicBezTo>
                    <a:pt x="3023" y="3802"/>
                    <a:pt x="2775" y="3918"/>
                    <a:pt x="2718" y="4117"/>
                  </a:cubicBezTo>
                  <a:cubicBezTo>
                    <a:pt x="2642" y="4394"/>
                    <a:pt x="2964" y="4728"/>
                    <a:pt x="3441" y="4861"/>
                  </a:cubicBezTo>
                  <a:cubicBezTo>
                    <a:pt x="3579" y="4900"/>
                    <a:pt x="3714" y="4918"/>
                    <a:pt x="3838" y="4918"/>
                  </a:cubicBezTo>
                  <a:cubicBezTo>
                    <a:pt x="4144" y="4918"/>
                    <a:pt x="4387" y="4807"/>
                    <a:pt x="4449" y="4615"/>
                  </a:cubicBezTo>
                  <a:lnTo>
                    <a:pt x="6255" y="1962"/>
                  </a:lnTo>
                  <a:lnTo>
                    <a:pt x="6917" y="992"/>
                  </a:lnTo>
                  <a:lnTo>
                    <a:pt x="7004" y="860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4070325" y="4538950"/>
              <a:ext cx="175075" cy="122950"/>
            </a:xfrm>
            <a:custGeom>
              <a:avLst/>
              <a:gdLst/>
              <a:ahLst/>
              <a:cxnLst/>
              <a:rect l="l" t="t" r="r" b="b"/>
              <a:pathLst>
                <a:path w="7003" h="4918" extrusionOk="0">
                  <a:moveTo>
                    <a:pt x="3482" y="0"/>
                  </a:moveTo>
                  <a:lnTo>
                    <a:pt x="2759" y="1061"/>
                  </a:lnTo>
                  <a:lnTo>
                    <a:pt x="1764" y="2520"/>
                  </a:lnTo>
                  <a:cubicBezTo>
                    <a:pt x="1660" y="2326"/>
                    <a:pt x="1406" y="2146"/>
                    <a:pt x="1084" y="2056"/>
                  </a:cubicBezTo>
                  <a:cubicBezTo>
                    <a:pt x="950" y="2018"/>
                    <a:pt x="819" y="2001"/>
                    <a:pt x="696" y="2001"/>
                  </a:cubicBezTo>
                  <a:cubicBezTo>
                    <a:pt x="384" y="2001"/>
                    <a:pt x="136" y="2117"/>
                    <a:pt x="79" y="2316"/>
                  </a:cubicBezTo>
                  <a:cubicBezTo>
                    <a:pt x="1" y="2593"/>
                    <a:pt x="324" y="2926"/>
                    <a:pt x="802" y="3061"/>
                  </a:cubicBezTo>
                  <a:cubicBezTo>
                    <a:pt x="936" y="3098"/>
                    <a:pt x="1069" y="3116"/>
                    <a:pt x="1191" y="3116"/>
                  </a:cubicBezTo>
                  <a:cubicBezTo>
                    <a:pt x="1436" y="3116"/>
                    <a:pt x="1642" y="3045"/>
                    <a:pt x="1746" y="2919"/>
                  </a:cubicBezTo>
                  <a:lnTo>
                    <a:pt x="1747" y="2920"/>
                  </a:lnTo>
                  <a:lnTo>
                    <a:pt x="2974" y="1117"/>
                  </a:lnTo>
                  <a:lnTo>
                    <a:pt x="6033" y="1904"/>
                  </a:lnTo>
                  <a:lnTo>
                    <a:pt x="4397" y="4308"/>
                  </a:lnTo>
                  <a:cubicBezTo>
                    <a:pt x="4287" y="4120"/>
                    <a:pt x="4039" y="3944"/>
                    <a:pt x="3724" y="3857"/>
                  </a:cubicBezTo>
                  <a:cubicBezTo>
                    <a:pt x="3589" y="3819"/>
                    <a:pt x="3456" y="3801"/>
                    <a:pt x="3333" y="3801"/>
                  </a:cubicBezTo>
                  <a:cubicBezTo>
                    <a:pt x="3022" y="3801"/>
                    <a:pt x="2776" y="3917"/>
                    <a:pt x="2719" y="4116"/>
                  </a:cubicBezTo>
                  <a:cubicBezTo>
                    <a:pt x="2642" y="4393"/>
                    <a:pt x="2964" y="4726"/>
                    <a:pt x="3442" y="4860"/>
                  </a:cubicBezTo>
                  <a:cubicBezTo>
                    <a:pt x="3579" y="4899"/>
                    <a:pt x="3713" y="4917"/>
                    <a:pt x="3837" y="4917"/>
                  </a:cubicBezTo>
                  <a:cubicBezTo>
                    <a:pt x="4142" y="4917"/>
                    <a:pt x="4385" y="4806"/>
                    <a:pt x="4447" y="4614"/>
                  </a:cubicBezTo>
                  <a:lnTo>
                    <a:pt x="6252" y="1961"/>
                  </a:lnTo>
                  <a:lnTo>
                    <a:pt x="6915" y="989"/>
                  </a:lnTo>
                  <a:lnTo>
                    <a:pt x="7002" y="859"/>
                  </a:lnTo>
                  <a:lnTo>
                    <a:pt x="3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3760150" y="3700825"/>
              <a:ext cx="149650" cy="125200"/>
            </a:xfrm>
            <a:custGeom>
              <a:avLst/>
              <a:gdLst/>
              <a:ahLst/>
              <a:cxnLst/>
              <a:rect l="l" t="t" r="r" b="b"/>
              <a:pathLst>
                <a:path w="5986" h="5008" extrusionOk="0">
                  <a:moveTo>
                    <a:pt x="5986" y="0"/>
                  </a:moveTo>
                  <a:lnTo>
                    <a:pt x="2388" y="441"/>
                  </a:lnTo>
                  <a:lnTo>
                    <a:pt x="2088" y="1689"/>
                  </a:lnTo>
                  <a:lnTo>
                    <a:pt x="1673" y="3406"/>
                  </a:lnTo>
                  <a:cubicBezTo>
                    <a:pt x="1528" y="3282"/>
                    <a:pt x="1285" y="3205"/>
                    <a:pt x="1007" y="3205"/>
                  </a:cubicBezTo>
                  <a:cubicBezTo>
                    <a:pt x="963" y="3205"/>
                    <a:pt x="919" y="3207"/>
                    <a:pt x="874" y="3211"/>
                  </a:cubicBezTo>
                  <a:cubicBezTo>
                    <a:pt x="380" y="3254"/>
                    <a:pt x="1" y="3522"/>
                    <a:pt x="25" y="3808"/>
                  </a:cubicBezTo>
                  <a:cubicBezTo>
                    <a:pt x="48" y="4068"/>
                    <a:pt x="397" y="4256"/>
                    <a:pt x="831" y="4256"/>
                  </a:cubicBezTo>
                  <a:cubicBezTo>
                    <a:pt x="874" y="4256"/>
                    <a:pt x="919" y="4254"/>
                    <a:pt x="964" y="4250"/>
                  </a:cubicBezTo>
                  <a:cubicBezTo>
                    <a:pt x="1382" y="4215"/>
                    <a:pt x="1718" y="4019"/>
                    <a:pt x="1797" y="3785"/>
                  </a:cubicBezTo>
                  <a:lnTo>
                    <a:pt x="1799" y="3785"/>
                  </a:lnTo>
                  <a:lnTo>
                    <a:pt x="2310" y="1665"/>
                  </a:lnTo>
                  <a:lnTo>
                    <a:pt x="5450" y="1322"/>
                  </a:lnTo>
                  <a:lnTo>
                    <a:pt x="5450" y="1322"/>
                  </a:lnTo>
                  <a:lnTo>
                    <a:pt x="4769" y="4147"/>
                  </a:lnTo>
                  <a:cubicBezTo>
                    <a:pt x="4623" y="4029"/>
                    <a:pt x="4386" y="3957"/>
                    <a:pt x="4116" y="3957"/>
                  </a:cubicBezTo>
                  <a:cubicBezTo>
                    <a:pt x="4071" y="3957"/>
                    <a:pt x="4026" y="3959"/>
                    <a:pt x="3980" y="3963"/>
                  </a:cubicBezTo>
                  <a:cubicBezTo>
                    <a:pt x="3486" y="4006"/>
                    <a:pt x="3107" y="4273"/>
                    <a:pt x="3131" y="4560"/>
                  </a:cubicBezTo>
                  <a:cubicBezTo>
                    <a:pt x="3155" y="4820"/>
                    <a:pt x="3503" y="5008"/>
                    <a:pt x="3937" y="5008"/>
                  </a:cubicBezTo>
                  <a:cubicBezTo>
                    <a:pt x="3981" y="5008"/>
                    <a:pt x="4025" y="5006"/>
                    <a:pt x="4070" y="5002"/>
                  </a:cubicBezTo>
                  <a:cubicBezTo>
                    <a:pt x="4556" y="4959"/>
                    <a:pt x="4932" y="4698"/>
                    <a:pt x="4919" y="4415"/>
                  </a:cubicBezTo>
                  <a:lnTo>
                    <a:pt x="5672" y="1296"/>
                  </a:lnTo>
                  <a:lnTo>
                    <a:pt x="5949" y="155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4330300" y="4381975"/>
              <a:ext cx="149650" cy="125175"/>
            </a:xfrm>
            <a:custGeom>
              <a:avLst/>
              <a:gdLst/>
              <a:ahLst/>
              <a:cxnLst/>
              <a:rect l="l" t="t" r="r" b="b"/>
              <a:pathLst>
                <a:path w="5986" h="5007" extrusionOk="0">
                  <a:moveTo>
                    <a:pt x="5986" y="0"/>
                  </a:moveTo>
                  <a:lnTo>
                    <a:pt x="2390" y="440"/>
                  </a:lnTo>
                  <a:lnTo>
                    <a:pt x="2089" y="1690"/>
                  </a:lnTo>
                  <a:lnTo>
                    <a:pt x="1674" y="3405"/>
                  </a:lnTo>
                  <a:cubicBezTo>
                    <a:pt x="1528" y="3281"/>
                    <a:pt x="1284" y="3204"/>
                    <a:pt x="1006" y="3204"/>
                  </a:cubicBezTo>
                  <a:cubicBezTo>
                    <a:pt x="963" y="3204"/>
                    <a:pt x="919" y="3206"/>
                    <a:pt x="874" y="3210"/>
                  </a:cubicBezTo>
                  <a:cubicBezTo>
                    <a:pt x="380" y="3253"/>
                    <a:pt x="0" y="3522"/>
                    <a:pt x="25" y="3808"/>
                  </a:cubicBezTo>
                  <a:cubicBezTo>
                    <a:pt x="48" y="4068"/>
                    <a:pt x="395" y="4255"/>
                    <a:pt x="828" y="4255"/>
                  </a:cubicBezTo>
                  <a:cubicBezTo>
                    <a:pt x="873" y="4255"/>
                    <a:pt x="919" y="4253"/>
                    <a:pt x="965" y="4249"/>
                  </a:cubicBezTo>
                  <a:cubicBezTo>
                    <a:pt x="1382" y="4213"/>
                    <a:pt x="1718" y="4017"/>
                    <a:pt x="1797" y="3784"/>
                  </a:cubicBezTo>
                  <a:lnTo>
                    <a:pt x="1798" y="3784"/>
                  </a:lnTo>
                  <a:lnTo>
                    <a:pt x="2311" y="1664"/>
                  </a:lnTo>
                  <a:lnTo>
                    <a:pt x="5450" y="1320"/>
                  </a:lnTo>
                  <a:lnTo>
                    <a:pt x="4769" y="4146"/>
                  </a:lnTo>
                  <a:cubicBezTo>
                    <a:pt x="4622" y="4029"/>
                    <a:pt x="4384" y="3956"/>
                    <a:pt x="4114" y="3956"/>
                  </a:cubicBezTo>
                  <a:cubicBezTo>
                    <a:pt x="4070" y="3956"/>
                    <a:pt x="4025" y="3958"/>
                    <a:pt x="3980" y="3961"/>
                  </a:cubicBezTo>
                  <a:cubicBezTo>
                    <a:pt x="3486" y="4004"/>
                    <a:pt x="3107" y="4274"/>
                    <a:pt x="3131" y="4560"/>
                  </a:cubicBezTo>
                  <a:cubicBezTo>
                    <a:pt x="3155" y="4820"/>
                    <a:pt x="3504" y="5007"/>
                    <a:pt x="3938" y="5007"/>
                  </a:cubicBezTo>
                  <a:cubicBezTo>
                    <a:pt x="3981" y="5007"/>
                    <a:pt x="4026" y="5005"/>
                    <a:pt x="4072" y="5001"/>
                  </a:cubicBezTo>
                  <a:cubicBezTo>
                    <a:pt x="4556" y="4959"/>
                    <a:pt x="4932" y="4697"/>
                    <a:pt x="4919" y="4415"/>
                  </a:cubicBezTo>
                  <a:lnTo>
                    <a:pt x="5672" y="1296"/>
                  </a:lnTo>
                  <a:lnTo>
                    <a:pt x="5948" y="154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3922100" y="3449400"/>
              <a:ext cx="117525" cy="171700"/>
            </a:xfrm>
            <a:custGeom>
              <a:avLst/>
              <a:gdLst/>
              <a:ahLst/>
              <a:cxnLst/>
              <a:rect l="l" t="t" r="r" b="b"/>
              <a:pathLst>
                <a:path w="4701" h="6868" extrusionOk="0">
                  <a:moveTo>
                    <a:pt x="2447" y="1"/>
                  </a:moveTo>
                  <a:lnTo>
                    <a:pt x="0" y="2673"/>
                  </a:lnTo>
                  <a:lnTo>
                    <a:pt x="581" y="3819"/>
                  </a:lnTo>
                  <a:lnTo>
                    <a:pt x="1382" y="5393"/>
                  </a:lnTo>
                  <a:cubicBezTo>
                    <a:pt x="1161" y="5393"/>
                    <a:pt x="882" y="5526"/>
                    <a:pt x="647" y="5765"/>
                  </a:cubicBezTo>
                  <a:cubicBezTo>
                    <a:pt x="301" y="6119"/>
                    <a:pt x="186" y="6570"/>
                    <a:pt x="390" y="6770"/>
                  </a:cubicBezTo>
                  <a:cubicBezTo>
                    <a:pt x="457" y="6836"/>
                    <a:pt x="550" y="6868"/>
                    <a:pt x="656" y="6868"/>
                  </a:cubicBezTo>
                  <a:cubicBezTo>
                    <a:pt x="877" y="6868"/>
                    <a:pt x="1156" y="6734"/>
                    <a:pt x="1392" y="6496"/>
                  </a:cubicBezTo>
                  <a:cubicBezTo>
                    <a:pt x="1685" y="6196"/>
                    <a:pt x="1813" y="5830"/>
                    <a:pt x="1721" y="5601"/>
                  </a:cubicBezTo>
                  <a:lnTo>
                    <a:pt x="1722" y="5601"/>
                  </a:lnTo>
                  <a:lnTo>
                    <a:pt x="735" y="3655"/>
                  </a:lnTo>
                  <a:lnTo>
                    <a:pt x="2899" y="1354"/>
                  </a:lnTo>
                  <a:lnTo>
                    <a:pt x="4216" y="3945"/>
                  </a:lnTo>
                  <a:cubicBezTo>
                    <a:pt x="3997" y="3950"/>
                    <a:pt x="3725" y="4085"/>
                    <a:pt x="3496" y="4315"/>
                  </a:cubicBezTo>
                  <a:cubicBezTo>
                    <a:pt x="3150" y="4670"/>
                    <a:pt x="3035" y="5121"/>
                    <a:pt x="3238" y="5322"/>
                  </a:cubicBezTo>
                  <a:cubicBezTo>
                    <a:pt x="3306" y="5387"/>
                    <a:pt x="3399" y="5419"/>
                    <a:pt x="3505" y="5419"/>
                  </a:cubicBezTo>
                  <a:cubicBezTo>
                    <a:pt x="3726" y="5419"/>
                    <a:pt x="4007" y="5285"/>
                    <a:pt x="4240" y="5045"/>
                  </a:cubicBezTo>
                  <a:cubicBezTo>
                    <a:pt x="4583" y="4700"/>
                    <a:pt x="4700" y="4257"/>
                    <a:pt x="4505" y="4051"/>
                  </a:cubicBezTo>
                  <a:lnTo>
                    <a:pt x="3052" y="1189"/>
                  </a:lnTo>
                  <a:lnTo>
                    <a:pt x="2518" y="142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3687850" y="3571200"/>
              <a:ext cx="72900" cy="99850"/>
            </a:xfrm>
            <a:custGeom>
              <a:avLst/>
              <a:gdLst/>
              <a:ahLst/>
              <a:cxnLst/>
              <a:rect l="l" t="t" r="r" b="b"/>
              <a:pathLst>
                <a:path w="2916" h="3994" extrusionOk="0">
                  <a:moveTo>
                    <a:pt x="2701" y="0"/>
                  </a:moveTo>
                  <a:lnTo>
                    <a:pt x="1865" y="3084"/>
                  </a:lnTo>
                  <a:cubicBezTo>
                    <a:pt x="1703" y="2931"/>
                    <a:pt x="1412" y="2833"/>
                    <a:pt x="1081" y="2833"/>
                  </a:cubicBezTo>
                  <a:cubicBezTo>
                    <a:pt x="1047" y="2833"/>
                    <a:pt x="1012" y="2834"/>
                    <a:pt x="977" y="2836"/>
                  </a:cubicBezTo>
                  <a:cubicBezTo>
                    <a:pt x="430" y="2869"/>
                    <a:pt x="1" y="3152"/>
                    <a:pt x="20" y="3473"/>
                  </a:cubicBezTo>
                  <a:cubicBezTo>
                    <a:pt x="38" y="3772"/>
                    <a:pt x="442" y="3993"/>
                    <a:pt x="944" y="3993"/>
                  </a:cubicBezTo>
                  <a:cubicBezTo>
                    <a:pt x="978" y="3993"/>
                    <a:pt x="1012" y="3992"/>
                    <a:pt x="1047" y="3990"/>
                  </a:cubicBezTo>
                  <a:cubicBezTo>
                    <a:pt x="1507" y="3964"/>
                    <a:pt x="1883" y="3758"/>
                    <a:pt x="1981" y="3503"/>
                  </a:cubicBezTo>
                  <a:lnTo>
                    <a:pt x="1984" y="3503"/>
                  </a:lnTo>
                  <a:lnTo>
                    <a:pt x="1988" y="3475"/>
                  </a:lnTo>
                  <a:cubicBezTo>
                    <a:pt x="1991" y="3470"/>
                    <a:pt x="1992" y="3463"/>
                    <a:pt x="1994" y="3457"/>
                  </a:cubicBezTo>
                  <a:lnTo>
                    <a:pt x="2916" y="57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4329825" y="4592525"/>
              <a:ext cx="72925" cy="99875"/>
            </a:xfrm>
            <a:custGeom>
              <a:avLst/>
              <a:gdLst/>
              <a:ahLst/>
              <a:cxnLst/>
              <a:rect l="l" t="t" r="r" b="b"/>
              <a:pathLst>
                <a:path w="2917" h="3995" extrusionOk="0">
                  <a:moveTo>
                    <a:pt x="2702" y="0"/>
                  </a:moveTo>
                  <a:lnTo>
                    <a:pt x="1866" y="3084"/>
                  </a:lnTo>
                  <a:cubicBezTo>
                    <a:pt x="1705" y="2933"/>
                    <a:pt x="1416" y="2834"/>
                    <a:pt x="1087" y="2834"/>
                  </a:cubicBezTo>
                  <a:cubicBezTo>
                    <a:pt x="1051" y="2834"/>
                    <a:pt x="1015" y="2835"/>
                    <a:pt x="978" y="2837"/>
                  </a:cubicBezTo>
                  <a:cubicBezTo>
                    <a:pt x="430" y="2869"/>
                    <a:pt x="1" y="3154"/>
                    <a:pt x="21" y="3474"/>
                  </a:cubicBezTo>
                  <a:cubicBezTo>
                    <a:pt x="40" y="3772"/>
                    <a:pt x="444" y="3994"/>
                    <a:pt x="944" y="3994"/>
                  </a:cubicBezTo>
                  <a:cubicBezTo>
                    <a:pt x="978" y="3994"/>
                    <a:pt x="1012" y="3993"/>
                    <a:pt x="1047" y="3991"/>
                  </a:cubicBezTo>
                  <a:cubicBezTo>
                    <a:pt x="1508" y="3964"/>
                    <a:pt x="1883" y="3758"/>
                    <a:pt x="1982" y="3505"/>
                  </a:cubicBezTo>
                  <a:lnTo>
                    <a:pt x="1983" y="3505"/>
                  </a:lnTo>
                  <a:lnTo>
                    <a:pt x="1989" y="3476"/>
                  </a:lnTo>
                  <a:cubicBezTo>
                    <a:pt x="1991" y="3470"/>
                    <a:pt x="1993" y="3463"/>
                    <a:pt x="1995" y="3459"/>
                  </a:cubicBezTo>
                  <a:lnTo>
                    <a:pt x="2917" y="59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4278400" y="3806575"/>
              <a:ext cx="126975" cy="89175"/>
            </a:xfrm>
            <a:custGeom>
              <a:avLst/>
              <a:gdLst/>
              <a:ahLst/>
              <a:cxnLst/>
              <a:rect l="l" t="t" r="r" b="b"/>
              <a:pathLst>
                <a:path w="5079" h="3567" extrusionOk="0">
                  <a:moveTo>
                    <a:pt x="2593" y="205"/>
                  </a:moveTo>
                  <a:lnTo>
                    <a:pt x="4798" y="748"/>
                  </a:lnTo>
                  <a:lnTo>
                    <a:pt x="4520" y="1157"/>
                  </a:lnTo>
                  <a:lnTo>
                    <a:pt x="2308" y="623"/>
                  </a:lnTo>
                  <a:lnTo>
                    <a:pt x="2593" y="205"/>
                  </a:lnTo>
                  <a:close/>
                  <a:moveTo>
                    <a:pt x="2526" y="0"/>
                  </a:moveTo>
                  <a:lnTo>
                    <a:pt x="2000" y="771"/>
                  </a:lnTo>
                  <a:lnTo>
                    <a:pt x="1280" y="1830"/>
                  </a:lnTo>
                  <a:cubicBezTo>
                    <a:pt x="1203" y="1690"/>
                    <a:pt x="1020" y="1559"/>
                    <a:pt x="787" y="1493"/>
                  </a:cubicBezTo>
                  <a:cubicBezTo>
                    <a:pt x="689" y="1466"/>
                    <a:pt x="593" y="1453"/>
                    <a:pt x="504" y="1453"/>
                  </a:cubicBezTo>
                  <a:cubicBezTo>
                    <a:pt x="277" y="1453"/>
                    <a:pt x="98" y="1537"/>
                    <a:pt x="58" y="1681"/>
                  </a:cubicBezTo>
                  <a:cubicBezTo>
                    <a:pt x="1" y="1883"/>
                    <a:pt x="237" y="2125"/>
                    <a:pt x="582" y="2222"/>
                  </a:cubicBezTo>
                  <a:cubicBezTo>
                    <a:pt x="679" y="2249"/>
                    <a:pt x="774" y="2262"/>
                    <a:pt x="862" y="2262"/>
                  </a:cubicBezTo>
                  <a:cubicBezTo>
                    <a:pt x="1041" y="2262"/>
                    <a:pt x="1190" y="2210"/>
                    <a:pt x="1266" y="2118"/>
                  </a:cubicBezTo>
                  <a:lnTo>
                    <a:pt x="1268" y="2118"/>
                  </a:lnTo>
                  <a:lnTo>
                    <a:pt x="2158" y="809"/>
                  </a:lnTo>
                  <a:lnTo>
                    <a:pt x="4377" y="1380"/>
                  </a:lnTo>
                  <a:lnTo>
                    <a:pt x="3192" y="3123"/>
                  </a:lnTo>
                  <a:cubicBezTo>
                    <a:pt x="3110" y="2987"/>
                    <a:pt x="2931" y="2861"/>
                    <a:pt x="2702" y="2796"/>
                  </a:cubicBezTo>
                  <a:cubicBezTo>
                    <a:pt x="2605" y="2769"/>
                    <a:pt x="2509" y="2756"/>
                    <a:pt x="2420" y="2756"/>
                  </a:cubicBezTo>
                  <a:cubicBezTo>
                    <a:pt x="2194" y="2756"/>
                    <a:pt x="2014" y="2840"/>
                    <a:pt x="1975" y="2984"/>
                  </a:cubicBezTo>
                  <a:cubicBezTo>
                    <a:pt x="1919" y="3184"/>
                    <a:pt x="2154" y="3427"/>
                    <a:pt x="2499" y="3523"/>
                  </a:cubicBezTo>
                  <a:cubicBezTo>
                    <a:pt x="2599" y="3553"/>
                    <a:pt x="2697" y="3567"/>
                    <a:pt x="2787" y="3567"/>
                  </a:cubicBezTo>
                  <a:cubicBezTo>
                    <a:pt x="3007" y="3567"/>
                    <a:pt x="3181" y="3485"/>
                    <a:pt x="3224" y="3347"/>
                  </a:cubicBezTo>
                  <a:lnTo>
                    <a:pt x="4534" y="1423"/>
                  </a:lnTo>
                  <a:lnTo>
                    <a:pt x="5014" y="719"/>
                  </a:lnTo>
                  <a:lnTo>
                    <a:pt x="5078" y="623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4076775" y="4222250"/>
              <a:ext cx="85025" cy="124350"/>
            </a:xfrm>
            <a:custGeom>
              <a:avLst/>
              <a:gdLst/>
              <a:ahLst/>
              <a:cxnLst/>
              <a:rect l="l" t="t" r="r" b="b"/>
              <a:pathLst>
                <a:path w="3401" h="4974" extrusionOk="0">
                  <a:moveTo>
                    <a:pt x="1757" y="305"/>
                  </a:moveTo>
                  <a:lnTo>
                    <a:pt x="1980" y="748"/>
                  </a:lnTo>
                  <a:lnTo>
                    <a:pt x="437" y="2418"/>
                  </a:lnTo>
                  <a:lnTo>
                    <a:pt x="209" y="1966"/>
                  </a:lnTo>
                  <a:lnTo>
                    <a:pt x="1757" y="305"/>
                  </a:lnTo>
                  <a:close/>
                  <a:moveTo>
                    <a:pt x="1788" y="1"/>
                  </a:moveTo>
                  <a:lnTo>
                    <a:pt x="0" y="1929"/>
                  </a:lnTo>
                  <a:lnTo>
                    <a:pt x="417" y="2762"/>
                  </a:lnTo>
                  <a:lnTo>
                    <a:pt x="990" y="3907"/>
                  </a:lnTo>
                  <a:cubicBezTo>
                    <a:pt x="831" y="3907"/>
                    <a:pt x="627" y="4002"/>
                    <a:pt x="457" y="4173"/>
                  </a:cubicBezTo>
                  <a:cubicBezTo>
                    <a:pt x="202" y="4428"/>
                    <a:pt x="119" y="4756"/>
                    <a:pt x="265" y="4902"/>
                  </a:cubicBezTo>
                  <a:cubicBezTo>
                    <a:pt x="314" y="4951"/>
                    <a:pt x="382" y="4974"/>
                    <a:pt x="461" y="4974"/>
                  </a:cubicBezTo>
                  <a:cubicBezTo>
                    <a:pt x="621" y="4974"/>
                    <a:pt x="823" y="4878"/>
                    <a:pt x="994" y="4707"/>
                  </a:cubicBezTo>
                  <a:cubicBezTo>
                    <a:pt x="1209" y="4493"/>
                    <a:pt x="1302" y="4226"/>
                    <a:pt x="1237" y="4059"/>
                  </a:cubicBezTo>
                  <a:lnTo>
                    <a:pt x="1239" y="4059"/>
                  </a:lnTo>
                  <a:lnTo>
                    <a:pt x="530" y="2645"/>
                  </a:lnTo>
                  <a:lnTo>
                    <a:pt x="2110" y="985"/>
                  </a:lnTo>
                  <a:lnTo>
                    <a:pt x="3055" y="2869"/>
                  </a:lnTo>
                  <a:cubicBezTo>
                    <a:pt x="2898" y="2874"/>
                    <a:pt x="2699" y="2968"/>
                    <a:pt x="2531" y="3136"/>
                  </a:cubicBezTo>
                  <a:cubicBezTo>
                    <a:pt x="2277" y="3390"/>
                    <a:pt x="2192" y="3718"/>
                    <a:pt x="2340" y="3864"/>
                  </a:cubicBezTo>
                  <a:cubicBezTo>
                    <a:pt x="2388" y="3913"/>
                    <a:pt x="2456" y="3936"/>
                    <a:pt x="2535" y="3936"/>
                  </a:cubicBezTo>
                  <a:cubicBezTo>
                    <a:pt x="2694" y="3936"/>
                    <a:pt x="2897" y="3840"/>
                    <a:pt x="3068" y="3670"/>
                  </a:cubicBezTo>
                  <a:cubicBezTo>
                    <a:pt x="3314" y="3418"/>
                    <a:pt x="3400" y="3097"/>
                    <a:pt x="3263" y="2947"/>
                  </a:cubicBezTo>
                  <a:lnTo>
                    <a:pt x="2221" y="865"/>
                  </a:lnTo>
                  <a:lnTo>
                    <a:pt x="1840" y="104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4266800" y="4165775"/>
              <a:ext cx="126950" cy="89150"/>
            </a:xfrm>
            <a:custGeom>
              <a:avLst/>
              <a:gdLst/>
              <a:ahLst/>
              <a:cxnLst/>
              <a:rect l="l" t="t" r="r" b="b"/>
              <a:pathLst>
                <a:path w="5078" h="3566" extrusionOk="0">
                  <a:moveTo>
                    <a:pt x="2590" y="204"/>
                  </a:moveTo>
                  <a:lnTo>
                    <a:pt x="4795" y="746"/>
                  </a:lnTo>
                  <a:lnTo>
                    <a:pt x="4517" y="1156"/>
                  </a:lnTo>
                  <a:lnTo>
                    <a:pt x="2306" y="623"/>
                  </a:lnTo>
                  <a:lnTo>
                    <a:pt x="2590" y="204"/>
                  </a:lnTo>
                  <a:close/>
                  <a:moveTo>
                    <a:pt x="2525" y="1"/>
                  </a:moveTo>
                  <a:lnTo>
                    <a:pt x="1999" y="769"/>
                  </a:lnTo>
                  <a:lnTo>
                    <a:pt x="1279" y="1829"/>
                  </a:lnTo>
                  <a:cubicBezTo>
                    <a:pt x="1202" y="1690"/>
                    <a:pt x="1019" y="1558"/>
                    <a:pt x="787" y="1492"/>
                  </a:cubicBezTo>
                  <a:cubicBezTo>
                    <a:pt x="690" y="1465"/>
                    <a:pt x="594" y="1452"/>
                    <a:pt x="505" y="1452"/>
                  </a:cubicBezTo>
                  <a:cubicBezTo>
                    <a:pt x="279" y="1452"/>
                    <a:pt x="98" y="1536"/>
                    <a:pt x="58" y="1680"/>
                  </a:cubicBezTo>
                  <a:cubicBezTo>
                    <a:pt x="1" y="1883"/>
                    <a:pt x="237" y="2124"/>
                    <a:pt x="582" y="2221"/>
                  </a:cubicBezTo>
                  <a:cubicBezTo>
                    <a:pt x="679" y="2248"/>
                    <a:pt x="774" y="2261"/>
                    <a:pt x="863" y="2261"/>
                  </a:cubicBezTo>
                  <a:cubicBezTo>
                    <a:pt x="1041" y="2261"/>
                    <a:pt x="1191" y="2208"/>
                    <a:pt x="1266" y="2116"/>
                  </a:cubicBezTo>
                  <a:lnTo>
                    <a:pt x="1268" y="2116"/>
                  </a:lnTo>
                  <a:lnTo>
                    <a:pt x="2160" y="808"/>
                  </a:lnTo>
                  <a:lnTo>
                    <a:pt x="4378" y="1379"/>
                  </a:lnTo>
                  <a:lnTo>
                    <a:pt x="3192" y="3123"/>
                  </a:lnTo>
                  <a:cubicBezTo>
                    <a:pt x="3112" y="2987"/>
                    <a:pt x="2933" y="2859"/>
                    <a:pt x="2704" y="2795"/>
                  </a:cubicBezTo>
                  <a:cubicBezTo>
                    <a:pt x="2606" y="2767"/>
                    <a:pt x="2510" y="2754"/>
                    <a:pt x="2421" y="2754"/>
                  </a:cubicBezTo>
                  <a:cubicBezTo>
                    <a:pt x="2194" y="2754"/>
                    <a:pt x="2015" y="2839"/>
                    <a:pt x="1975" y="2982"/>
                  </a:cubicBezTo>
                  <a:cubicBezTo>
                    <a:pt x="1919" y="3183"/>
                    <a:pt x="2154" y="3426"/>
                    <a:pt x="2499" y="3524"/>
                  </a:cubicBezTo>
                  <a:cubicBezTo>
                    <a:pt x="2597" y="3552"/>
                    <a:pt x="2693" y="3566"/>
                    <a:pt x="2782" y="3566"/>
                  </a:cubicBezTo>
                  <a:cubicBezTo>
                    <a:pt x="3002" y="3566"/>
                    <a:pt x="3177" y="3484"/>
                    <a:pt x="3223" y="3346"/>
                  </a:cubicBezTo>
                  <a:lnTo>
                    <a:pt x="4533" y="1422"/>
                  </a:lnTo>
                  <a:lnTo>
                    <a:pt x="5013" y="718"/>
                  </a:lnTo>
                  <a:lnTo>
                    <a:pt x="5077" y="623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3584325" y="3451550"/>
              <a:ext cx="107675" cy="112600"/>
            </a:xfrm>
            <a:custGeom>
              <a:avLst/>
              <a:gdLst/>
              <a:ahLst/>
              <a:cxnLst/>
              <a:rect l="l" t="t" r="r" b="b"/>
              <a:pathLst>
                <a:path w="4307" h="4504" extrusionOk="0">
                  <a:moveTo>
                    <a:pt x="3047" y="1"/>
                  </a:moveTo>
                  <a:lnTo>
                    <a:pt x="2105" y="3478"/>
                  </a:lnTo>
                  <a:cubicBezTo>
                    <a:pt x="1921" y="3306"/>
                    <a:pt x="1592" y="3195"/>
                    <a:pt x="1215" y="3195"/>
                  </a:cubicBezTo>
                  <a:cubicBezTo>
                    <a:pt x="1178" y="3195"/>
                    <a:pt x="1141" y="3196"/>
                    <a:pt x="1103" y="3199"/>
                  </a:cubicBezTo>
                  <a:cubicBezTo>
                    <a:pt x="486" y="3236"/>
                    <a:pt x="0" y="3557"/>
                    <a:pt x="22" y="3916"/>
                  </a:cubicBezTo>
                  <a:cubicBezTo>
                    <a:pt x="42" y="4254"/>
                    <a:pt x="499" y="4503"/>
                    <a:pt x="1063" y="4503"/>
                  </a:cubicBezTo>
                  <a:cubicBezTo>
                    <a:pt x="1102" y="4503"/>
                    <a:pt x="1141" y="4502"/>
                    <a:pt x="1180" y="4500"/>
                  </a:cubicBezTo>
                  <a:cubicBezTo>
                    <a:pt x="1698" y="4470"/>
                    <a:pt x="2123" y="4237"/>
                    <a:pt x="2232" y="3952"/>
                  </a:cubicBezTo>
                  <a:lnTo>
                    <a:pt x="2234" y="3952"/>
                  </a:lnTo>
                  <a:lnTo>
                    <a:pt x="2241" y="3922"/>
                  </a:lnTo>
                  <a:lnTo>
                    <a:pt x="2247" y="3900"/>
                  </a:lnTo>
                  <a:lnTo>
                    <a:pt x="3071" y="857"/>
                  </a:lnTo>
                  <a:cubicBezTo>
                    <a:pt x="4065" y="1282"/>
                    <a:pt x="3866" y="2898"/>
                    <a:pt x="3864" y="2917"/>
                  </a:cubicBezTo>
                  <a:cubicBezTo>
                    <a:pt x="3858" y="2948"/>
                    <a:pt x="3880" y="2978"/>
                    <a:pt x="3910" y="2985"/>
                  </a:cubicBezTo>
                  <a:lnTo>
                    <a:pt x="3913" y="2985"/>
                  </a:lnTo>
                  <a:cubicBezTo>
                    <a:pt x="3919" y="2987"/>
                    <a:pt x="3924" y="2988"/>
                    <a:pt x="3930" y="2988"/>
                  </a:cubicBezTo>
                  <a:cubicBezTo>
                    <a:pt x="3957" y="2988"/>
                    <a:pt x="3983" y="2969"/>
                    <a:pt x="3992" y="2940"/>
                  </a:cubicBezTo>
                  <a:cubicBezTo>
                    <a:pt x="3994" y="2935"/>
                    <a:pt x="3994" y="2932"/>
                    <a:pt x="3994" y="2928"/>
                  </a:cubicBezTo>
                  <a:cubicBezTo>
                    <a:pt x="4307" y="1774"/>
                    <a:pt x="4115" y="1080"/>
                    <a:pt x="3899" y="701"/>
                  </a:cubicBezTo>
                  <a:cubicBezTo>
                    <a:pt x="3659" y="283"/>
                    <a:pt x="3345" y="144"/>
                    <a:pt x="3333" y="139"/>
                  </a:cubicBezTo>
                  <a:cubicBezTo>
                    <a:pt x="3330" y="137"/>
                    <a:pt x="3327" y="137"/>
                    <a:pt x="3323" y="137"/>
                  </a:cubicBezTo>
                  <a:lnTo>
                    <a:pt x="3272" y="122"/>
                  </a:lnTo>
                  <a:lnTo>
                    <a:pt x="3287" y="68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4158200" y="3622550"/>
              <a:ext cx="107675" cy="112575"/>
            </a:xfrm>
            <a:custGeom>
              <a:avLst/>
              <a:gdLst/>
              <a:ahLst/>
              <a:cxnLst/>
              <a:rect l="l" t="t" r="r" b="b"/>
              <a:pathLst>
                <a:path w="4307" h="4503" extrusionOk="0">
                  <a:moveTo>
                    <a:pt x="3046" y="0"/>
                  </a:moveTo>
                  <a:lnTo>
                    <a:pt x="2104" y="3478"/>
                  </a:lnTo>
                  <a:cubicBezTo>
                    <a:pt x="1922" y="3305"/>
                    <a:pt x="1595" y="3195"/>
                    <a:pt x="1220" y="3195"/>
                  </a:cubicBezTo>
                  <a:cubicBezTo>
                    <a:pt x="1182" y="3195"/>
                    <a:pt x="1142" y="3196"/>
                    <a:pt x="1102" y="3198"/>
                  </a:cubicBezTo>
                  <a:cubicBezTo>
                    <a:pt x="485" y="3236"/>
                    <a:pt x="0" y="3556"/>
                    <a:pt x="22" y="3916"/>
                  </a:cubicBezTo>
                  <a:cubicBezTo>
                    <a:pt x="42" y="4251"/>
                    <a:pt x="497" y="4502"/>
                    <a:pt x="1059" y="4502"/>
                  </a:cubicBezTo>
                  <a:cubicBezTo>
                    <a:pt x="1099" y="4502"/>
                    <a:pt x="1139" y="4501"/>
                    <a:pt x="1180" y="4498"/>
                  </a:cubicBezTo>
                  <a:cubicBezTo>
                    <a:pt x="1698" y="4468"/>
                    <a:pt x="2123" y="4236"/>
                    <a:pt x="2232" y="3951"/>
                  </a:cubicBezTo>
                  <a:lnTo>
                    <a:pt x="2233" y="3951"/>
                  </a:lnTo>
                  <a:lnTo>
                    <a:pt x="2240" y="3921"/>
                  </a:lnTo>
                  <a:lnTo>
                    <a:pt x="2246" y="3900"/>
                  </a:lnTo>
                  <a:lnTo>
                    <a:pt x="3071" y="855"/>
                  </a:lnTo>
                  <a:cubicBezTo>
                    <a:pt x="4064" y="1282"/>
                    <a:pt x="3865" y="2898"/>
                    <a:pt x="3864" y="2915"/>
                  </a:cubicBezTo>
                  <a:cubicBezTo>
                    <a:pt x="3858" y="2948"/>
                    <a:pt x="3880" y="2978"/>
                    <a:pt x="3910" y="2985"/>
                  </a:cubicBezTo>
                  <a:lnTo>
                    <a:pt x="3913" y="2985"/>
                  </a:lnTo>
                  <a:cubicBezTo>
                    <a:pt x="3918" y="2987"/>
                    <a:pt x="3923" y="2987"/>
                    <a:pt x="3928" y="2987"/>
                  </a:cubicBezTo>
                  <a:cubicBezTo>
                    <a:pt x="3956" y="2987"/>
                    <a:pt x="3983" y="2968"/>
                    <a:pt x="3990" y="2938"/>
                  </a:cubicBezTo>
                  <a:cubicBezTo>
                    <a:pt x="3994" y="2935"/>
                    <a:pt x="3994" y="2931"/>
                    <a:pt x="3994" y="2928"/>
                  </a:cubicBezTo>
                  <a:cubicBezTo>
                    <a:pt x="4306" y="1774"/>
                    <a:pt x="4114" y="1080"/>
                    <a:pt x="3898" y="700"/>
                  </a:cubicBezTo>
                  <a:cubicBezTo>
                    <a:pt x="3659" y="281"/>
                    <a:pt x="3344" y="144"/>
                    <a:pt x="3333" y="138"/>
                  </a:cubicBezTo>
                  <a:cubicBezTo>
                    <a:pt x="3330" y="136"/>
                    <a:pt x="3327" y="136"/>
                    <a:pt x="3323" y="136"/>
                  </a:cubicBezTo>
                  <a:lnTo>
                    <a:pt x="3271" y="122"/>
                  </a:lnTo>
                  <a:lnTo>
                    <a:pt x="3287" y="66"/>
                  </a:lnTo>
                  <a:lnTo>
                    <a:pt x="30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4163375" y="4352275"/>
              <a:ext cx="107675" cy="112550"/>
            </a:xfrm>
            <a:custGeom>
              <a:avLst/>
              <a:gdLst/>
              <a:ahLst/>
              <a:cxnLst/>
              <a:rect l="l" t="t" r="r" b="b"/>
              <a:pathLst>
                <a:path w="4307" h="4502" extrusionOk="0">
                  <a:moveTo>
                    <a:pt x="3047" y="0"/>
                  </a:moveTo>
                  <a:lnTo>
                    <a:pt x="2105" y="3477"/>
                  </a:lnTo>
                  <a:cubicBezTo>
                    <a:pt x="1921" y="3304"/>
                    <a:pt x="1593" y="3194"/>
                    <a:pt x="1215" y="3194"/>
                  </a:cubicBezTo>
                  <a:cubicBezTo>
                    <a:pt x="1178" y="3194"/>
                    <a:pt x="1141" y="3195"/>
                    <a:pt x="1103" y="3197"/>
                  </a:cubicBezTo>
                  <a:cubicBezTo>
                    <a:pt x="486" y="3236"/>
                    <a:pt x="1" y="3555"/>
                    <a:pt x="22" y="3916"/>
                  </a:cubicBezTo>
                  <a:cubicBezTo>
                    <a:pt x="42" y="4251"/>
                    <a:pt x="497" y="4502"/>
                    <a:pt x="1060" y="4502"/>
                  </a:cubicBezTo>
                  <a:cubicBezTo>
                    <a:pt x="1100" y="4502"/>
                    <a:pt x="1140" y="4501"/>
                    <a:pt x="1180" y="4498"/>
                  </a:cubicBezTo>
                  <a:cubicBezTo>
                    <a:pt x="1698" y="4468"/>
                    <a:pt x="2124" y="4236"/>
                    <a:pt x="2232" y="3951"/>
                  </a:cubicBezTo>
                  <a:lnTo>
                    <a:pt x="2234" y="3951"/>
                  </a:lnTo>
                  <a:lnTo>
                    <a:pt x="2241" y="3921"/>
                  </a:lnTo>
                  <a:lnTo>
                    <a:pt x="2247" y="3900"/>
                  </a:lnTo>
                  <a:lnTo>
                    <a:pt x="3071" y="855"/>
                  </a:lnTo>
                  <a:cubicBezTo>
                    <a:pt x="4065" y="1282"/>
                    <a:pt x="3866" y="2898"/>
                    <a:pt x="3864" y="2915"/>
                  </a:cubicBezTo>
                  <a:cubicBezTo>
                    <a:pt x="3859" y="2948"/>
                    <a:pt x="3880" y="2978"/>
                    <a:pt x="3910" y="2985"/>
                  </a:cubicBezTo>
                  <a:lnTo>
                    <a:pt x="3913" y="2985"/>
                  </a:lnTo>
                  <a:cubicBezTo>
                    <a:pt x="3918" y="2986"/>
                    <a:pt x="3923" y="2987"/>
                    <a:pt x="3929" y="2987"/>
                  </a:cubicBezTo>
                  <a:cubicBezTo>
                    <a:pt x="3957" y="2987"/>
                    <a:pt x="3983" y="2968"/>
                    <a:pt x="3992" y="2938"/>
                  </a:cubicBezTo>
                  <a:cubicBezTo>
                    <a:pt x="3993" y="2935"/>
                    <a:pt x="3995" y="2931"/>
                    <a:pt x="3995" y="2928"/>
                  </a:cubicBezTo>
                  <a:cubicBezTo>
                    <a:pt x="4307" y="1774"/>
                    <a:pt x="4115" y="1080"/>
                    <a:pt x="3899" y="700"/>
                  </a:cubicBezTo>
                  <a:cubicBezTo>
                    <a:pt x="3660" y="281"/>
                    <a:pt x="3345" y="143"/>
                    <a:pt x="3333" y="138"/>
                  </a:cubicBezTo>
                  <a:cubicBezTo>
                    <a:pt x="3330" y="136"/>
                    <a:pt x="3328" y="136"/>
                    <a:pt x="3323" y="136"/>
                  </a:cubicBezTo>
                  <a:lnTo>
                    <a:pt x="3272" y="122"/>
                  </a:lnTo>
                  <a:lnTo>
                    <a:pt x="3287" y="66"/>
                  </a:lnTo>
                  <a:lnTo>
                    <a:pt x="3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Google Shape;10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642623" y="2251202"/>
            <a:ext cx="4092902" cy="6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32"/>
          <p:cNvSpPr/>
          <p:nvPr/>
        </p:nvSpPr>
        <p:spPr>
          <a:xfrm>
            <a:off x="0" y="0"/>
            <a:ext cx="2781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2"/>
              </a:gs>
              <a:gs pos="35000">
                <a:schemeClr val="dk1"/>
              </a:gs>
              <a:gs pos="79000">
                <a:schemeClr val="lt2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2"/>
          <p:cNvSpPr/>
          <p:nvPr/>
        </p:nvSpPr>
        <p:spPr>
          <a:xfrm>
            <a:off x="271502" y="0"/>
            <a:ext cx="1428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27700" y="445025"/>
            <a:ext cx="730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ancing Script"/>
              <a:buNone/>
              <a:defRPr sz="37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27700" y="1152475"/>
            <a:ext cx="7302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75" r:id="rId7"/>
    <p:sldLayoutId id="2147483676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Logo_C_sharp.svg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-world.net/net-framework-logo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hyperlink" Target="https://commons.wikimedia.org/wiki/File:Visual_Studio_Icon_2022.svg" TargetMode="External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logos-world.net/net-framework-logo/" TargetMode="External"/><Relationship Id="rId7" Type="http://schemas.openxmlformats.org/officeDocument/2006/relationships/hyperlink" Target="https://commons.wikimedia.org/wiki/File:Visual_Studio_Icon_2022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commons.wikimedia.org/wiki/File:Logo_C_sharp.svg" TargetMode="External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Logo_C_sharp.svg" TargetMode="External"/><Relationship Id="rId13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ogos-world.net/net-framework-logo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5" Type="http://schemas.openxmlformats.org/officeDocument/2006/relationships/image" Target="../media/image14.png"/><Relationship Id="rId10" Type="http://schemas.openxmlformats.org/officeDocument/2006/relationships/hyperlink" Target="https://commons.wikimedia.org/wiki/File:Visual_Studio_Icon_2022.svg" TargetMode="External"/><Relationship Id="rId4" Type="http://schemas.openxmlformats.org/officeDocument/2006/relationships/hyperlink" Target="https://github.com/naudio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s://www.nuget.org/packages/Aspire.Microsoft.Data.SqlClie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: coins arrondis 18">
            <a:extLst>
              <a:ext uri="{FF2B5EF4-FFF2-40B4-BE49-F238E27FC236}">
                <a16:creationId xmlns:a16="http://schemas.microsoft.com/office/drawing/2014/main" id="{23D3EF2B-0B5D-F7BB-1C27-6FA3F4EB6C37}"/>
              </a:ext>
            </a:extLst>
          </p:cNvPr>
          <p:cNvSpPr/>
          <p:nvPr/>
        </p:nvSpPr>
        <p:spPr>
          <a:xfrm>
            <a:off x="739409" y="5456596"/>
            <a:ext cx="7665182" cy="125448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15" name="Google Shape;1115;p37"/>
          <p:cNvSpPr txBox="1">
            <a:spLocks noGrp="1"/>
          </p:cNvSpPr>
          <p:nvPr>
            <p:ph type="subTitle" idx="1"/>
          </p:nvPr>
        </p:nvSpPr>
        <p:spPr>
          <a:xfrm>
            <a:off x="1597763" y="358496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skerville Old Face" panose="02020602080505020303" pitchFamily="18" charset="0"/>
              </a:rPr>
              <a:t>Presented by: Fairoz Aly &amp; Kaci Luu</a:t>
            </a:r>
            <a:endParaRPr dirty="0">
              <a:latin typeface="Baskerville Old Face" panose="02020602080505020303" pitchFamily="18" charset="0"/>
            </a:endParaRPr>
          </a:p>
        </p:txBody>
      </p:sp>
      <p:pic>
        <p:nvPicPr>
          <p:cNvPr id="1116" name="Google Shape;1116;p37"/>
          <p:cNvPicPr preferRelativeResize="0"/>
          <p:nvPr/>
        </p:nvPicPr>
        <p:blipFill rotWithShape="1">
          <a:blip r:embed="rId3">
            <a:alphaModFix/>
          </a:blip>
          <a:srcRect t="298" b="298"/>
          <a:stretch/>
        </p:blipFill>
        <p:spPr>
          <a:xfrm rot="10800000">
            <a:off x="2446950" y="176288"/>
            <a:ext cx="4467599" cy="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37"/>
          <p:cNvSpPr/>
          <p:nvPr/>
        </p:nvSpPr>
        <p:spPr>
          <a:xfrm>
            <a:off x="7947863" y="884314"/>
            <a:ext cx="209536" cy="51930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7"/>
          <p:cNvSpPr/>
          <p:nvPr/>
        </p:nvSpPr>
        <p:spPr>
          <a:xfrm rot="1891723">
            <a:off x="1605562" y="3999634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7"/>
          <p:cNvSpPr/>
          <p:nvPr/>
        </p:nvSpPr>
        <p:spPr>
          <a:xfrm>
            <a:off x="1421000" y="945538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7"/>
          <p:cNvSpPr/>
          <p:nvPr/>
        </p:nvSpPr>
        <p:spPr>
          <a:xfrm>
            <a:off x="7947863" y="2767318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7"/>
          <p:cNvSpPr/>
          <p:nvPr/>
        </p:nvSpPr>
        <p:spPr>
          <a:xfrm>
            <a:off x="7725575" y="4146575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7"/>
          <p:cNvSpPr/>
          <p:nvPr/>
        </p:nvSpPr>
        <p:spPr>
          <a:xfrm>
            <a:off x="1053200" y="3204250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7"/>
          <p:cNvSpPr/>
          <p:nvPr/>
        </p:nvSpPr>
        <p:spPr>
          <a:xfrm>
            <a:off x="8052713" y="1651743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4" name="Google Shape;1124;p37"/>
          <p:cNvPicPr preferRelativeResize="0"/>
          <p:nvPr/>
        </p:nvPicPr>
        <p:blipFill rotWithShape="1">
          <a:blip r:embed="rId3">
            <a:alphaModFix/>
          </a:blip>
          <a:srcRect t="298" b="298"/>
          <a:stretch/>
        </p:blipFill>
        <p:spPr>
          <a:xfrm>
            <a:off x="2446950" y="4138487"/>
            <a:ext cx="4467599" cy="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for a music player&#10;&#10;AI-generated content may be incorrect.">
            <a:extLst>
              <a:ext uri="{FF2B5EF4-FFF2-40B4-BE49-F238E27FC236}">
                <a16:creationId xmlns:a16="http://schemas.microsoft.com/office/drawing/2014/main" id="{85454A99-BFB3-6322-FC43-E2AC2AC79D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3378850" y="713243"/>
            <a:ext cx="2635881" cy="3048939"/>
          </a:xfrm>
          <a:prstGeom prst="rect">
            <a:avLst/>
          </a:prstGeom>
        </p:spPr>
      </p:pic>
      <p:sp>
        <p:nvSpPr>
          <p:cNvPr id="11" name="Google Shape;1168;p40">
            <a:extLst>
              <a:ext uri="{FF2B5EF4-FFF2-40B4-BE49-F238E27FC236}">
                <a16:creationId xmlns:a16="http://schemas.microsoft.com/office/drawing/2014/main" id="{C5DEA656-1548-55CD-537D-E87AE34CF838}"/>
              </a:ext>
            </a:extLst>
          </p:cNvPr>
          <p:cNvSpPr/>
          <p:nvPr/>
        </p:nvSpPr>
        <p:spPr>
          <a:xfrm rot="-1217174">
            <a:off x="10970968" y="2232093"/>
            <a:ext cx="186461" cy="447587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53;p40">
            <a:extLst>
              <a:ext uri="{FF2B5EF4-FFF2-40B4-BE49-F238E27FC236}">
                <a16:creationId xmlns:a16="http://schemas.microsoft.com/office/drawing/2014/main" id="{6E38ED08-B91E-3156-3E71-42AFFD2F0442}"/>
              </a:ext>
            </a:extLst>
          </p:cNvPr>
          <p:cNvSpPr txBox="1">
            <a:spLocks/>
          </p:cNvSpPr>
          <p:nvPr/>
        </p:nvSpPr>
        <p:spPr>
          <a:xfrm>
            <a:off x="895229" y="687592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latin typeface="Dancing Script" panose="020B0604020202020204" charset="0"/>
              </a:rPr>
              <a:t>01</a:t>
            </a:r>
          </a:p>
        </p:txBody>
      </p:sp>
      <p:sp>
        <p:nvSpPr>
          <p:cNvPr id="15" name="Google Shape;1155;p40">
            <a:extLst>
              <a:ext uri="{FF2B5EF4-FFF2-40B4-BE49-F238E27FC236}">
                <a16:creationId xmlns:a16="http://schemas.microsoft.com/office/drawing/2014/main" id="{5C00DB6E-8846-5ED1-FB92-0D677A8F78F3}"/>
              </a:ext>
            </a:extLst>
          </p:cNvPr>
          <p:cNvSpPr txBox="1">
            <a:spLocks/>
          </p:cNvSpPr>
          <p:nvPr/>
        </p:nvSpPr>
        <p:spPr>
          <a:xfrm>
            <a:off x="5206876" y="693213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Dancing Script" panose="020B0604020202020204" charset="0"/>
              </a:rPr>
              <a:t>03</a:t>
            </a:r>
          </a:p>
        </p:txBody>
      </p:sp>
      <p:sp>
        <p:nvSpPr>
          <p:cNvPr id="16" name="Google Shape;1157;p40">
            <a:extLst>
              <a:ext uri="{FF2B5EF4-FFF2-40B4-BE49-F238E27FC236}">
                <a16:creationId xmlns:a16="http://schemas.microsoft.com/office/drawing/2014/main" id="{42C0CAAE-001E-AFA4-3857-120AAE8CD53F}"/>
              </a:ext>
            </a:extLst>
          </p:cNvPr>
          <p:cNvSpPr txBox="1">
            <a:spLocks/>
          </p:cNvSpPr>
          <p:nvPr/>
        </p:nvSpPr>
        <p:spPr>
          <a:xfrm>
            <a:off x="7036529" y="698040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latin typeface="Dancing Script" panose="020B0604020202020204" charset="0"/>
              </a:rPr>
              <a:t>04</a:t>
            </a:r>
            <a:endParaRPr lang="en" dirty="0">
              <a:latin typeface="Dancing Script" panose="020B0604020202020204" charset="0"/>
            </a:endParaRPr>
          </a:p>
        </p:txBody>
      </p:sp>
      <p:sp>
        <p:nvSpPr>
          <p:cNvPr id="17" name="Google Shape;1159;p40">
            <a:extLst>
              <a:ext uri="{FF2B5EF4-FFF2-40B4-BE49-F238E27FC236}">
                <a16:creationId xmlns:a16="http://schemas.microsoft.com/office/drawing/2014/main" id="{26CBBA64-FB58-76E6-5004-36C1F8D039B5}"/>
              </a:ext>
            </a:extLst>
          </p:cNvPr>
          <p:cNvSpPr txBox="1">
            <a:spLocks/>
          </p:cNvSpPr>
          <p:nvPr/>
        </p:nvSpPr>
        <p:spPr>
          <a:xfrm>
            <a:off x="599091" y="7277901"/>
            <a:ext cx="2522482" cy="5525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2000" dirty="0">
                <a:latin typeface="Dancing Script" panose="020B0604020202020204" charset="0"/>
              </a:rPr>
              <a:t>Project Description</a:t>
            </a:r>
          </a:p>
        </p:txBody>
      </p:sp>
      <p:sp>
        <p:nvSpPr>
          <p:cNvPr id="18" name="Google Shape;1160;p40">
            <a:extLst>
              <a:ext uri="{FF2B5EF4-FFF2-40B4-BE49-F238E27FC236}">
                <a16:creationId xmlns:a16="http://schemas.microsoft.com/office/drawing/2014/main" id="{D7CFC8BE-8C66-464F-8E1D-C399666DD46E}"/>
              </a:ext>
            </a:extLst>
          </p:cNvPr>
          <p:cNvSpPr txBox="1">
            <a:spLocks/>
          </p:cNvSpPr>
          <p:nvPr/>
        </p:nvSpPr>
        <p:spPr>
          <a:xfrm>
            <a:off x="5206876" y="7428008"/>
            <a:ext cx="1113485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2000" dirty="0">
                <a:latin typeface="Dancing Script" panose="020B0604020202020204" charset="0"/>
              </a:rPr>
              <a:t>Features</a:t>
            </a:r>
          </a:p>
        </p:txBody>
      </p:sp>
      <p:sp>
        <p:nvSpPr>
          <p:cNvPr id="19" name="Google Shape;1161;p40">
            <a:extLst>
              <a:ext uri="{FF2B5EF4-FFF2-40B4-BE49-F238E27FC236}">
                <a16:creationId xmlns:a16="http://schemas.microsoft.com/office/drawing/2014/main" id="{D029AE2A-CBA8-5211-4144-11A2DFA0FCD6}"/>
              </a:ext>
            </a:extLst>
          </p:cNvPr>
          <p:cNvSpPr txBox="1">
            <a:spLocks/>
          </p:cNvSpPr>
          <p:nvPr/>
        </p:nvSpPr>
        <p:spPr>
          <a:xfrm>
            <a:off x="7036529" y="741753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2000" dirty="0">
                <a:latin typeface="Dancing Script" panose="020B0604020202020204" charset="0"/>
              </a:rPr>
              <a:t>Demonstration</a:t>
            </a:r>
          </a:p>
        </p:txBody>
      </p:sp>
      <p:sp>
        <p:nvSpPr>
          <p:cNvPr id="20" name="Google Shape;1153;p40">
            <a:extLst>
              <a:ext uri="{FF2B5EF4-FFF2-40B4-BE49-F238E27FC236}">
                <a16:creationId xmlns:a16="http://schemas.microsoft.com/office/drawing/2014/main" id="{BF6AB876-B6F5-E623-FDAA-8ECD456C78CA}"/>
              </a:ext>
            </a:extLst>
          </p:cNvPr>
          <p:cNvSpPr txBox="1">
            <a:spLocks/>
          </p:cNvSpPr>
          <p:nvPr/>
        </p:nvSpPr>
        <p:spPr>
          <a:xfrm>
            <a:off x="3040607" y="696993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ncing Script"/>
              <a:buNone/>
              <a:defRPr sz="3000" b="1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1" name="Google Shape;1159;p40">
            <a:extLst>
              <a:ext uri="{FF2B5EF4-FFF2-40B4-BE49-F238E27FC236}">
                <a16:creationId xmlns:a16="http://schemas.microsoft.com/office/drawing/2014/main" id="{CFF98F5E-1A87-402C-3FB4-9CF0ACB714AC}"/>
              </a:ext>
            </a:extLst>
          </p:cNvPr>
          <p:cNvSpPr txBox="1">
            <a:spLocks/>
          </p:cNvSpPr>
          <p:nvPr/>
        </p:nvSpPr>
        <p:spPr>
          <a:xfrm>
            <a:off x="3040607" y="7428008"/>
            <a:ext cx="189908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2000" dirty="0"/>
              <a:t>Software Choice</a:t>
            </a:r>
          </a:p>
        </p:txBody>
      </p:sp>
      <p:sp>
        <p:nvSpPr>
          <p:cNvPr id="22" name="Google Shape;1166;p40">
            <a:extLst>
              <a:ext uri="{FF2B5EF4-FFF2-40B4-BE49-F238E27FC236}">
                <a16:creationId xmlns:a16="http://schemas.microsoft.com/office/drawing/2014/main" id="{512D50F4-E486-FD8E-2449-C42915D751FF}"/>
              </a:ext>
            </a:extLst>
          </p:cNvPr>
          <p:cNvSpPr/>
          <p:nvPr/>
        </p:nvSpPr>
        <p:spPr>
          <a:xfrm rot="17962443">
            <a:off x="-1077907" y="3708998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65;p40">
            <a:extLst>
              <a:ext uri="{FF2B5EF4-FFF2-40B4-BE49-F238E27FC236}">
                <a16:creationId xmlns:a16="http://schemas.microsoft.com/office/drawing/2014/main" id="{48F854B1-B61F-DE26-F302-4393A9E2896E}"/>
              </a:ext>
            </a:extLst>
          </p:cNvPr>
          <p:cNvSpPr/>
          <p:nvPr/>
        </p:nvSpPr>
        <p:spPr>
          <a:xfrm rot="18907398">
            <a:off x="5359556" y="-743580"/>
            <a:ext cx="209536" cy="51930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1946;p70">
            <a:extLst>
              <a:ext uri="{FF2B5EF4-FFF2-40B4-BE49-F238E27FC236}">
                <a16:creationId xmlns:a16="http://schemas.microsoft.com/office/drawing/2014/main" id="{B66B82F6-EF47-6BDC-AB1B-1B7DF9A0AE19}"/>
              </a:ext>
            </a:extLst>
          </p:cNvPr>
          <p:cNvGrpSpPr/>
          <p:nvPr/>
        </p:nvGrpSpPr>
        <p:grpSpPr>
          <a:xfrm rot="2534052">
            <a:off x="-465405" y="4013886"/>
            <a:ext cx="2024054" cy="898096"/>
            <a:chOff x="5398825" y="2247750"/>
            <a:chExt cx="1432350" cy="635550"/>
          </a:xfrm>
        </p:grpSpPr>
        <p:sp>
          <p:nvSpPr>
            <p:cNvPr id="26" name="Google Shape;1947;p70">
              <a:extLst>
                <a:ext uri="{FF2B5EF4-FFF2-40B4-BE49-F238E27FC236}">
                  <a16:creationId xmlns:a16="http://schemas.microsoft.com/office/drawing/2014/main" id="{406B475A-57A5-0272-A1F9-977A2D738917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48;p70">
              <a:extLst>
                <a:ext uri="{FF2B5EF4-FFF2-40B4-BE49-F238E27FC236}">
                  <a16:creationId xmlns:a16="http://schemas.microsoft.com/office/drawing/2014/main" id="{D3572224-907F-0560-95B4-5FFC0C095D8E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9;p70">
              <a:extLst>
                <a:ext uri="{FF2B5EF4-FFF2-40B4-BE49-F238E27FC236}">
                  <a16:creationId xmlns:a16="http://schemas.microsoft.com/office/drawing/2014/main" id="{879F9538-CFD3-B646-DD4A-CC78FCD823DE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0;p70">
              <a:extLst>
                <a:ext uri="{FF2B5EF4-FFF2-40B4-BE49-F238E27FC236}">
                  <a16:creationId xmlns:a16="http://schemas.microsoft.com/office/drawing/2014/main" id="{FCA2D876-0429-435A-9CC8-3BE04C940638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51;p70">
              <a:extLst>
                <a:ext uri="{FF2B5EF4-FFF2-40B4-BE49-F238E27FC236}">
                  <a16:creationId xmlns:a16="http://schemas.microsoft.com/office/drawing/2014/main" id="{1E57A097-F5E8-4FB7-E47D-C71906034443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2;p70">
              <a:extLst>
                <a:ext uri="{FF2B5EF4-FFF2-40B4-BE49-F238E27FC236}">
                  <a16:creationId xmlns:a16="http://schemas.microsoft.com/office/drawing/2014/main" id="{CFAC0434-1E46-DFF5-1067-20D645E92BC9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3;p70">
              <a:extLst>
                <a:ext uri="{FF2B5EF4-FFF2-40B4-BE49-F238E27FC236}">
                  <a16:creationId xmlns:a16="http://schemas.microsoft.com/office/drawing/2014/main" id="{716A0CE8-F7BF-B872-389C-16A39B8AB45F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4;p70">
              <a:extLst>
                <a:ext uri="{FF2B5EF4-FFF2-40B4-BE49-F238E27FC236}">
                  <a16:creationId xmlns:a16="http://schemas.microsoft.com/office/drawing/2014/main" id="{267FDB25-1963-EDA8-D31F-2EA859B277A0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5;p70">
              <a:extLst>
                <a:ext uri="{FF2B5EF4-FFF2-40B4-BE49-F238E27FC236}">
                  <a16:creationId xmlns:a16="http://schemas.microsoft.com/office/drawing/2014/main" id="{90213459-77D8-8271-D4A9-AD6A2E5B0E7F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56;p70">
              <a:extLst>
                <a:ext uri="{FF2B5EF4-FFF2-40B4-BE49-F238E27FC236}">
                  <a16:creationId xmlns:a16="http://schemas.microsoft.com/office/drawing/2014/main" id="{E94A08B1-F416-EFD5-FEA5-960A82B873D7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57;p70">
              <a:extLst>
                <a:ext uri="{FF2B5EF4-FFF2-40B4-BE49-F238E27FC236}">
                  <a16:creationId xmlns:a16="http://schemas.microsoft.com/office/drawing/2014/main" id="{8E27B1B7-6CC9-8BDB-8370-5C3CD29B61D5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58;p70">
              <a:extLst>
                <a:ext uri="{FF2B5EF4-FFF2-40B4-BE49-F238E27FC236}">
                  <a16:creationId xmlns:a16="http://schemas.microsoft.com/office/drawing/2014/main" id="{04737714-C116-18FC-B909-ED37A21F69A1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9;p70">
              <a:extLst>
                <a:ext uri="{FF2B5EF4-FFF2-40B4-BE49-F238E27FC236}">
                  <a16:creationId xmlns:a16="http://schemas.microsoft.com/office/drawing/2014/main" id="{E2AFF08F-AFE4-1769-F6B9-B81ADF8A3CC3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60;p70">
              <a:extLst>
                <a:ext uri="{FF2B5EF4-FFF2-40B4-BE49-F238E27FC236}">
                  <a16:creationId xmlns:a16="http://schemas.microsoft.com/office/drawing/2014/main" id="{FE3AADB7-1366-C740-8F56-DBAD8668D161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61;p70">
              <a:extLst>
                <a:ext uri="{FF2B5EF4-FFF2-40B4-BE49-F238E27FC236}">
                  <a16:creationId xmlns:a16="http://schemas.microsoft.com/office/drawing/2014/main" id="{D25E9495-D6EB-9430-522B-8E06C7B603DD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2;p70">
              <a:extLst>
                <a:ext uri="{FF2B5EF4-FFF2-40B4-BE49-F238E27FC236}">
                  <a16:creationId xmlns:a16="http://schemas.microsoft.com/office/drawing/2014/main" id="{8F0D3D68-ED98-C979-9F03-FF174BFC7E02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3;p70">
              <a:extLst>
                <a:ext uri="{FF2B5EF4-FFF2-40B4-BE49-F238E27FC236}">
                  <a16:creationId xmlns:a16="http://schemas.microsoft.com/office/drawing/2014/main" id="{D0F433AF-30A6-5406-6695-BAFD3E5B38FB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4;p70">
              <a:extLst>
                <a:ext uri="{FF2B5EF4-FFF2-40B4-BE49-F238E27FC236}">
                  <a16:creationId xmlns:a16="http://schemas.microsoft.com/office/drawing/2014/main" id="{9C98B883-04E5-27F1-722C-1D9E795E5674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5;p70">
              <a:extLst>
                <a:ext uri="{FF2B5EF4-FFF2-40B4-BE49-F238E27FC236}">
                  <a16:creationId xmlns:a16="http://schemas.microsoft.com/office/drawing/2014/main" id="{457E70FD-8689-F3FE-398E-8432769B0DBB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6;p70">
              <a:extLst>
                <a:ext uri="{FF2B5EF4-FFF2-40B4-BE49-F238E27FC236}">
                  <a16:creationId xmlns:a16="http://schemas.microsoft.com/office/drawing/2014/main" id="{C3530034-D472-12EA-F143-C6B13D463120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67;p70">
              <a:extLst>
                <a:ext uri="{FF2B5EF4-FFF2-40B4-BE49-F238E27FC236}">
                  <a16:creationId xmlns:a16="http://schemas.microsoft.com/office/drawing/2014/main" id="{675A99BF-DC52-C9EE-B0D2-97FAD0FD10D9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68;p70">
              <a:extLst>
                <a:ext uri="{FF2B5EF4-FFF2-40B4-BE49-F238E27FC236}">
                  <a16:creationId xmlns:a16="http://schemas.microsoft.com/office/drawing/2014/main" id="{716BC820-08FF-1955-A92B-DB4A0BF5A43D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9;p70">
              <a:extLst>
                <a:ext uri="{FF2B5EF4-FFF2-40B4-BE49-F238E27FC236}">
                  <a16:creationId xmlns:a16="http://schemas.microsoft.com/office/drawing/2014/main" id="{9EFD3F71-9E76-EF70-3E41-AC240CC196E4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46;p70">
            <a:extLst>
              <a:ext uri="{FF2B5EF4-FFF2-40B4-BE49-F238E27FC236}">
                <a16:creationId xmlns:a16="http://schemas.microsoft.com/office/drawing/2014/main" id="{36A08552-31A3-95EE-9A8E-352C59B1B84D}"/>
              </a:ext>
            </a:extLst>
          </p:cNvPr>
          <p:cNvGrpSpPr/>
          <p:nvPr/>
        </p:nvGrpSpPr>
        <p:grpSpPr>
          <a:xfrm rot="20844636">
            <a:off x="7847216" y="-12750"/>
            <a:ext cx="1712197" cy="660497"/>
            <a:chOff x="5398825" y="2247750"/>
            <a:chExt cx="1432350" cy="635550"/>
          </a:xfrm>
        </p:grpSpPr>
        <p:sp>
          <p:nvSpPr>
            <p:cNvPr id="50" name="Google Shape;1947;p70">
              <a:extLst>
                <a:ext uri="{FF2B5EF4-FFF2-40B4-BE49-F238E27FC236}">
                  <a16:creationId xmlns:a16="http://schemas.microsoft.com/office/drawing/2014/main" id="{CAA4EAC1-D6D2-6D79-3C4E-C387E6221D99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48;p70">
              <a:extLst>
                <a:ext uri="{FF2B5EF4-FFF2-40B4-BE49-F238E27FC236}">
                  <a16:creationId xmlns:a16="http://schemas.microsoft.com/office/drawing/2014/main" id="{1EEF0E3F-E9E5-6140-EC18-398C38CE62AD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49;p70">
              <a:extLst>
                <a:ext uri="{FF2B5EF4-FFF2-40B4-BE49-F238E27FC236}">
                  <a16:creationId xmlns:a16="http://schemas.microsoft.com/office/drawing/2014/main" id="{15C2DA20-AA34-BA74-C173-377EBDF832E4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0;p70">
              <a:extLst>
                <a:ext uri="{FF2B5EF4-FFF2-40B4-BE49-F238E27FC236}">
                  <a16:creationId xmlns:a16="http://schemas.microsoft.com/office/drawing/2014/main" id="{6F5F2E7C-EAFC-93B7-C264-BD698824AD13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1;p70">
              <a:extLst>
                <a:ext uri="{FF2B5EF4-FFF2-40B4-BE49-F238E27FC236}">
                  <a16:creationId xmlns:a16="http://schemas.microsoft.com/office/drawing/2014/main" id="{A8D71686-1762-F067-74F2-89D1FDE682DA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2;p70">
              <a:extLst>
                <a:ext uri="{FF2B5EF4-FFF2-40B4-BE49-F238E27FC236}">
                  <a16:creationId xmlns:a16="http://schemas.microsoft.com/office/drawing/2014/main" id="{21F4DB72-073E-3E9B-B7A4-C059FCCE5EB8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3;p70">
              <a:extLst>
                <a:ext uri="{FF2B5EF4-FFF2-40B4-BE49-F238E27FC236}">
                  <a16:creationId xmlns:a16="http://schemas.microsoft.com/office/drawing/2014/main" id="{F4A176E2-6FF9-FBF3-3DEE-9F644002C7C7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4;p70">
              <a:extLst>
                <a:ext uri="{FF2B5EF4-FFF2-40B4-BE49-F238E27FC236}">
                  <a16:creationId xmlns:a16="http://schemas.microsoft.com/office/drawing/2014/main" id="{4F01C0AF-69B6-7811-D284-539CAB5FE295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5;p70">
              <a:extLst>
                <a:ext uri="{FF2B5EF4-FFF2-40B4-BE49-F238E27FC236}">
                  <a16:creationId xmlns:a16="http://schemas.microsoft.com/office/drawing/2014/main" id="{9A0B0665-FCFD-C842-4034-5CE40B88B834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6;p70">
              <a:extLst>
                <a:ext uri="{FF2B5EF4-FFF2-40B4-BE49-F238E27FC236}">
                  <a16:creationId xmlns:a16="http://schemas.microsoft.com/office/drawing/2014/main" id="{9819F9D2-16E1-409B-B4CD-F2D4E0E3F62F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57;p70">
              <a:extLst>
                <a:ext uri="{FF2B5EF4-FFF2-40B4-BE49-F238E27FC236}">
                  <a16:creationId xmlns:a16="http://schemas.microsoft.com/office/drawing/2014/main" id="{8A9D554F-37D7-9373-3993-5D3BE353F64C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8;p70">
              <a:extLst>
                <a:ext uri="{FF2B5EF4-FFF2-40B4-BE49-F238E27FC236}">
                  <a16:creationId xmlns:a16="http://schemas.microsoft.com/office/drawing/2014/main" id="{6A898BF5-0A05-DE0B-7D24-E0B3FB816E6A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59;p70">
              <a:extLst>
                <a:ext uri="{FF2B5EF4-FFF2-40B4-BE49-F238E27FC236}">
                  <a16:creationId xmlns:a16="http://schemas.microsoft.com/office/drawing/2014/main" id="{9063FDE4-DF08-E308-3730-E9C5E8DEF6F0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0;p70">
              <a:extLst>
                <a:ext uri="{FF2B5EF4-FFF2-40B4-BE49-F238E27FC236}">
                  <a16:creationId xmlns:a16="http://schemas.microsoft.com/office/drawing/2014/main" id="{ECC79B5D-4C6B-E179-F5EB-284423237121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961;p70">
              <a:extLst>
                <a:ext uri="{FF2B5EF4-FFF2-40B4-BE49-F238E27FC236}">
                  <a16:creationId xmlns:a16="http://schemas.microsoft.com/office/drawing/2014/main" id="{CA72DADF-59A3-27B5-8D89-F0F58ECF70D9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962;p70">
              <a:extLst>
                <a:ext uri="{FF2B5EF4-FFF2-40B4-BE49-F238E27FC236}">
                  <a16:creationId xmlns:a16="http://schemas.microsoft.com/office/drawing/2014/main" id="{D8CC2EBD-98F0-1301-A3F6-8A1E28A717CA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963;p70">
              <a:extLst>
                <a:ext uri="{FF2B5EF4-FFF2-40B4-BE49-F238E27FC236}">
                  <a16:creationId xmlns:a16="http://schemas.microsoft.com/office/drawing/2014/main" id="{FD37DEB9-7649-8ED6-E715-5CDA46A30738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964;p70">
              <a:extLst>
                <a:ext uri="{FF2B5EF4-FFF2-40B4-BE49-F238E27FC236}">
                  <a16:creationId xmlns:a16="http://schemas.microsoft.com/office/drawing/2014/main" id="{5433FDB7-78BB-B80E-27F4-D6A1F02C6ADF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965;p70">
              <a:extLst>
                <a:ext uri="{FF2B5EF4-FFF2-40B4-BE49-F238E27FC236}">
                  <a16:creationId xmlns:a16="http://schemas.microsoft.com/office/drawing/2014/main" id="{1B312CC4-F9F4-9798-D226-554F57A259E4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966;p70">
              <a:extLst>
                <a:ext uri="{FF2B5EF4-FFF2-40B4-BE49-F238E27FC236}">
                  <a16:creationId xmlns:a16="http://schemas.microsoft.com/office/drawing/2014/main" id="{20C2C69A-F140-22E9-E8FA-DA90CF3C308D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967;p70">
              <a:extLst>
                <a:ext uri="{FF2B5EF4-FFF2-40B4-BE49-F238E27FC236}">
                  <a16:creationId xmlns:a16="http://schemas.microsoft.com/office/drawing/2014/main" id="{7E8A48A2-F005-8E74-5D7D-C47FA90E412C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968;p70">
              <a:extLst>
                <a:ext uri="{FF2B5EF4-FFF2-40B4-BE49-F238E27FC236}">
                  <a16:creationId xmlns:a16="http://schemas.microsoft.com/office/drawing/2014/main" id="{670DFC51-B722-8595-1721-D3064EAB7C5C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969;p70">
              <a:extLst>
                <a:ext uri="{FF2B5EF4-FFF2-40B4-BE49-F238E27FC236}">
                  <a16:creationId xmlns:a16="http://schemas.microsoft.com/office/drawing/2014/main" id="{4A804BC9-BFF0-7F68-7698-B05041AD4C59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FC188C12-F0D8-EE9E-36A9-BEAA2A55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E179EF7A-57F0-933F-ECB5-427668119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3361" y="2232370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Library Panel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B73F7578-CC15-B475-0628-32ACE01DFB45}"/>
              </a:ext>
            </a:extLst>
          </p:cNvPr>
          <p:cNvSpPr/>
          <p:nvPr/>
        </p:nvSpPr>
        <p:spPr>
          <a:xfrm rot="2395690">
            <a:off x="7887623" y="565192"/>
            <a:ext cx="487954" cy="554497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EFBEF137-3F8A-9D13-E712-646436452CF3}"/>
              </a:ext>
            </a:extLst>
          </p:cNvPr>
          <p:cNvSpPr/>
          <p:nvPr/>
        </p:nvSpPr>
        <p:spPr>
          <a:xfrm rot="459771">
            <a:off x="1085597" y="3765799"/>
            <a:ext cx="424387" cy="840184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903F138A-1250-D5CD-EE10-4D9A985598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740" y="3119271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F44921B0-86E0-5C5A-8617-A446F1CE4A51}"/>
              </a:ext>
            </a:extLst>
          </p:cNvPr>
          <p:cNvSpPr/>
          <p:nvPr/>
        </p:nvSpPr>
        <p:spPr>
          <a:xfrm rot="20317355">
            <a:off x="6997784" y="4322043"/>
            <a:ext cx="224399" cy="423746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1;p37">
            <a:extLst>
              <a:ext uri="{FF2B5EF4-FFF2-40B4-BE49-F238E27FC236}">
                <a16:creationId xmlns:a16="http://schemas.microsoft.com/office/drawing/2014/main" id="{BC4666A4-D9BD-1A76-4792-D28DF82ADB41}"/>
              </a:ext>
            </a:extLst>
          </p:cNvPr>
          <p:cNvSpPr/>
          <p:nvPr/>
        </p:nvSpPr>
        <p:spPr>
          <a:xfrm rot="21055939">
            <a:off x="1654874" y="1769689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198;p43">
            <a:extLst>
              <a:ext uri="{FF2B5EF4-FFF2-40B4-BE49-F238E27FC236}">
                <a16:creationId xmlns:a16="http://schemas.microsoft.com/office/drawing/2014/main" id="{F2A61890-886F-33A8-4C27-F0A417A707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47740" y="1345470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for a music player&#10;&#10;AI-generated content may be incorrect.">
            <a:extLst>
              <a:ext uri="{FF2B5EF4-FFF2-40B4-BE49-F238E27FC236}">
                <a16:creationId xmlns:a16="http://schemas.microsoft.com/office/drawing/2014/main" id="{AAC698C5-AFF8-40D7-E11F-4CAE6836C0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066D-AFF8-B436-DA9D-E469163E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E8DB-4731-CA31-F9D9-1028F852C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902" y="155536"/>
            <a:ext cx="4454234" cy="572700"/>
          </a:xfrm>
        </p:spPr>
        <p:txBody>
          <a:bodyPr/>
          <a:lstStyle/>
          <a:p>
            <a:pPr algn="ctr"/>
            <a:r>
              <a:rPr lang="en-CA" dirty="0"/>
              <a:t>Music Library Panel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325F3BC-D8C7-69A6-12FC-D952F819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"/>
          <a:stretch>
            <a:fillRect/>
          </a:stretch>
        </p:blipFill>
        <p:spPr bwMode="auto">
          <a:xfrm>
            <a:off x="1223829" y="913649"/>
            <a:ext cx="7075386" cy="36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97;p43">
            <a:extLst>
              <a:ext uri="{FF2B5EF4-FFF2-40B4-BE49-F238E27FC236}">
                <a16:creationId xmlns:a16="http://schemas.microsoft.com/office/drawing/2014/main" id="{5D332BD0-F40C-5C07-CC20-5E1DE034F034}"/>
              </a:ext>
            </a:extLst>
          </p:cNvPr>
          <p:cNvSpPr/>
          <p:nvPr/>
        </p:nvSpPr>
        <p:spPr>
          <a:xfrm rot="459771">
            <a:off x="8163770" y="443764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97;p43">
            <a:extLst>
              <a:ext uri="{FF2B5EF4-FFF2-40B4-BE49-F238E27FC236}">
                <a16:creationId xmlns:a16="http://schemas.microsoft.com/office/drawing/2014/main" id="{9BB943FD-C5A9-1EF9-274C-6FA7D1A5BCD8}"/>
              </a:ext>
            </a:extLst>
          </p:cNvPr>
          <p:cNvSpPr/>
          <p:nvPr/>
        </p:nvSpPr>
        <p:spPr>
          <a:xfrm rot="1182079">
            <a:off x="8493348" y="3636224"/>
            <a:ext cx="293902" cy="785881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18;p37">
            <a:extLst>
              <a:ext uri="{FF2B5EF4-FFF2-40B4-BE49-F238E27FC236}">
                <a16:creationId xmlns:a16="http://schemas.microsoft.com/office/drawing/2014/main" id="{35FB3B7A-636A-CF36-2253-1C780CE3EC64}"/>
              </a:ext>
            </a:extLst>
          </p:cNvPr>
          <p:cNvSpPr/>
          <p:nvPr/>
        </p:nvSpPr>
        <p:spPr>
          <a:xfrm rot="1578157">
            <a:off x="712973" y="3905668"/>
            <a:ext cx="459324" cy="893010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6;p43">
            <a:extLst>
              <a:ext uri="{FF2B5EF4-FFF2-40B4-BE49-F238E27FC236}">
                <a16:creationId xmlns:a16="http://schemas.microsoft.com/office/drawing/2014/main" id="{F7127CF9-91B3-76DF-643D-8521167C6939}"/>
              </a:ext>
            </a:extLst>
          </p:cNvPr>
          <p:cNvSpPr/>
          <p:nvPr/>
        </p:nvSpPr>
        <p:spPr>
          <a:xfrm rot="3880210">
            <a:off x="702920" y="529261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3;p37">
            <a:extLst>
              <a:ext uri="{FF2B5EF4-FFF2-40B4-BE49-F238E27FC236}">
                <a16:creationId xmlns:a16="http://schemas.microsoft.com/office/drawing/2014/main" id="{523DA933-2DB6-A164-5039-48DE8CEE2D8E}"/>
              </a:ext>
            </a:extLst>
          </p:cNvPr>
          <p:cNvSpPr/>
          <p:nvPr/>
        </p:nvSpPr>
        <p:spPr>
          <a:xfrm rot="19674307">
            <a:off x="866453" y="2417521"/>
            <a:ext cx="101857" cy="288440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logo for a music player&#10;&#10;AI-generated content may be incorrect.">
            <a:extLst>
              <a:ext uri="{FF2B5EF4-FFF2-40B4-BE49-F238E27FC236}">
                <a16:creationId xmlns:a16="http://schemas.microsoft.com/office/drawing/2014/main" id="{61067DC8-0079-F771-9F78-FC05C1E60B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grpSp>
        <p:nvGrpSpPr>
          <p:cNvPr id="10" name="Google Shape;1946;p70">
            <a:extLst>
              <a:ext uri="{FF2B5EF4-FFF2-40B4-BE49-F238E27FC236}">
                <a16:creationId xmlns:a16="http://schemas.microsoft.com/office/drawing/2014/main" id="{86B0636D-FD02-D143-1BE9-8657296B737F}"/>
              </a:ext>
            </a:extLst>
          </p:cNvPr>
          <p:cNvGrpSpPr/>
          <p:nvPr/>
        </p:nvGrpSpPr>
        <p:grpSpPr>
          <a:xfrm rot="19742994">
            <a:off x="2077699" y="4629553"/>
            <a:ext cx="2024054" cy="898096"/>
            <a:chOff x="5398825" y="2247750"/>
            <a:chExt cx="1432350" cy="635550"/>
          </a:xfrm>
        </p:grpSpPr>
        <p:sp>
          <p:nvSpPr>
            <p:cNvPr id="11" name="Google Shape;1947;p70">
              <a:extLst>
                <a:ext uri="{FF2B5EF4-FFF2-40B4-BE49-F238E27FC236}">
                  <a16:creationId xmlns:a16="http://schemas.microsoft.com/office/drawing/2014/main" id="{F5B7D0C4-95EF-A3A6-217A-C38BE0F6A95E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48;p70">
              <a:extLst>
                <a:ext uri="{FF2B5EF4-FFF2-40B4-BE49-F238E27FC236}">
                  <a16:creationId xmlns:a16="http://schemas.microsoft.com/office/drawing/2014/main" id="{9F502EB9-0EC7-0F17-A522-25844264EA20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49;p70">
              <a:extLst>
                <a:ext uri="{FF2B5EF4-FFF2-40B4-BE49-F238E27FC236}">
                  <a16:creationId xmlns:a16="http://schemas.microsoft.com/office/drawing/2014/main" id="{7DED4675-80B4-2434-B94C-9AB3E4715757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0;p70">
              <a:extLst>
                <a:ext uri="{FF2B5EF4-FFF2-40B4-BE49-F238E27FC236}">
                  <a16:creationId xmlns:a16="http://schemas.microsoft.com/office/drawing/2014/main" id="{1A1E3813-A82F-4272-BE94-9CA64AB4FAC6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1;p70">
              <a:extLst>
                <a:ext uri="{FF2B5EF4-FFF2-40B4-BE49-F238E27FC236}">
                  <a16:creationId xmlns:a16="http://schemas.microsoft.com/office/drawing/2014/main" id="{A640F4CE-EED6-3D2E-51AA-4E2DCBF69DE1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2;p70">
              <a:extLst>
                <a:ext uri="{FF2B5EF4-FFF2-40B4-BE49-F238E27FC236}">
                  <a16:creationId xmlns:a16="http://schemas.microsoft.com/office/drawing/2014/main" id="{78481F67-A4AA-AF6E-A6DE-4A559858DEA3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3;p70">
              <a:extLst>
                <a:ext uri="{FF2B5EF4-FFF2-40B4-BE49-F238E27FC236}">
                  <a16:creationId xmlns:a16="http://schemas.microsoft.com/office/drawing/2014/main" id="{8620EC2B-35A2-E591-F26A-2F0837E848CA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4;p70">
              <a:extLst>
                <a:ext uri="{FF2B5EF4-FFF2-40B4-BE49-F238E27FC236}">
                  <a16:creationId xmlns:a16="http://schemas.microsoft.com/office/drawing/2014/main" id="{CEE9AFF1-9017-899D-5D99-A90350EE789E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55;p70">
              <a:extLst>
                <a:ext uri="{FF2B5EF4-FFF2-40B4-BE49-F238E27FC236}">
                  <a16:creationId xmlns:a16="http://schemas.microsoft.com/office/drawing/2014/main" id="{83995D5B-E5DE-B8CC-6D31-41CA55C74C65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56;p70">
              <a:extLst>
                <a:ext uri="{FF2B5EF4-FFF2-40B4-BE49-F238E27FC236}">
                  <a16:creationId xmlns:a16="http://schemas.microsoft.com/office/drawing/2014/main" id="{40887348-0633-7DB6-3685-785882F92079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57;p70">
              <a:extLst>
                <a:ext uri="{FF2B5EF4-FFF2-40B4-BE49-F238E27FC236}">
                  <a16:creationId xmlns:a16="http://schemas.microsoft.com/office/drawing/2014/main" id="{F1E2E397-373F-EB14-D9B2-D7BCDCF477BB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58;p70">
              <a:extLst>
                <a:ext uri="{FF2B5EF4-FFF2-40B4-BE49-F238E27FC236}">
                  <a16:creationId xmlns:a16="http://schemas.microsoft.com/office/drawing/2014/main" id="{65DACA1A-DFE5-9235-6862-8768D9CF87A2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59;p70">
              <a:extLst>
                <a:ext uri="{FF2B5EF4-FFF2-40B4-BE49-F238E27FC236}">
                  <a16:creationId xmlns:a16="http://schemas.microsoft.com/office/drawing/2014/main" id="{9DF97948-D188-BE54-B9F4-A6BB5F71097A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0;p70">
              <a:extLst>
                <a:ext uri="{FF2B5EF4-FFF2-40B4-BE49-F238E27FC236}">
                  <a16:creationId xmlns:a16="http://schemas.microsoft.com/office/drawing/2014/main" id="{EAF0ACBC-DC97-BDAD-B6DC-4D4095D04588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1;p70">
              <a:extLst>
                <a:ext uri="{FF2B5EF4-FFF2-40B4-BE49-F238E27FC236}">
                  <a16:creationId xmlns:a16="http://schemas.microsoft.com/office/drawing/2014/main" id="{81E5CF50-0BD8-E108-9147-0715B1695747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2;p70">
              <a:extLst>
                <a:ext uri="{FF2B5EF4-FFF2-40B4-BE49-F238E27FC236}">
                  <a16:creationId xmlns:a16="http://schemas.microsoft.com/office/drawing/2014/main" id="{26C53FC1-1967-1127-A3A6-C2BDE5FD0323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3;p70">
              <a:extLst>
                <a:ext uri="{FF2B5EF4-FFF2-40B4-BE49-F238E27FC236}">
                  <a16:creationId xmlns:a16="http://schemas.microsoft.com/office/drawing/2014/main" id="{DA112F90-057E-61FA-942D-1C0041662CCD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4;p70">
              <a:extLst>
                <a:ext uri="{FF2B5EF4-FFF2-40B4-BE49-F238E27FC236}">
                  <a16:creationId xmlns:a16="http://schemas.microsoft.com/office/drawing/2014/main" id="{A19A8542-1E3A-BDD9-F677-FCF93C17FF5D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65;p70">
              <a:extLst>
                <a:ext uri="{FF2B5EF4-FFF2-40B4-BE49-F238E27FC236}">
                  <a16:creationId xmlns:a16="http://schemas.microsoft.com/office/drawing/2014/main" id="{BECF0B34-F755-3540-16E6-BC63E9431016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66;p70">
              <a:extLst>
                <a:ext uri="{FF2B5EF4-FFF2-40B4-BE49-F238E27FC236}">
                  <a16:creationId xmlns:a16="http://schemas.microsoft.com/office/drawing/2014/main" id="{D5EF44A0-EE8A-4143-BF38-CD0D2AD0FA39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67;p70">
              <a:extLst>
                <a:ext uri="{FF2B5EF4-FFF2-40B4-BE49-F238E27FC236}">
                  <a16:creationId xmlns:a16="http://schemas.microsoft.com/office/drawing/2014/main" id="{8C6E7D7F-E9E5-FA10-D022-FC28BD2FE407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68;p70">
              <a:extLst>
                <a:ext uri="{FF2B5EF4-FFF2-40B4-BE49-F238E27FC236}">
                  <a16:creationId xmlns:a16="http://schemas.microsoft.com/office/drawing/2014/main" id="{3C810E85-A950-B804-43EC-B8CE64E2C53C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69;p70">
              <a:extLst>
                <a:ext uri="{FF2B5EF4-FFF2-40B4-BE49-F238E27FC236}">
                  <a16:creationId xmlns:a16="http://schemas.microsoft.com/office/drawing/2014/main" id="{A498CBC5-D84D-FFA7-88DB-EA1854D0446D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946;p70">
            <a:extLst>
              <a:ext uri="{FF2B5EF4-FFF2-40B4-BE49-F238E27FC236}">
                <a16:creationId xmlns:a16="http://schemas.microsoft.com/office/drawing/2014/main" id="{7D47F3C5-596F-A7C5-D214-69B02D74B950}"/>
              </a:ext>
            </a:extLst>
          </p:cNvPr>
          <p:cNvGrpSpPr/>
          <p:nvPr/>
        </p:nvGrpSpPr>
        <p:grpSpPr>
          <a:xfrm rot="20991198">
            <a:off x="7085415" y="4545254"/>
            <a:ext cx="2024054" cy="898096"/>
            <a:chOff x="5398825" y="2247750"/>
            <a:chExt cx="1432350" cy="635550"/>
          </a:xfrm>
        </p:grpSpPr>
        <p:sp>
          <p:nvSpPr>
            <p:cNvPr id="35" name="Google Shape;1947;p70">
              <a:extLst>
                <a:ext uri="{FF2B5EF4-FFF2-40B4-BE49-F238E27FC236}">
                  <a16:creationId xmlns:a16="http://schemas.microsoft.com/office/drawing/2014/main" id="{D484C72A-47F1-CF24-C0D0-7206D71AC372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48;p70">
              <a:extLst>
                <a:ext uri="{FF2B5EF4-FFF2-40B4-BE49-F238E27FC236}">
                  <a16:creationId xmlns:a16="http://schemas.microsoft.com/office/drawing/2014/main" id="{0A5031F2-D38D-4C24-F3B0-B5F1936368E1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49;p70">
              <a:extLst>
                <a:ext uri="{FF2B5EF4-FFF2-40B4-BE49-F238E27FC236}">
                  <a16:creationId xmlns:a16="http://schemas.microsoft.com/office/drawing/2014/main" id="{6658F343-D193-0965-9169-4AD81AFEC523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0;p70">
              <a:extLst>
                <a:ext uri="{FF2B5EF4-FFF2-40B4-BE49-F238E27FC236}">
                  <a16:creationId xmlns:a16="http://schemas.microsoft.com/office/drawing/2014/main" id="{1C5ECFFB-A433-41C2-D9B7-97146B1B30C2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1;p70">
              <a:extLst>
                <a:ext uri="{FF2B5EF4-FFF2-40B4-BE49-F238E27FC236}">
                  <a16:creationId xmlns:a16="http://schemas.microsoft.com/office/drawing/2014/main" id="{6421F561-26F5-D9B6-36DA-FD16F0387C6C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2;p70">
              <a:extLst>
                <a:ext uri="{FF2B5EF4-FFF2-40B4-BE49-F238E27FC236}">
                  <a16:creationId xmlns:a16="http://schemas.microsoft.com/office/drawing/2014/main" id="{ADA5FE37-D753-993B-3421-A6AB40DA2757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53;p70">
              <a:extLst>
                <a:ext uri="{FF2B5EF4-FFF2-40B4-BE49-F238E27FC236}">
                  <a16:creationId xmlns:a16="http://schemas.microsoft.com/office/drawing/2014/main" id="{40DD0D0D-A55D-E98E-4C5E-33CD0EB749AF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54;p70">
              <a:extLst>
                <a:ext uri="{FF2B5EF4-FFF2-40B4-BE49-F238E27FC236}">
                  <a16:creationId xmlns:a16="http://schemas.microsoft.com/office/drawing/2014/main" id="{02774E56-6576-0E42-6A6D-B6F880691910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55;p70">
              <a:extLst>
                <a:ext uri="{FF2B5EF4-FFF2-40B4-BE49-F238E27FC236}">
                  <a16:creationId xmlns:a16="http://schemas.microsoft.com/office/drawing/2014/main" id="{E305061F-C025-7F5A-1DEE-98A61443855B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56;p70">
              <a:extLst>
                <a:ext uri="{FF2B5EF4-FFF2-40B4-BE49-F238E27FC236}">
                  <a16:creationId xmlns:a16="http://schemas.microsoft.com/office/drawing/2014/main" id="{FF0E130F-E67F-8728-F2B9-362C9DD1F6BF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57;p70">
              <a:extLst>
                <a:ext uri="{FF2B5EF4-FFF2-40B4-BE49-F238E27FC236}">
                  <a16:creationId xmlns:a16="http://schemas.microsoft.com/office/drawing/2014/main" id="{F676A228-7D3B-D747-756F-77400BEDF92F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58;p70">
              <a:extLst>
                <a:ext uri="{FF2B5EF4-FFF2-40B4-BE49-F238E27FC236}">
                  <a16:creationId xmlns:a16="http://schemas.microsoft.com/office/drawing/2014/main" id="{76D9130D-2D27-063F-D6C1-FF6348CEAE67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59;p70">
              <a:extLst>
                <a:ext uri="{FF2B5EF4-FFF2-40B4-BE49-F238E27FC236}">
                  <a16:creationId xmlns:a16="http://schemas.microsoft.com/office/drawing/2014/main" id="{84EA488E-FF70-CBAC-43F5-D95817020A7F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0;p70">
              <a:extLst>
                <a:ext uri="{FF2B5EF4-FFF2-40B4-BE49-F238E27FC236}">
                  <a16:creationId xmlns:a16="http://schemas.microsoft.com/office/drawing/2014/main" id="{385A9FC2-9A02-DABF-8B34-714108F5C91A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1;p70">
              <a:extLst>
                <a:ext uri="{FF2B5EF4-FFF2-40B4-BE49-F238E27FC236}">
                  <a16:creationId xmlns:a16="http://schemas.microsoft.com/office/drawing/2014/main" id="{1032E891-D7CF-5238-1460-AFEDF4DDFE70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2;p70">
              <a:extLst>
                <a:ext uri="{FF2B5EF4-FFF2-40B4-BE49-F238E27FC236}">
                  <a16:creationId xmlns:a16="http://schemas.microsoft.com/office/drawing/2014/main" id="{41D68C4B-A280-1EF5-6CD2-2BFB0A2D03DA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63;p70">
              <a:extLst>
                <a:ext uri="{FF2B5EF4-FFF2-40B4-BE49-F238E27FC236}">
                  <a16:creationId xmlns:a16="http://schemas.microsoft.com/office/drawing/2014/main" id="{26530A3A-A237-FCE5-4D0F-55B4D8D21815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64;p70">
              <a:extLst>
                <a:ext uri="{FF2B5EF4-FFF2-40B4-BE49-F238E27FC236}">
                  <a16:creationId xmlns:a16="http://schemas.microsoft.com/office/drawing/2014/main" id="{ED178F3E-9E2C-86E8-A878-78E5A7543C0F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65;p70">
              <a:extLst>
                <a:ext uri="{FF2B5EF4-FFF2-40B4-BE49-F238E27FC236}">
                  <a16:creationId xmlns:a16="http://schemas.microsoft.com/office/drawing/2014/main" id="{1BBE33C7-540E-E656-0984-D1D44179246E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66;p70">
              <a:extLst>
                <a:ext uri="{FF2B5EF4-FFF2-40B4-BE49-F238E27FC236}">
                  <a16:creationId xmlns:a16="http://schemas.microsoft.com/office/drawing/2014/main" id="{3F9C2493-9506-D78E-F177-B5FCCE07F5C4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67;p70">
              <a:extLst>
                <a:ext uri="{FF2B5EF4-FFF2-40B4-BE49-F238E27FC236}">
                  <a16:creationId xmlns:a16="http://schemas.microsoft.com/office/drawing/2014/main" id="{4E94FB92-186E-7AFC-258B-8456E8F6B8BD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68;p70">
              <a:extLst>
                <a:ext uri="{FF2B5EF4-FFF2-40B4-BE49-F238E27FC236}">
                  <a16:creationId xmlns:a16="http://schemas.microsoft.com/office/drawing/2014/main" id="{76EE5B6A-E5CF-8439-84EC-7696EFC3D0A4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69;p70">
              <a:extLst>
                <a:ext uri="{FF2B5EF4-FFF2-40B4-BE49-F238E27FC236}">
                  <a16:creationId xmlns:a16="http://schemas.microsoft.com/office/drawing/2014/main" id="{A3133149-45C9-6882-DA93-1F5C1A20E5CE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946;p70">
            <a:extLst>
              <a:ext uri="{FF2B5EF4-FFF2-40B4-BE49-F238E27FC236}">
                <a16:creationId xmlns:a16="http://schemas.microsoft.com/office/drawing/2014/main" id="{A47F1F4F-3592-1C88-5431-D636AB649612}"/>
              </a:ext>
            </a:extLst>
          </p:cNvPr>
          <p:cNvGrpSpPr/>
          <p:nvPr/>
        </p:nvGrpSpPr>
        <p:grpSpPr>
          <a:xfrm rot="18929672">
            <a:off x="1464201" y="-293512"/>
            <a:ext cx="2024054" cy="898096"/>
            <a:chOff x="5398825" y="2247750"/>
            <a:chExt cx="1432350" cy="635550"/>
          </a:xfrm>
        </p:grpSpPr>
        <p:sp>
          <p:nvSpPr>
            <p:cNvPr id="59" name="Google Shape;1947;p70">
              <a:extLst>
                <a:ext uri="{FF2B5EF4-FFF2-40B4-BE49-F238E27FC236}">
                  <a16:creationId xmlns:a16="http://schemas.microsoft.com/office/drawing/2014/main" id="{620BBDF7-DAD1-AE33-B6CB-71A4CB78E0F1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8;p70">
              <a:extLst>
                <a:ext uri="{FF2B5EF4-FFF2-40B4-BE49-F238E27FC236}">
                  <a16:creationId xmlns:a16="http://schemas.microsoft.com/office/drawing/2014/main" id="{249F755A-A6B6-327E-5E44-B51D665B1DB8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9;p70">
              <a:extLst>
                <a:ext uri="{FF2B5EF4-FFF2-40B4-BE49-F238E27FC236}">
                  <a16:creationId xmlns:a16="http://schemas.microsoft.com/office/drawing/2014/main" id="{F8708D4B-9830-B53B-DDA2-7FD7778F2FA9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50;p70">
              <a:extLst>
                <a:ext uri="{FF2B5EF4-FFF2-40B4-BE49-F238E27FC236}">
                  <a16:creationId xmlns:a16="http://schemas.microsoft.com/office/drawing/2014/main" id="{7A0AD6C9-A249-47B1-E262-C7CA2A431B5F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1;p70">
              <a:extLst>
                <a:ext uri="{FF2B5EF4-FFF2-40B4-BE49-F238E27FC236}">
                  <a16:creationId xmlns:a16="http://schemas.microsoft.com/office/drawing/2014/main" id="{7F61EF71-254E-594E-EF44-A4DB661F9894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952;p70">
              <a:extLst>
                <a:ext uri="{FF2B5EF4-FFF2-40B4-BE49-F238E27FC236}">
                  <a16:creationId xmlns:a16="http://schemas.microsoft.com/office/drawing/2014/main" id="{90AB6B28-C442-4C71-F3CC-931C2624FF45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953;p70">
              <a:extLst>
                <a:ext uri="{FF2B5EF4-FFF2-40B4-BE49-F238E27FC236}">
                  <a16:creationId xmlns:a16="http://schemas.microsoft.com/office/drawing/2014/main" id="{8D7DAADB-8C35-50B4-F791-5A243DF330FE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954;p70">
              <a:extLst>
                <a:ext uri="{FF2B5EF4-FFF2-40B4-BE49-F238E27FC236}">
                  <a16:creationId xmlns:a16="http://schemas.microsoft.com/office/drawing/2014/main" id="{D265E0DC-40A8-9FB5-A71C-FF931B15C99D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955;p70">
              <a:extLst>
                <a:ext uri="{FF2B5EF4-FFF2-40B4-BE49-F238E27FC236}">
                  <a16:creationId xmlns:a16="http://schemas.microsoft.com/office/drawing/2014/main" id="{60837E9E-6D77-22EC-5186-9F29A1EF5DA1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956;p70">
              <a:extLst>
                <a:ext uri="{FF2B5EF4-FFF2-40B4-BE49-F238E27FC236}">
                  <a16:creationId xmlns:a16="http://schemas.microsoft.com/office/drawing/2014/main" id="{C6C0EF75-10F9-9EA9-B69D-1DE54AAD1A7B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957;p70">
              <a:extLst>
                <a:ext uri="{FF2B5EF4-FFF2-40B4-BE49-F238E27FC236}">
                  <a16:creationId xmlns:a16="http://schemas.microsoft.com/office/drawing/2014/main" id="{EB714864-C363-27EA-5735-17EA9B2D8623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958;p70">
              <a:extLst>
                <a:ext uri="{FF2B5EF4-FFF2-40B4-BE49-F238E27FC236}">
                  <a16:creationId xmlns:a16="http://schemas.microsoft.com/office/drawing/2014/main" id="{A13722F7-A987-3B32-5F7E-291727919BB0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959;p70">
              <a:extLst>
                <a:ext uri="{FF2B5EF4-FFF2-40B4-BE49-F238E27FC236}">
                  <a16:creationId xmlns:a16="http://schemas.microsoft.com/office/drawing/2014/main" id="{896590A2-6CBD-EEC4-5E0A-333335904946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960;p70">
              <a:extLst>
                <a:ext uri="{FF2B5EF4-FFF2-40B4-BE49-F238E27FC236}">
                  <a16:creationId xmlns:a16="http://schemas.microsoft.com/office/drawing/2014/main" id="{EDBC0003-32EC-3978-D0C2-5AAACA2D4D7A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961;p70">
              <a:extLst>
                <a:ext uri="{FF2B5EF4-FFF2-40B4-BE49-F238E27FC236}">
                  <a16:creationId xmlns:a16="http://schemas.microsoft.com/office/drawing/2014/main" id="{B723B203-BCD4-C6EA-D43E-826F3AC022FE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962;p70">
              <a:extLst>
                <a:ext uri="{FF2B5EF4-FFF2-40B4-BE49-F238E27FC236}">
                  <a16:creationId xmlns:a16="http://schemas.microsoft.com/office/drawing/2014/main" id="{2343D172-847B-09EB-85A2-30938ECD17C7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963;p70">
              <a:extLst>
                <a:ext uri="{FF2B5EF4-FFF2-40B4-BE49-F238E27FC236}">
                  <a16:creationId xmlns:a16="http://schemas.microsoft.com/office/drawing/2014/main" id="{703AB1CB-0ECA-5A63-CF6A-056098A8639B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964;p70">
              <a:extLst>
                <a:ext uri="{FF2B5EF4-FFF2-40B4-BE49-F238E27FC236}">
                  <a16:creationId xmlns:a16="http://schemas.microsoft.com/office/drawing/2014/main" id="{74714F3C-E5BD-FCCE-E32E-1C46651BD63A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965;p70">
              <a:extLst>
                <a:ext uri="{FF2B5EF4-FFF2-40B4-BE49-F238E27FC236}">
                  <a16:creationId xmlns:a16="http://schemas.microsoft.com/office/drawing/2014/main" id="{F5026132-E1FB-0CD8-F119-AA45FC3F6220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966;p70">
              <a:extLst>
                <a:ext uri="{FF2B5EF4-FFF2-40B4-BE49-F238E27FC236}">
                  <a16:creationId xmlns:a16="http://schemas.microsoft.com/office/drawing/2014/main" id="{E485BA7D-D2E8-2758-69D2-4D14C9B26D9E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967;p70">
              <a:extLst>
                <a:ext uri="{FF2B5EF4-FFF2-40B4-BE49-F238E27FC236}">
                  <a16:creationId xmlns:a16="http://schemas.microsoft.com/office/drawing/2014/main" id="{D139BF4D-25FB-64B9-A720-F1C5AB084BBA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968;p70">
              <a:extLst>
                <a:ext uri="{FF2B5EF4-FFF2-40B4-BE49-F238E27FC236}">
                  <a16:creationId xmlns:a16="http://schemas.microsoft.com/office/drawing/2014/main" id="{25E5948F-AC3E-60BB-0C33-C635796F0AE9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969;p70">
              <a:extLst>
                <a:ext uri="{FF2B5EF4-FFF2-40B4-BE49-F238E27FC236}">
                  <a16:creationId xmlns:a16="http://schemas.microsoft.com/office/drawing/2014/main" id="{A3152663-0959-4315-DB9F-373DC9F73611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707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323F3-7BE1-3D69-AEDD-F6AA812B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823;p65">
            <a:extLst>
              <a:ext uri="{FF2B5EF4-FFF2-40B4-BE49-F238E27FC236}">
                <a16:creationId xmlns:a16="http://schemas.microsoft.com/office/drawing/2014/main" id="{830A2042-7D28-BDF3-C0BF-CA8546CBD119}"/>
              </a:ext>
            </a:extLst>
          </p:cNvPr>
          <p:cNvGrpSpPr/>
          <p:nvPr/>
        </p:nvGrpSpPr>
        <p:grpSpPr>
          <a:xfrm rot="3600015">
            <a:off x="-1087157" y="2118605"/>
            <a:ext cx="2542374" cy="1429780"/>
            <a:chOff x="2808575" y="1338700"/>
            <a:chExt cx="1592325" cy="709175"/>
          </a:xfrm>
        </p:grpSpPr>
        <p:sp>
          <p:nvSpPr>
            <p:cNvPr id="8" name="Google Shape;1824;p65">
              <a:extLst>
                <a:ext uri="{FF2B5EF4-FFF2-40B4-BE49-F238E27FC236}">
                  <a16:creationId xmlns:a16="http://schemas.microsoft.com/office/drawing/2014/main" id="{21276C82-C45B-0D3A-E82B-76A745D21E18}"/>
                </a:ext>
              </a:extLst>
            </p:cNvPr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5;p65">
              <a:extLst>
                <a:ext uri="{FF2B5EF4-FFF2-40B4-BE49-F238E27FC236}">
                  <a16:creationId xmlns:a16="http://schemas.microsoft.com/office/drawing/2014/main" id="{0B3A2106-9F97-7405-0FC2-157584F7A5B3}"/>
                </a:ext>
              </a:extLst>
            </p:cNvPr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6;p65">
              <a:extLst>
                <a:ext uri="{FF2B5EF4-FFF2-40B4-BE49-F238E27FC236}">
                  <a16:creationId xmlns:a16="http://schemas.microsoft.com/office/drawing/2014/main" id="{894CA031-5ADF-1FA7-6765-8A8E7C81F8FF}"/>
                </a:ext>
              </a:extLst>
            </p:cNvPr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7;p65">
              <a:extLst>
                <a:ext uri="{FF2B5EF4-FFF2-40B4-BE49-F238E27FC236}">
                  <a16:creationId xmlns:a16="http://schemas.microsoft.com/office/drawing/2014/main" id="{9C1B9189-EBC4-77FA-23D7-6384E9423141}"/>
                </a:ext>
              </a:extLst>
            </p:cNvPr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8;p65">
              <a:extLst>
                <a:ext uri="{FF2B5EF4-FFF2-40B4-BE49-F238E27FC236}">
                  <a16:creationId xmlns:a16="http://schemas.microsoft.com/office/drawing/2014/main" id="{DEC116C9-B782-A4F3-57D4-4FAD3B925D03}"/>
                </a:ext>
              </a:extLst>
            </p:cNvPr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29;p65">
              <a:extLst>
                <a:ext uri="{FF2B5EF4-FFF2-40B4-BE49-F238E27FC236}">
                  <a16:creationId xmlns:a16="http://schemas.microsoft.com/office/drawing/2014/main" id="{635B52DA-011F-1F2B-527B-8E8F088A0DEF}"/>
                </a:ext>
              </a:extLst>
            </p:cNvPr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30;p65">
              <a:extLst>
                <a:ext uri="{FF2B5EF4-FFF2-40B4-BE49-F238E27FC236}">
                  <a16:creationId xmlns:a16="http://schemas.microsoft.com/office/drawing/2014/main" id="{916CDF46-EE95-5344-FBD6-9ADE58314F09}"/>
                </a:ext>
              </a:extLst>
            </p:cNvPr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31;p65">
              <a:extLst>
                <a:ext uri="{FF2B5EF4-FFF2-40B4-BE49-F238E27FC236}">
                  <a16:creationId xmlns:a16="http://schemas.microsoft.com/office/drawing/2014/main" id="{6DE9BBFD-07FB-8EF8-7748-6969531ABF87}"/>
                </a:ext>
              </a:extLst>
            </p:cNvPr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2;p65">
              <a:extLst>
                <a:ext uri="{FF2B5EF4-FFF2-40B4-BE49-F238E27FC236}">
                  <a16:creationId xmlns:a16="http://schemas.microsoft.com/office/drawing/2014/main" id="{CB1DC490-111E-E8A4-CFF9-D7BF0EE256EB}"/>
                </a:ext>
              </a:extLst>
            </p:cNvPr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33;p65">
              <a:extLst>
                <a:ext uri="{FF2B5EF4-FFF2-40B4-BE49-F238E27FC236}">
                  <a16:creationId xmlns:a16="http://schemas.microsoft.com/office/drawing/2014/main" id="{08E3F74C-3A71-B834-8016-61BC2B98A366}"/>
                </a:ext>
              </a:extLst>
            </p:cNvPr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4;p65">
              <a:extLst>
                <a:ext uri="{FF2B5EF4-FFF2-40B4-BE49-F238E27FC236}">
                  <a16:creationId xmlns:a16="http://schemas.microsoft.com/office/drawing/2014/main" id="{6567401A-CDB9-F4EF-4A9B-C3068144D68E}"/>
                </a:ext>
              </a:extLst>
            </p:cNvPr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5;p65">
              <a:extLst>
                <a:ext uri="{FF2B5EF4-FFF2-40B4-BE49-F238E27FC236}">
                  <a16:creationId xmlns:a16="http://schemas.microsoft.com/office/drawing/2014/main" id="{997408D7-E912-818C-C26A-256A2BC9F659}"/>
                </a:ext>
              </a:extLst>
            </p:cNvPr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6;p65">
              <a:extLst>
                <a:ext uri="{FF2B5EF4-FFF2-40B4-BE49-F238E27FC236}">
                  <a16:creationId xmlns:a16="http://schemas.microsoft.com/office/drawing/2014/main" id="{F55EBE64-4CB2-84EA-DE3B-D8F7E8E5FA2F}"/>
                </a:ext>
              </a:extLst>
            </p:cNvPr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7;p65">
              <a:extLst>
                <a:ext uri="{FF2B5EF4-FFF2-40B4-BE49-F238E27FC236}">
                  <a16:creationId xmlns:a16="http://schemas.microsoft.com/office/drawing/2014/main" id="{C3D46BFA-78D3-FAA5-13F7-7034618CB752}"/>
                </a:ext>
              </a:extLst>
            </p:cNvPr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8;p65">
              <a:extLst>
                <a:ext uri="{FF2B5EF4-FFF2-40B4-BE49-F238E27FC236}">
                  <a16:creationId xmlns:a16="http://schemas.microsoft.com/office/drawing/2014/main" id="{94971858-A7FE-CF66-5E25-C9D76251EC4E}"/>
                </a:ext>
              </a:extLst>
            </p:cNvPr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39;p65">
              <a:extLst>
                <a:ext uri="{FF2B5EF4-FFF2-40B4-BE49-F238E27FC236}">
                  <a16:creationId xmlns:a16="http://schemas.microsoft.com/office/drawing/2014/main" id="{492DA131-F2DC-8911-6BF9-B4246C59DD5F}"/>
                </a:ext>
              </a:extLst>
            </p:cNvPr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40;p65">
              <a:extLst>
                <a:ext uri="{FF2B5EF4-FFF2-40B4-BE49-F238E27FC236}">
                  <a16:creationId xmlns:a16="http://schemas.microsoft.com/office/drawing/2014/main" id="{E0402BEA-52D2-5D3A-EAE7-8A726A88F37F}"/>
                </a:ext>
              </a:extLst>
            </p:cNvPr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1;p65">
              <a:extLst>
                <a:ext uri="{FF2B5EF4-FFF2-40B4-BE49-F238E27FC236}">
                  <a16:creationId xmlns:a16="http://schemas.microsoft.com/office/drawing/2014/main" id="{E9FD9D25-CD62-3552-4ABD-DCC3C340BC82}"/>
                </a:ext>
              </a:extLst>
            </p:cNvPr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2;p65">
              <a:extLst>
                <a:ext uri="{FF2B5EF4-FFF2-40B4-BE49-F238E27FC236}">
                  <a16:creationId xmlns:a16="http://schemas.microsoft.com/office/drawing/2014/main" id="{13A7CBEB-AE4B-0413-4C5B-C88E463322A3}"/>
                </a:ext>
              </a:extLst>
            </p:cNvPr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3;p65">
              <a:extLst>
                <a:ext uri="{FF2B5EF4-FFF2-40B4-BE49-F238E27FC236}">
                  <a16:creationId xmlns:a16="http://schemas.microsoft.com/office/drawing/2014/main" id="{A993530D-BE1D-44AA-69BF-DF36B7CFA5FA}"/>
                </a:ext>
              </a:extLst>
            </p:cNvPr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4;p65">
              <a:extLst>
                <a:ext uri="{FF2B5EF4-FFF2-40B4-BE49-F238E27FC236}">
                  <a16:creationId xmlns:a16="http://schemas.microsoft.com/office/drawing/2014/main" id="{17773620-56D3-2D6A-557C-0E00E2887B87}"/>
                </a:ext>
              </a:extLst>
            </p:cNvPr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5;p65">
              <a:extLst>
                <a:ext uri="{FF2B5EF4-FFF2-40B4-BE49-F238E27FC236}">
                  <a16:creationId xmlns:a16="http://schemas.microsoft.com/office/drawing/2014/main" id="{E88CCCED-DA7A-7A92-221E-CA3E3B47CA7F}"/>
                </a:ext>
              </a:extLst>
            </p:cNvPr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46;p65">
              <a:extLst>
                <a:ext uri="{FF2B5EF4-FFF2-40B4-BE49-F238E27FC236}">
                  <a16:creationId xmlns:a16="http://schemas.microsoft.com/office/drawing/2014/main" id="{D733FE6A-9EAF-5BB5-A9B7-99EB7E6AF4E8}"/>
                </a:ext>
              </a:extLst>
            </p:cNvPr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7;p65">
              <a:extLst>
                <a:ext uri="{FF2B5EF4-FFF2-40B4-BE49-F238E27FC236}">
                  <a16:creationId xmlns:a16="http://schemas.microsoft.com/office/drawing/2014/main" id="{796A0810-EC15-E8BA-10A9-356DD8C37FA6}"/>
                </a:ext>
              </a:extLst>
            </p:cNvPr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BDB555-128F-0DEA-EBDB-017EE95D1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91" y="192182"/>
            <a:ext cx="7826992" cy="572700"/>
          </a:xfrm>
        </p:spPr>
        <p:txBody>
          <a:bodyPr/>
          <a:lstStyle/>
          <a:p>
            <a:pPr algn="ctr"/>
            <a:r>
              <a:rPr lang="en-CA" dirty="0"/>
              <a:t>Music Library Panel – Import audio from File Explorer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4AD7A7B-38D9-1DDE-809F-410CB92C7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t="20148" r="2184" b="9205"/>
          <a:stretch>
            <a:fillRect/>
          </a:stretch>
        </p:blipFill>
        <p:spPr bwMode="auto">
          <a:xfrm>
            <a:off x="970306" y="1480911"/>
            <a:ext cx="7547839" cy="33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97;p43">
            <a:extLst>
              <a:ext uri="{FF2B5EF4-FFF2-40B4-BE49-F238E27FC236}">
                <a16:creationId xmlns:a16="http://schemas.microsoft.com/office/drawing/2014/main" id="{A61DC22B-15C8-41C5-84FE-C4FCA3E1886C}"/>
              </a:ext>
            </a:extLst>
          </p:cNvPr>
          <p:cNvSpPr/>
          <p:nvPr/>
        </p:nvSpPr>
        <p:spPr>
          <a:xfrm rot="19721229">
            <a:off x="585800" y="4242027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18;p37">
            <a:extLst>
              <a:ext uri="{FF2B5EF4-FFF2-40B4-BE49-F238E27FC236}">
                <a16:creationId xmlns:a16="http://schemas.microsoft.com/office/drawing/2014/main" id="{76262FB8-6575-0002-A913-9813DCDD2090}"/>
              </a:ext>
            </a:extLst>
          </p:cNvPr>
          <p:cNvSpPr/>
          <p:nvPr/>
        </p:nvSpPr>
        <p:spPr>
          <a:xfrm rot="2281094">
            <a:off x="609592" y="923482"/>
            <a:ext cx="497327" cy="766812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96;p43">
            <a:extLst>
              <a:ext uri="{FF2B5EF4-FFF2-40B4-BE49-F238E27FC236}">
                <a16:creationId xmlns:a16="http://schemas.microsoft.com/office/drawing/2014/main" id="{5168EB7B-E538-FCB7-EA3D-61E74B4D9DBF}"/>
              </a:ext>
            </a:extLst>
          </p:cNvPr>
          <p:cNvSpPr/>
          <p:nvPr/>
        </p:nvSpPr>
        <p:spPr>
          <a:xfrm>
            <a:off x="8250490" y="4426527"/>
            <a:ext cx="645890" cy="646441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121;p37">
            <a:extLst>
              <a:ext uri="{FF2B5EF4-FFF2-40B4-BE49-F238E27FC236}">
                <a16:creationId xmlns:a16="http://schemas.microsoft.com/office/drawing/2014/main" id="{F41C8774-6790-1567-D4AE-95C07233D5FF}"/>
              </a:ext>
            </a:extLst>
          </p:cNvPr>
          <p:cNvSpPr/>
          <p:nvPr/>
        </p:nvSpPr>
        <p:spPr>
          <a:xfrm rot="860465">
            <a:off x="8335379" y="274558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Picture 32" descr="A logo for a music player&#10;&#10;AI-generated content may be incorrect.">
            <a:extLst>
              <a:ext uri="{FF2B5EF4-FFF2-40B4-BE49-F238E27FC236}">
                <a16:creationId xmlns:a16="http://schemas.microsoft.com/office/drawing/2014/main" id="{3F432A09-FB61-336D-8855-00102CD17C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6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8D765-1714-791C-AB70-22E069D3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76;p74">
            <a:extLst>
              <a:ext uri="{FF2B5EF4-FFF2-40B4-BE49-F238E27FC236}">
                <a16:creationId xmlns:a16="http://schemas.microsoft.com/office/drawing/2014/main" id="{2520B252-97F0-286C-F72F-C2B963E47A81}"/>
              </a:ext>
            </a:extLst>
          </p:cNvPr>
          <p:cNvSpPr/>
          <p:nvPr/>
        </p:nvSpPr>
        <p:spPr>
          <a:xfrm rot="20964641">
            <a:off x="-295379" y="3821547"/>
            <a:ext cx="2872420" cy="1226127"/>
          </a:xfrm>
          <a:custGeom>
            <a:avLst/>
            <a:gdLst/>
            <a:ahLst/>
            <a:cxnLst/>
            <a:rect l="l" t="t" r="r" b="b"/>
            <a:pathLst>
              <a:path w="75420" h="23021" extrusionOk="0">
                <a:moveTo>
                  <a:pt x="38584" y="16974"/>
                </a:moveTo>
                <a:cubicBezTo>
                  <a:pt x="34850" y="17831"/>
                  <a:pt x="31082" y="18696"/>
                  <a:pt x="27292" y="19395"/>
                </a:cubicBezTo>
                <a:cubicBezTo>
                  <a:pt x="27451" y="18634"/>
                  <a:pt x="27604" y="17874"/>
                  <a:pt x="27750" y="17116"/>
                </a:cubicBezTo>
                <a:cubicBezTo>
                  <a:pt x="27814" y="16783"/>
                  <a:pt x="27849" y="16458"/>
                  <a:pt x="27914" y="16128"/>
                </a:cubicBezTo>
                <a:cubicBezTo>
                  <a:pt x="27953" y="15927"/>
                  <a:pt x="27979" y="15737"/>
                  <a:pt x="27992" y="15552"/>
                </a:cubicBezTo>
                <a:cubicBezTo>
                  <a:pt x="31542" y="15054"/>
                  <a:pt x="35072" y="14434"/>
                  <a:pt x="38566" y="13823"/>
                </a:cubicBezTo>
                <a:cubicBezTo>
                  <a:pt x="42940" y="13054"/>
                  <a:pt x="47373" y="12280"/>
                  <a:pt x="51827" y="11742"/>
                </a:cubicBezTo>
                <a:cubicBezTo>
                  <a:pt x="51508" y="11863"/>
                  <a:pt x="51253" y="12031"/>
                  <a:pt x="51125" y="12284"/>
                </a:cubicBezTo>
                <a:cubicBezTo>
                  <a:pt x="50992" y="12545"/>
                  <a:pt x="51170" y="12788"/>
                  <a:pt x="51578" y="12893"/>
                </a:cubicBezTo>
                <a:cubicBezTo>
                  <a:pt x="51685" y="12918"/>
                  <a:pt x="51800" y="12943"/>
                  <a:pt x="51913" y="12945"/>
                </a:cubicBezTo>
                <a:cubicBezTo>
                  <a:pt x="52756" y="12978"/>
                  <a:pt x="53433" y="12781"/>
                  <a:pt x="53897" y="12391"/>
                </a:cubicBezTo>
                <a:cubicBezTo>
                  <a:pt x="54049" y="12263"/>
                  <a:pt x="54117" y="12112"/>
                  <a:pt x="54033" y="11935"/>
                </a:cubicBezTo>
                <a:cubicBezTo>
                  <a:pt x="53967" y="11795"/>
                  <a:pt x="53898" y="11657"/>
                  <a:pt x="53832" y="11518"/>
                </a:cubicBezTo>
                <a:cubicBezTo>
                  <a:pt x="60074" y="10871"/>
                  <a:pt x="66351" y="10767"/>
                  <a:pt x="72568" y="11886"/>
                </a:cubicBezTo>
                <a:lnTo>
                  <a:pt x="72613" y="11634"/>
                </a:lnTo>
                <a:cubicBezTo>
                  <a:pt x="66990" y="10621"/>
                  <a:pt x="61325" y="10606"/>
                  <a:pt x="55683" y="11084"/>
                </a:cubicBezTo>
                <a:cubicBezTo>
                  <a:pt x="55685" y="10997"/>
                  <a:pt x="55670" y="10910"/>
                  <a:pt x="55649" y="10820"/>
                </a:cubicBezTo>
                <a:cubicBezTo>
                  <a:pt x="55549" y="10402"/>
                  <a:pt x="55337" y="9991"/>
                  <a:pt x="54940" y="9589"/>
                </a:cubicBezTo>
                <a:cubicBezTo>
                  <a:pt x="54707" y="9355"/>
                  <a:pt x="54438" y="9152"/>
                  <a:pt x="54140" y="8973"/>
                </a:cubicBezTo>
                <a:cubicBezTo>
                  <a:pt x="56685" y="8834"/>
                  <a:pt x="59235" y="8764"/>
                  <a:pt x="61782" y="8798"/>
                </a:cubicBezTo>
                <a:cubicBezTo>
                  <a:pt x="61378" y="8814"/>
                  <a:pt x="61089" y="8917"/>
                  <a:pt x="60980" y="9100"/>
                </a:cubicBezTo>
                <a:cubicBezTo>
                  <a:pt x="60825" y="9364"/>
                  <a:pt x="61213" y="9677"/>
                  <a:pt x="61868" y="9779"/>
                </a:cubicBezTo>
                <a:cubicBezTo>
                  <a:pt x="62649" y="9903"/>
                  <a:pt x="63180" y="9822"/>
                  <a:pt x="63431" y="9553"/>
                </a:cubicBezTo>
                <a:cubicBezTo>
                  <a:pt x="63515" y="9464"/>
                  <a:pt x="63497" y="9345"/>
                  <a:pt x="63349" y="9193"/>
                </a:cubicBezTo>
                <a:cubicBezTo>
                  <a:pt x="63230" y="9070"/>
                  <a:pt x="63113" y="8949"/>
                  <a:pt x="62994" y="8826"/>
                </a:cubicBezTo>
                <a:cubicBezTo>
                  <a:pt x="65256" y="8886"/>
                  <a:pt x="67516" y="9027"/>
                  <a:pt x="69767" y="9285"/>
                </a:cubicBezTo>
                <a:lnTo>
                  <a:pt x="69795" y="9030"/>
                </a:lnTo>
                <a:cubicBezTo>
                  <a:pt x="68991" y="8937"/>
                  <a:pt x="68185" y="8864"/>
                  <a:pt x="67379" y="8800"/>
                </a:cubicBezTo>
                <a:cubicBezTo>
                  <a:pt x="67408" y="8771"/>
                  <a:pt x="67432" y="8737"/>
                  <a:pt x="67448" y="8701"/>
                </a:cubicBezTo>
                <a:cubicBezTo>
                  <a:pt x="67483" y="8622"/>
                  <a:pt x="67425" y="8475"/>
                  <a:pt x="67290" y="8347"/>
                </a:cubicBezTo>
                <a:cubicBezTo>
                  <a:pt x="66693" y="7778"/>
                  <a:pt x="66088" y="7209"/>
                  <a:pt x="65481" y="6640"/>
                </a:cubicBezTo>
                <a:cubicBezTo>
                  <a:pt x="65978" y="6654"/>
                  <a:pt x="66473" y="6671"/>
                  <a:pt x="66968" y="6688"/>
                </a:cubicBezTo>
                <a:lnTo>
                  <a:pt x="66977" y="6432"/>
                </a:lnTo>
                <a:cubicBezTo>
                  <a:pt x="66385" y="6411"/>
                  <a:pt x="65791" y="6392"/>
                  <a:pt x="65197" y="6375"/>
                </a:cubicBezTo>
                <a:cubicBezTo>
                  <a:pt x="64693" y="5905"/>
                  <a:pt x="64191" y="5434"/>
                  <a:pt x="63690" y="4963"/>
                </a:cubicBezTo>
                <a:cubicBezTo>
                  <a:pt x="63624" y="4903"/>
                  <a:pt x="63558" y="4840"/>
                  <a:pt x="63481" y="4769"/>
                </a:cubicBezTo>
                <a:cubicBezTo>
                  <a:pt x="63432" y="4781"/>
                  <a:pt x="63394" y="4789"/>
                  <a:pt x="63364" y="4800"/>
                </a:cubicBezTo>
                <a:cubicBezTo>
                  <a:pt x="62343" y="5197"/>
                  <a:pt x="61261" y="5537"/>
                  <a:pt x="60107" y="5869"/>
                </a:cubicBezTo>
                <a:cubicBezTo>
                  <a:pt x="60001" y="5900"/>
                  <a:pt x="60007" y="5942"/>
                  <a:pt x="60101" y="6041"/>
                </a:cubicBezTo>
                <a:lnTo>
                  <a:pt x="60343" y="6293"/>
                </a:lnTo>
                <a:cubicBezTo>
                  <a:pt x="59915" y="6289"/>
                  <a:pt x="59485" y="6287"/>
                  <a:pt x="59057" y="6287"/>
                </a:cubicBezTo>
                <a:cubicBezTo>
                  <a:pt x="59040" y="6252"/>
                  <a:pt x="59022" y="6216"/>
                  <a:pt x="59000" y="6180"/>
                </a:cubicBezTo>
                <a:cubicBezTo>
                  <a:pt x="58773" y="5794"/>
                  <a:pt x="58449" y="5406"/>
                  <a:pt x="57971" y="5013"/>
                </a:cubicBezTo>
                <a:cubicBezTo>
                  <a:pt x="57632" y="4736"/>
                  <a:pt x="57262" y="4499"/>
                  <a:pt x="56873" y="4295"/>
                </a:cubicBezTo>
                <a:cubicBezTo>
                  <a:pt x="59309" y="4289"/>
                  <a:pt x="61747" y="4230"/>
                  <a:pt x="64172" y="4090"/>
                </a:cubicBezTo>
                <a:lnTo>
                  <a:pt x="64158" y="3834"/>
                </a:lnTo>
                <a:cubicBezTo>
                  <a:pt x="61561" y="3983"/>
                  <a:pt x="58950" y="4041"/>
                  <a:pt x="56338" y="4040"/>
                </a:cubicBezTo>
                <a:cubicBezTo>
                  <a:pt x="56114" y="3941"/>
                  <a:pt x="55887" y="3852"/>
                  <a:pt x="55655" y="3769"/>
                </a:cubicBezTo>
                <a:cubicBezTo>
                  <a:pt x="55499" y="3715"/>
                  <a:pt x="55323" y="3632"/>
                  <a:pt x="55192" y="3543"/>
                </a:cubicBezTo>
                <a:cubicBezTo>
                  <a:pt x="55046" y="3440"/>
                  <a:pt x="54978" y="3440"/>
                  <a:pt x="54886" y="3462"/>
                </a:cubicBezTo>
                <a:cubicBezTo>
                  <a:pt x="55039" y="3653"/>
                  <a:pt x="55189" y="3845"/>
                  <a:pt x="55341" y="4034"/>
                </a:cubicBezTo>
                <a:cubicBezTo>
                  <a:pt x="53122" y="4018"/>
                  <a:pt x="50902" y="3963"/>
                  <a:pt x="48690" y="3880"/>
                </a:cubicBezTo>
                <a:cubicBezTo>
                  <a:pt x="48527" y="3702"/>
                  <a:pt x="48365" y="3522"/>
                  <a:pt x="48204" y="3337"/>
                </a:cubicBezTo>
                <a:cubicBezTo>
                  <a:pt x="47846" y="3490"/>
                  <a:pt x="47478" y="3651"/>
                  <a:pt x="47103" y="3815"/>
                </a:cubicBezTo>
                <a:cubicBezTo>
                  <a:pt x="44159" y="3689"/>
                  <a:pt x="41232" y="3526"/>
                  <a:pt x="38337" y="3364"/>
                </a:cubicBezTo>
                <a:cubicBezTo>
                  <a:pt x="36433" y="3257"/>
                  <a:pt x="34518" y="3151"/>
                  <a:pt x="32590" y="3054"/>
                </a:cubicBezTo>
                <a:cubicBezTo>
                  <a:pt x="32442" y="2543"/>
                  <a:pt x="32193" y="2115"/>
                  <a:pt x="31878" y="1742"/>
                </a:cubicBezTo>
                <a:cubicBezTo>
                  <a:pt x="31787" y="1635"/>
                  <a:pt x="31707" y="1482"/>
                  <a:pt x="31681" y="1317"/>
                </a:cubicBezTo>
                <a:cubicBezTo>
                  <a:pt x="31651" y="1131"/>
                  <a:pt x="31586" y="1124"/>
                  <a:pt x="31470" y="1155"/>
                </a:cubicBezTo>
                <a:cubicBezTo>
                  <a:pt x="31352" y="1764"/>
                  <a:pt x="31231" y="2374"/>
                  <a:pt x="31112" y="2982"/>
                </a:cubicBezTo>
                <a:cubicBezTo>
                  <a:pt x="26510" y="2766"/>
                  <a:pt x="21860" y="2628"/>
                  <a:pt x="17225" y="2720"/>
                </a:cubicBezTo>
                <a:cubicBezTo>
                  <a:pt x="17600" y="2073"/>
                  <a:pt x="17929" y="1435"/>
                  <a:pt x="18055" y="856"/>
                </a:cubicBezTo>
                <a:cubicBezTo>
                  <a:pt x="18206" y="162"/>
                  <a:pt x="17984" y="0"/>
                  <a:pt x="17354" y="533"/>
                </a:cubicBezTo>
                <a:cubicBezTo>
                  <a:pt x="16564" y="1206"/>
                  <a:pt x="15782" y="1948"/>
                  <a:pt x="15079" y="2777"/>
                </a:cubicBezTo>
                <a:cubicBezTo>
                  <a:pt x="13797" y="2823"/>
                  <a:pt x="12517" y="2886"/>
                  <a:pt x="11238" y="2973"/>
                </a:cubicBezTo>
                <a:lnTo>
                  <a:pt x="11257" y="3230"/>
                </a:lnTo>
                <a:cubicBezTo>
                  <a:pt x="12455" y="3147"/>
                  <a:pt x="13656" y="3087"/>
                  <a:pt x="14860" y="3042"/>
                </a:cubicBezTo>
                <a:cubicBezTo>
                  <a:pt x="14448" y="3553"/>
                  <a:pt x="14063" y="4096"/>
                  <a:pt x="13729" y="4677"/>
                </a:cubicBezTo>
                <a:cubicBezTo>
                  <a:pt x="13376" y="5304"/>
                  <a:pt x="13112" y="5914"/>
                  <a:pt x="12790" y="6592"/>
                </a:cubicBezTo>
                <a:cubicBezTo>
                  <a:pt x="12618" y="6714"/>
                  <a:pt x="12417" y="6850"/>
                  <a:pt x="12212" y="6997"/>
                </a:cubicBezTo>
                <a:cubicBezTo>
                  <a:pt x="12133" y="7055"/>
                  <a:pt x="12053" y="7109"/>
                  <a:pt x="11974" y="7166"/>
                </a:cubicBezTo>
                <a:cubicBezTo>
                  <a:pt x="10798" y="7136"/>
                  <a:pt x="9624" y="7096"/>
                  <a:pt x="8450" y="7045"/>
                </a:cubicBezTo>
                <a:lnTo>
                  <a:pt x="8438" y="7301"/>
                </a:lnTo>
                <a:cubicBezTo>
                  <a:pt x="9499" y="7347"/>
                  <a:pt x="10563" y="7383"/>
                  <a:pt x="11628" y="7411"/>
                </a:cubicBezTo>
                <a:cubicBezTo>
                  <a:pt x="11024" y="7835"/>
                  <a:pt x="10414" y="8254"/>
                  <a:pt x="9793" y="8687"/>
                </a:cubicBezTo>
                <a:cubicBezTo>
                  <a:pt x="8693" y="9458"/>
                  <a:pt x="7673" y="10314"/>
                  <a:pt x="6825" y="11263"/>
                </a:cubicBezTo>
                <a:cubicBezTo>
                  <a:pt x="6436" y="11218"/>
                  <a:pt x="6048" y="11169"/>
                  <a:pt x="5660" y="11116"/>
                </a:cubicBezTo>
                <a:lnTo>
                  <a:pt x="5625" y="11369"/>
                </a:lnTo>
                <a:cubicBezTo>
                  <a:pt x="5956" y="11414"/>
                  <a:pt x="6290" y="11455"/>
                  <a:pt x="6620" y="11497"/>
                </a:cubicBezTo>
                <a:cubicBezTo>
                  <a:pt x="6476" y="11669"/>
                  <a:pt x="6334" y="11840"/>
                  <a:pt x="6199" y="12018"/>
                </a:cubicBezTo>
                <a:cubicBezTo>
                  <a:pt x="5057" y="13485"/>
                  <a:pt x="5024" y="14977"/>
                  <a:pt x="5966" y="15748"/>
                </a:cubicBezTo>
                <a:cubicBezTo>
                  <a:pt x="4931" y="15594"/>
                  <a:pt x="3899" y="15408"/>
                  <a:pt x="2867" y="15186"/>
                </a:cubicBezTo>
                <a:lnTo>
                  <a:pt x="2812" y="15436"/>
                </a:lnTo>
                <a:cubicBezTo>
                  <a:pt x="4059" y="15705"/>
                  <a:pt x="5311" y="15919"/>
                  <a:pt x="6562" y="16088"/>
                </a:cubicBezTo>
                <a:cubicBezTo>
                  <a:pt x="6658" y="16126"/>
                  <a:pt x="6761" y="16158"/>
                  <a:pt x="6869" y="16185"/>
                </a:cubicBezTo>
                <a:cubicBezTo>
                  <a:pt x="7249" y="16274"/>
                  <a:pt x="7684" y="16285"/>
                  <a:pt x="8181" y="16331"/>
                </a:cubicBezTo>
                <a:cubicBezTo>
                  <a:pt x="7569" y="17422"/>
                  <a:pt x="7077" y="18485"/>
                  <a:pt x="6384" y="19506"/>
                </a:cubicBezTo>
                <a:cubicBezTo>
                  <a:pt x="6128" y="19887"/>
                  <a:pt x="5799" y="20188"/>
                  <a:pt x="5438" y="20397"/>
                </a:cubicBezTo>
                <a:cubicBezTo>
                  <a:pt x="5046" y="20339"/>
                  <a:pt x="4653" y="20275"/>
                  <a:pt x="4263" y="20208"/>
                </a:cubicBezTo>
                <a:cubicBezTo>
                  <a:pt x="4608" y="20042"/>
                  <a:pt x="4904" y="19821"/>
                  <a:pt x="5114" y="19508"/>
                </a:cubicBezTo>
                <a:cubicBezTo>
                  <a:pt x="5494" y="18936"/>
                  <a:pt x="5508" y="18354"/>
                  <a:pt x="5152" y="18060"/>
                </a:cubicBezTo>
                <a:cubicBezTo>
                  <a:pt x="4808" y="17777"/>
                  <a:pt x="4167" y="17813"/>
                  <a:pt x="3540" y="18135"/>
                </a:cubicBezTo>
                <a:cubicBezTo>
                  <a:pt x="2833" y="18500"/>
                  <a:pt x="2359" y="19041"/>
                  <a:pt x="2316" y="19616"/>
                </a:cubicBezTo>
                <a:cubicBezTo>
                  <a:pt x="2310" y="19688"/>
                  <a:pt x="2310" y="19757"/>
                  <a:pt x="2313" y="19821"/>
                </a:cubicBezTo>
                <a:cubicBezTo>
                  <a:pt x="1566" y="19655"/>
                  <a:pt x="817" y="19469"/>
                  <a:pt x="71" y="19257"/>
                </a:cubicBezTo>
                <a:lnTo>
                  <a:pt x="1" y="19505"/>
                </a:lnTo>
                <a:cubicBezTo>
                  <a:pt x="785" y="19724"/>
                  <a:pt x="1568" y="19921"/>
                  <a:pt x="2354" y="20095"/>
                </a:cubicBezTo>
                <a:cubicBezTo>
                  <a:pt x="2509" y="20680"/>
                  <a:pt x="3067" y="20976"/>
                  <a:pt x="3886" y="21044"/>
                </a:cubicBezTo>
                <a:cubicBezTo>
                  <a:pt x="4470" y="21091"/>
                  <a:pt x="5014" y="20952"/>
                  <a:pt x="5525" y="20673"/>
                </a:cubicBezTo>
                <a:cubicBezTo>
                  <a:pt x="7927" y="21022"/>
                  <a:pt x="10332" y="21174"/>
                  <a:pt x="12739" y="21174"/>
                </a:cubicBezTo>
                <a:cubicBezTo>
                  <a:pt x="16917" y="21174"/>
                  <a:pt x="21093" y="20710"/>
                  <a:pt x="25249" y="20016"/>
                </a:cubicBezTo>
                <a:cubicBezTo>
                  <a:pt x="25189" y="20389"/>
                  <a:pt x="25127" y="20764"/>
                  <a:pt x="25067" y="21138"/>
                </a:cubicBezTo>
                <a:cubicBezTo>
                  <a:pt x="24328" y="21046"/>
                  <a:pt x="23555" y="21333"/>
                  <a:pt x="22963" y="21921"/>
                </a:cubicBezTo>
                <a:cubicBezTo>
                  <a:pt x="22732" y="22153"/>
                  <a:pt x="22539" y="22404"/>
                  <a:pt x="22562" y="22676"/>
                </a:cubicBezTo>
                <a:cubicBezTo>
                  <a:pt x="22586" y="22942"/>
                  <a:pt x="22797" y="23021"/>
                  <a:pt x="23054" y="23016"/>
                </a:cubicBezTo>
                <a:cubicBezTo>
                  <a:pt x="23656" y="23006"/>
                  <a:pt x="24250" y="22733"/>
                  <a:pt x="24805" y="22227"/>
                </a:cubicBezTo>
                <a:cubicBezTo>
                  <a:pt x="25063" y="21991"/>
                  <a:pt x="25206" y="21735"/>
                  <a:pt x="25249" y="21439"/>
                </a:cubicBezTo>
                <a:cubicBezTo>
                  <a:pt x="25318" y="20953"/>
                  <a:pt x="25395" y="20467"/>
                  <a:pt x="25471" y="19980"/>
                </a:cubicBezTo>
                <a:cubicBezTo>
                  <a:pt x="26023" y="19887"/>
                  <a:pt x="26576" y="19788"/>
                  <a:pt x="27129" y="19688"/>
                </a:cubicBezTo>
                <a:cubicBezTo>
                  <a:pt x="27100" y="19830"/>
                  <a:pt x="27071" y="19973"/>
                  <a:pt x="27045" y="20115"/>
                </a:cubicBezTo>
                <a:cubicBezTo>
                  <a:pt x="27111" y="19966"/>
                  <a:pt x="27177" y="19817"/>
                  <a:pt x="27220" y="19672"/>
                </a:cubicBezTo>
                <a:cubicBezTo>
                  <a:pt x="31051" y="18968"/>
                  <a:pt x="34862" y="18095"/>
                  <a:pt x="38634" y="17229"/>
                </a:cubicBezTo>
                <a:cubicBezTo>
                  <a:pt x="50676" y="14463"/>
                  <a:pt x="63127" y="11604"/>
                  <a:pt x="75361" y="14487"/>
                </a:cubicBezTo>
                <a:lnTo>
                  <a:pt x="75420" y="14237"/>
                </a:lnTo>
                <a:cubicBezTo>
                  <a:pt x="63136" y="11336"/>
                  <a:pt x="50653" y="14202"/>
                  <a:pt x="38584" y="16974"/>
                </a:cubicBezTo>
                <a:close/>
                <a:moveTo>
                  <a:pt x="27441" y="17984"/>
                </a:moveTo>
                <a:cubicBezTo>
                  <a:pt x="27312" y="17197"/>
                  <a:pt x="26861" y="16786"/>
                  <a:pt x="26258" y="16514"/>
                </a:cubicBezTo>
                <a:cubicBezTo>
                  <a:pt x="26005" y="16400"/>
                  <a:pt x="26084" y="16101"/>
                  <a:pt x="26151" y="15800"/>
                </a:cubicBezTo>
                <a:cubicBezTo>
                  <a:pt x="26261" y="15786"/>
                  <a:pt x="26373" y="15773"/>
                  <a:pt x="26483" y="15758"/>
                </a:cubicBezTo>
                <a:cubicBezTo>
                  <a:pt x="27405" y="16078"/>
                  <a:pt x="27740" y="16735"/>
                  <a:pt x="27441" y="17984"/>
                </a:cubicBezTo>
                <a:close/>
                <a:moveTo>
                  <a:pt x="26534" y="14920"/>
                </a:moveTo>
                <a:cubicBezTo>
                  <a:pt x="26320" y="14825"/>
                  <a:pt x="26303" y="14603"/>
                  <a:pt x="26437" y="14188"/>
                </a:cubicBezTo>
                <a:cubicBezTo>
                  <a:pt x="27167" y="14361"/>
                  <a:pt x="27622" y="14735"/>
                  <a:pt x="27754" y="15329"/>
                </a:cubicBezTo>
                <a:cubicBezTo>
                  <a:pt x="27587" y="15352"/>
                  <a:pt x="27421" y="15376"/>
                  <a:pt x="27253" y="15399"/>
                </a:cubicBezTo>
                <a:cubicBezTo>
                  <a:pt x="27054" y="15193"/>
                  <a:pt x="26809" y="15041"/>
                  <a:pt x="26534" y="14920"/>
                </a:cubicBezTo>
                <a:close/>
                <a:moveTo>
                  <a:pt x="27725" y="16284"/>
                </a:moveTo>
                <a:cubicBezTo>
                  <a:pt x="27665" y="16023"/>
                  <a:pt x="27568" y="15809"/>
                  <a:pt x="27443" y="15628"/>
                </a:cubicBezTo>
                <a:cubicBezTo>
                  <a:pt x="27558" y="15612"/>
                  <a:pt x="27673" y="15598"/>
                  <a:pt x="27787" y="15582"/>
                </a:cubicBezTo>
                <a:cubicBezTo>
                  <a:pt x="27801" y="15793"/>
                  <a:pt x="27783" y="16026"/>
                  <a:pt x="27725" y="16284"/>
                </a:cubicBezTo>
                <a:close/>
                <a:moveTo>
                  <a:pt x="38521" y="13571"/>
                </a:moveTo>
                <a:cubicBezTo>
                  <a:pt x="35042" y="14181"/>
                  <a:pt x="31529" y="14796"/>
                  <a:pt x="27997" y="15293"/>
                </a:cubicBezTo>
                <a:cubicBezTo>
                  <a:pt x="27990" y="14728"/>
                  <a:pt x="27829" y="14248"/>
                  <a:pt x="27455" y="13890"/>
                </a:cubicBezTo>
                <a:cubicBezTo>
                  <a:pt x="27267" y="13711"/>
                  <a:pt x="27020" y="13604"/>
                  <a:pt x="26814" y="13447"/>
                </a:cubicBezTo>
                <a:cubicBezTo>
                  <a:pt x="26732" y="13385"/>
                  <a:pt x="26680" y="13279"/>
                  <a:pt x="26610" y="13200"/>
                </a:cubicBezTo>
                <a:cubicBezTo>
                  <a:pt x="26566" y="13150"/>
                  <a:pt x="26510" y="13109"/>
                  <a:pt x="26460" y="13064"/>
                </a:cubicBezTo>
                <a:cubicBezTo>
                  <a:pt x="26439" y="13089"/>
                  <a:pt x="26416" y="13116"/>
                  <a:pt x="26394" y="13142"/>
                </a:cubicBezTo>
                <a:cubicBezTo>
                  <a:pt x="26254" y="13952"/>
                  <a:pt x="26119" y="14756"/>
                  <a:pt x="25983" y="15564"/>
                </a:cubicBezTo>
                <a:cubicBezTo>
                  <a:pt x="24954" y="15694"/>
                  <a:pt x="23926" y="15813"/>
                  <a:pt x="22893" y="15916"/>
                </a:cubicBezTo>
                <a:cubicBezTo>
                  <a:pt x="22996" y="15840"/>
                  <a:pt x="23096" y="15757"/>
                  <a:pt x="23196" y="15664"/>
                </a:cubicBezTo>
                <a:cubicBezTo>
                  <a:pt x="23382" y="15491"/>
                  <a:pt x="23575" y="15203"/>
                  <a:pt x="23638" y="14977"/>
                </a:cubicBezTo>
                <a:cubicBezTo>
                  <a:pt x="23935" y="13909"/>
                  <a:pt x="24224" y="12841"/>
                  <a:pt x="24510" y="11772"/>
                </a:cubicBezTo>
                <a:cubicBezTo>
                  <a:pt x="27567" y="11570"/>
                  <a:pt x="30613" y="11278"/>
                  <a:pt x="33635" y="10959"/>
                </a:cubicBezTo>
                <a:cubicBezTo>
                  <a:pt x="33661" y="11189"/>
                  <a:pt x="33818" y="11369"/>
                  <a:pt x="34112" y="11431"/>
                </a:cubicBezTo>
                <a:cubicBezTo>
                  <a:pt x="34856" y="11584"/>
                  <a:pt x="35565" y="11296"/>
                  <a:pt x="36160" y="10687"/>
                </a:cubicBezTo>
                <a:cubicBezTo>
                  <a:pt x="36939" y="10601"/>
                  <a:pt x="37713" y="10515"/>
                  <a:pt x="38488" y="10426"/>
                </a:cubicBezTo>
                <a:cubicBezTo>
                  <a:pt x="40629" y="10187"/>
                  <a:pt x="42788" y="9946"/>
                  <a:pt x="44955" y="9727"/>
                </a:cubicBezTo>
                <a:cubicBezTo>
                  <a:pt x="44955" y="9749"/>
                  <a:pt x="44951" y="9767"/>
                  <a:pt x="44954" y="9792"/>
                </a:cubicBezTo>
                <a:cubicBezTo>
                  <a:pt x="44975" y="10117"/>
                  <a:pt x="45276" y="10337"/>
                  <a:pt x="45650" y="10297"/>
                </a:cubicBezTo>
                <a:cubicBezTo>
                  <a:pt x="46092" y="10251"/>
                  <a:pt x="46401" y="9922"/>
                  <a:pt x="46433" y="9579"/>
                </a:cubicBezTo>
                <a:cubicBezTo>
                  <a:pt x="48418" y="9387"/>
                  <a:pt x="50410" y="9216"/>
                  <a:pt x="52405" y="9083"/>
                </a:cubicBezTo>
                <a:cubicBezTo>
                  <a:pt x="52752" y="9816"/>
                  <a:pt x="53097" y="10553"/>
                  <a:pt x="53443" y="11302"/>
                </a:cubicBezTo>
                <a:cubicBezTo>
                  <a:pt x="48427" y="11833"/>
                  <a:pt x="43438" y="12708"/>
                  <a:pt x="38521" y="13571"/>
                </a:cubicBezTo>
                <a:close/>
                <a:moveTo>
                  <a:pt x="19466" y="12014"/>
                </a:moveTo>
                <a:cubicBezTo>
                  <a:pt x="21070" y="11969"/>
                  <a:pt x="22674" y="11890"/>
                  <a:pt x="24273" y="11786"/>
                </a:cubicBezTo>
                <a:cubicBezTo>
                  <a:pt x="24036" y="12671"/>
                  <a:pt x="23799" y="13557"/>
                  <a:pt x="23557" y="14456"/>
                </a:cubicBezTo>
                <a:cubicBezTo>
                  <a:pt x="23497" y="14430"/>
                  <a:pt x="23468" y="14420"/>
                  <a:pt x="23442" y="14406"/>
                </a:cubicBezTo>
                <a:cubicBezTo>
                  <a:pt x="22904" y="14129"/>
                  <a:pt x="21996" y="14374"/>
                  <a:pt x="21324" y="14991"/>
                </a:cubicBezTo>
                <a:cubicBezTo>
                  <a:pt x="20894" y="15385"/>
                  <a:pt x="20715" y="15820"/>
                  <a:pt x="20830" y="16101"/>
                </a:cubicBezTo>
                <a:cubicBezTo>
                  <a:pt x="19842" y="16179"/>
                  <a:pt x="18854" y="16238"/>
                  <a:pt x="17865" y="16284"/>
                </a:cubicBezTo>
                <a:cubicBezTo>
                  <a:pt x="18343" y="14950"/>
                  <a:pt x="18821" y="13617"/>
                  <a:pt x="19291" y="12284"/>
                </a:cubicBezTo>
                <a:cubicBezTo>
                  <a:pt x="19338" y="12151"/>
                  <a:pt x="19391" y="12072"/>
                  <a:pt x="19466" y="12014"/>
                </a:cubicBezTo>
                <a:close/>
                <a:moveTo>
                  <a:pt x="20121" y="11736"/>
                </a:moveTo>
                <a:cubicBezTo>
                  <a:pt x="21644" y="11160"/>
                  <a:pt x="23130" y="10568"/>
                  <a:pt x="24570" y="9988"/>
                </a:cubicBezTo>
                <a:cubicBezTo>
                  <a:pt x="24635" y="9961"/>
                  <a:pt x="24699" y="9944"/>
                  <a:pt x="24772" y="9921"/>
                </a:cubicBezTo>
                <a:cubicBezTo>
                  <a:pt x="24628" y="10457"/>
                  <a:pt x="24484" y="10991"/>
                  <a:pt x="24343" y="11525"/>
                </a:cubicBezTo>
                <a:cubicBezTo>
                  <a:pt x="22938" y="11617"/>
                  <a:pt x="21530" y="11690"/>
                  <a:pt x="20121" y="11736"/>
                </a:cubicBezTo>
                <a:close/>
                <a:moveTo>
                  <a:pt x="36518" y="7089"/>
                </a:moveTo>
                <a:cubicBezTo>
                  <a:pt x="37149" y="7066"/>
                  <a:pt x="37781" y="7045"/>
                  <a:pt x="38409" y="7022"/>
                </a:cubicBezTo>
                <a:cubicBezTo>
                  <a:pt x="40397" y="6950"/>
                  <a:pt x="42400" y="6879"/>
                  <a:pt x="44411" y="6814"/>
                </a:cubicBezTo>
                <a:cubicBezTo>
                  <a:pt x="44900" y="7530"/>
                  <a:pt x="45406" y="8227"/>
                  <a:pt x="45942" y="8906"/>
                </a:cubicBezTo>
                <a:cubicBezTo>
                  <a:pt x="45444" y="8959"/>
                  <a:pt x="45119" y="9159"/>
                  <a:pt x="45000" y="9460"/>
                </a:cubicBezTo>
                <a:cubicBezTo>
                  <a:pt x="42808" y="9684"/>
                  <a:pt x="40625" y="9925"/>
                  <a:pt x="38459" y="10167"/>
                </a:cubicBezTo>
                <a:cubicBezTo>
                  <a:pt x="37761" y="10246"/>
                  <a:pt x="37058" y="10324"/>
                  <a:pt x="36355" y="10402"/>
                </a:cubicBezTo>
                <a:cubicBezTo>
                  <a:pt x="36402" y="10299"/>
                  <a:pt x="36428" y="10188"/>
                  <a:pt x="36432" y="10072"/>
                </a:cubicBezTo>
                <a:cubicBezTo>
                  <a:pt x="36461" y="9079"/>
                  <a:pt x="36489" y="8084"/>
                  <a:pt x="36518" y="7089"/>
                </a:cubicBezTo>
                <a:close/>
                <a:moveTo>
                  <a:pt x="53593" y="11618"/>
                </a:moveTo>
                <a:cubicBezTo>
                  <a:pt x="53497" y="11597"/>
                  <a:pt x="53407" y="11583"/>
                  <a:pt x="53317" y="11570"/>
                </a:cubicBezTo>
                <a:cubicBezTo>
                  <a:pt x="53397" y="11561"/>
                  <a:pt x="53479" y="11554"/>
                  <a:pt x="53558" y="11544"/>
                </a:cubicBezTo>
                <a:cubicBezTo>
                  <a:pt x="53569" y="11570"/>
                  <a:pt x="53580" y="11593"/>
                  <a:pt x="53593" y="11618"/>
                </a:cubicBezTo>
                <a:close/>
                <a:moveTo>
                  <a:pt x="54969" y="9945"/>
                </a:moveTo>
                <a:cubicBezTo>
                  <a:pt x="55171" y="10187"/>
                  <a:pt x="55315" y="10439"/>
                  <a:pt x="55459" y="10688"/>
                </a:cubicBezTo>
                <a:cubicBezTo>
                  <a:pt x="55534" y="10818"/>
                  <a:pt x="55580" y="10953"/>
                  <a:pt x="55629" y="11086"/>
                </a:cubicBezTo>
                <a:cubicBezTo>
                  <a:pt x="54990" y="11140"/>
                  <a:pt x="54353" y="11203"/>
                  <a:pt x="53716" y="11269"/>
                </a:cubicBezTo>
                <a:cubicBezTo>
                  <a:pt x="53366" y="10536"/>
                  <a:pt x="53016" y="9802"/>
                  <a:pt x="52663" y="9072"/>
                </a:cubicBezTo>
                <a:cubicBezTo>
                  <a:pt x="52660" y="9070"/>
                  <a:pt x="52660" y="9066"/>
                  <a:pt x="52659" y="9065"/>
                </a:cubicBezTo>
                <a:cubicBezTo>
                  <a:pt x="52870" y="9050"/>
                  <a:pt x="53079" y="9037"/>
                  <a:pt x="53290" y="9025"/>
                </a:cubicBezTo>
                <a:cubicBezTo>
                  <a:pt x="53967" y="9229"/>
                  <a:pt x="54591" y="9500"/>
                  <a:pt x="54969" y="9945"/>
                </a:cubicBezTo>
                <a:close/>
                <a:moveTo>
                  <a:pt x="62842" y="8913"/>
                </a:moveTo>
                <a:cubicBezTo>
                  <a:pt x="62601" y="8857"/>
                  <a:pt x="62371" y="8821"/>
                  <a:pt x="62162" y="8804"/>
                </a:cubicBezTo>
                <a:cubicBezTo>
                  <a:pt x="62361" y="8807"/>
                  <a:pt x="62559" y="8814"/>
                  <a:pt x="62759" y="8820"/>
                </a:cubicBezTo>
                <a:cubicBezTo>
                  <a:pt x="62787" y="8850"/>
                  <a:pt x="62814" y="8879"/>
                  <a:pt x="62842" y="8913"/>
                </a:cubicBezTo>
                <a:close/>
                <a:moveTo>
                  <a:pt x="66759" y="8028"/>
                </a:moveTo>
                <a:cubicBezTo>
                  <a:pt x="66676" y="8005"/>
                  <a:pt x="66639" y="7997"/>
                  <a:pt x="66602" y="7985"/>
                </a:cubicBezTo>
                <a:cubicBezTo>
                  <a:pt x="65826" y="7762"/>
                  <a:pt x="65152" y="7828"/>
                  <a:pt x="65016" y="8113"/>
                </a:cubicBezTo>
                <a:cubicBezTo>
                  <a:pt x="64932" y="8290"/>
                  <a:pt x="65113" y="8502"/>
                  <a:pt x="65445" y="8670"/>
                </a:cubicBezTo>
                <a:cubicBezTo>
                  <a:pt x="64546" y="8619"/>
                  <a:pt x="63644" y="8585"/>
                  <a:pt x="62742" y="8564"/>
                </a:cubicBezTo>
                <a:cubicBezTo>
                  <a:pt x="62102" y="7901"/>
                  <a:pt x="61468" y="7239"/>
                  <a:pt x="60824" y="6575"/>
                </a:cubicBezTo>
                <a:cubicBezTo>
                  <a:pt x="60814" y="6567"/>
                  <a:pt x="60813" y="6561"/>
                  <a:pt x="60805" y="6554"/>
                </a:cubicBezTo>
                <a:cubicBezTo>
                  <a:pt x="62294" y="6567"/>
                  <a:pt x="63783" y="6591"/>
                  <a:pt x="65266" y="6634"/>
                </a:cubicBezTo>
                <a:cubicBezTo>
                  <a:pt x="65760" y="7095"/>
                  <a:pt x="66257" y="7559"/>
                  <a:pt x="66759" y="8028"/>
                </a:cubicBezTo>
                <a:close/>
                <a:moveTo>
                  <a:pt x="63895" y="5512"/>
                </a:moveTo>
                <a:cubicBezTo>
                  <a:pt x="63933" y="5499"/>
                  <a:pt x="63981" y="5490"/>
                  <a:pt x="64029" y="5477"/>
                </a:cubicBezTo>
                <a:cubicBezTo>
                  <a:pt x="64348" y="5776"/>
                  <a:pt x="64666" y="6073"/>
                  <a:pt x="64984" y="6368"/>
                </a:cubicBezTo>
                <a:cubicBezTo>
                  <a:pt x="63731" y="6335"/>
                  <a:pt x="62477" y="6313"/>
                  <a:pt x="61221" y="6299"/>
                </a:cubicBezTo>
                <a:cubicBezTo>
                  <a:pt x="62154" y="6050"/>
                  <a:pt x="63044" y="5794"/>
                  <a:pt x="63895" y="5512"/>
                </a:cubicBezTo>
                <a:close/>
                <a:moveTo>
                  <a:pt x="62513" y="8556"/>
                </a:moveTo>
                <a:cubicBezTo>
                  <a:pt x="59579" y="8493"/>
                  <a:pt x="56642" y="8571"/>
                  <a:pt x="53712" y="8741"/>
                </a:cubicBezTo>
                <a:cubicBezTo>
                  <a:pt x="53401" y="8591"/>
                  <a:pt x="53066" y="8461"/>
                  <a:pt x="52713" y="8347"/>
                </a:cubicBezTo>
                <a:cubicBezTo>
                  <a:pt x="52550" y="8294"/>
                  <a:pt x="52372" y="8214"/>
                  <a:pt x="52255" y="8120"/>
                </a:cubicBezTo>
                <a:cubicBezTo>
                  <a:pt x="52122" y="8014"/>
                  <a:pt x="52040" y="8018"/>
                  <a:pt x="51920" y="8050"/>
                </a:cubicBezTo>
                <a:cubicBezTo>
                  <a:pt x="52043" y="8309"/>
                  <a:pt x="52165" y="8569"/>
                  <a:pt x="52288" y="8828"/>
                </a:cubicBezTo>
                <a:cubicBezTo>
                  <a:pt x="50322" y="8962"/>
                  <a:pt x="48358" y="9129"/>
                  <a:pt x="46403" y="9319"/>
                </a:cubicBezTo>
                <a:cubicBezTo>
                  <a:pt x="46380" y="9251"/>
                  <a:pt x="46344" y="9185"/>
                  <a:pt x="46294" y="9123"/>
                </a:cubicBezTo>
                <a:cubicBezTo>
                  <a:pt x="45703" y="8395"/>
                  <a:pt x="45137" y="7647"/>
                  <a:pt x="44603" y="6877"/>
                </a:cubicBezTo>
                <a:lnTo>
                  <a:pt x="44555" y="6809"/>
                </a:lnTo>
                <a:cubicBezTo>
                  <a:pt x="45624" y="6774"/>
                  <a:pt x="46696" y="6740"/>
                  <a:pt x="47771" y="6711"/>
                </a:cubicBezTo>
                <a:cubicBezTo>
                  <a:pt x="47874" y="6827"/>
                  <a:pt x="47975" y="6946"/>
                  <a:pt x="48078" y="7062"/>
                </a:cubicBezTo>
                <a:cubicBezTo>
                  <a:pt x="47448" y="7059"/>
                  <a:pt x="47077" y="7446"/>
                  <a:pt x="47233" y="7907"/>
                </a:cubicBezTo>
                <a:cubicBezTo>
                  <a:pt x="47325" y="8176"/>
                  <a:pt x="47614" y="8347"/>
                  <a:pt x="47934" y="8326"/>
                </a:cubicBezTo>
                <a:cubicBezTo>
                  <a:pt x="48544" y="8282"/>
                  <a:pt x="48812" y="7689"/>
                  <a:pt x="48420" y="7267"/>
                </a:cubicBezTo>
                <a:cubicBezTo>
                  <a:pt x="48254" y="7082"/>
                  <a:pt x="48090" y="6894"/>
                  <a:pt x="47927" y="6708"/>
                </a:cubicBezTo>
                <a:cubicBezTo>
                  <a:pt x="51049" y="6622"/>
                  <a:pt x="54190" y="6559"/>
                  <a:pt x="57330" y="6547"/>
                </a:cubicBezTo>
                <a:cubicBezTo>
                  <a:pt x="57374" y="6604"/>
                  <a:pt x="57418" y="6661"/>
                  <a:pt x="57466" y="6718"/>
                </a:cubicBezTo>
                <a:cubicBezTo>
                  <a:pt x="56873" y="6541"/>
                  <a:pt x="56436" y="6539"/>
                  <a:pt x="56056" y="6631"/>
                </a:cubicBezTo>
                <a:cubicBezTo>
                  <a:pt x="55758" y="6701"/>
                  <a:pt x="55533" y="6823"/>
                  <a:pt x="55484" y="7049"/>
                </a:cubicBezTo>
                <a:cubicBezTo>
                  <a:pt x="55441" y="7257"/>
                  <a:pt x="55663" y="7481"/>
                  <a:pt x="56056" y="7610"/>
                </a:cubicBezTo>
                <a:cubicBezTo>
                  <a:pt x="56157" y="7643"/>
                  <a:pt x="56266" y="7675"/>
                  <a:pt x="56368" y="7690"/>
                </a:cubicBezTo>
                <a:cubicBezTo>
                  <a:pt x="57126" y="7805"/>
                  <a:pt x="57676" y="7708"/>
                  <a:pt x="57968" y="7417"/>
                </a:cubicBezTo>
                <a:cubicBezTo>
                  <a:pt x="58063" y="7320"/>
                  <a:pt x="58077" y="7196"/>
                  <a:pt x="57948" y="7033"/>
                </a:cubicBezTo>
                <a:cubicBezTo>
                  <a:pt x="57819" y="6870"/>
                  <a:pt x="57689" y="6708"/>
                  <a:pt x="57559" y="6547"/>
                </a:cubicBezTo>
                <a:cubicBezTo>
                  <a:pt x="58569" y="6544"/>
                  <a:pt x="59580" y="6547"/>
                  <a:pt x="60591" y="6554"/>
                </a:cubicBezTo>
                <a:cubicBezTo>
                  <a:pt x="61235" y="7219"/>
                  <a:pt x="61876" y="7889"/>
                  <a:pt x="62513" y="8556"/>
                </a:cubicBezTo>
                <a:close/>
                <a:moveTo>
                  <a:pt x="49873" y="5411"/>
                </a:moveTo>
                <a:cubicBezTo>
                  <a:pt x="49425" y="5401"/>
                  <a:pt x="49146" y="5749"/>
                  <a:pt x="49299" y="6124"/>
                </a:cubicBezTo>
                <a:cubicBezTo>
                  <a:pt x="49345" y="6239"/>
                  <a:pt x="49429" y="6336"/>
                  <a:pt x="49532" y="6409"/>
                </a:cubicBezTo>
                <a:cubicBezTo>
                  <a:pt x="48924" y="6423"/>
                  <a:pt x="48315" y="6439"/>
                  <a:pt x="47707" y="6458"/>
                </a:cubicBezTo>
                <a:cubicBezTo>
                  <a:pt x="47396" y="6096"/>
                  <a:pt x="47090" y="5733"/>
                  <a:pt x="46795" y="5363"/>
                </a:cubicBezTo>
                <a:cubicBezTo>
                  <a:pt x="46658" y="5188"/>
                  <a:pt x="46522" y="5015"/>
                  <a:pt x="46380" y="4829"/>
                </a:cubicBezTo>
                <a:cubicBezTo>
                  <a:pt x="46938" y="4574"/>
                  <a:pt x="47466" y="4338"/>
                  <a:pt x="47982" y="4109"/>
                </a:cubicBezTo>
                <a:lnTo>
                  <a:pt x="48808" y="4140"/>
                </a:lnTo>
                <a:cubicBezTo>
                  <a:pt x="49206" y="4574"/>
                  <a:pt x="49604" y="4993"/>
                  <a:pt x="50026" y="5420"/>
                </a:cubicBezTo>
                <a:cubicBezTo>
                  <a:pt x="49951" y="5414"/>
                  <a:pt x="49911" y="5411"/>
                  <a:pt x="49873" y="5411"/>
                </a:cubicBezTo>
                <a:close/>
                <a:moveTo>
                  <a:pt x="47555" y="6461"/>
                </a:moveTo>
                <a:cubicBezTo>
                  <a:pt x="46496" y="6492"/>
                  <a:pt x="45438" y="6524"/>
                  <a:pt x="44384" y="6558"/>
                </a:cubicBezTo>
                <a:cubicBezTo>
                  <a:pt x="44254" y="6363"/>
                  <a:pt x="44121" y="6164"/>
                  <a:pt x="43989" y="5958"/>
                </a:cubicBezTo>
                <a:cubicBezTo>
                  <a:pt x="44787" y="5570"/>
                  <a:pt x="45538" y="5215"/>
                  <a:pt x="46275" y="4877"/>
                </a:cubicBezTo>
                <a:cubicBezTo>
                  <a:pt x="46693" y="5421"/>
                  <a:pt x="47117" y="5945"/>
                  <a:pt x="47555" y="6461"/>
                </a:cubicBezTo>
                <a:close/>
                <a:moveTo>
                  <a:pt x="58121" y="5341"/>
                </a:moveTo>
                <a:cubicBezTo>
                  <a:pt x="58377" y="5573"/>
                  <a:pt x="58589" y="5814"/>
                  <a:pt x="58794" y="6048"/>
                </a:cubicBezTo>
                <a:cubicBezTo>
                  <a:pt x="58864" y="6129"/>
                  <a:pt x="58926" y="6207"/>
                  <a:pt x="58983" y="6287"/>
                </a:cubicBezTo>
                <a:cubicBezTo>
                  <a:pt x="58440" y="6286"/>
                  <a:pt x="57898" y="6287"/>
                  <a:pt x="57355" y="6289"/>
                </a:cubicBezTo>
                <a:cubicBezTo>
                  <a:pt x="56857" y="5663"/>
                  <a:pt x="56358" y="5036"/>
                  <a:pt x="55855" y="4411"/>
                </a:cubicBezTo>
                <a:cubicBezTo>
                  <a:pt x="55824" y="4373"/>
                  <a:pt x="55794" y="4333"/>
                  <a:pt x="55762" y="4290"/>
                </a:cubicBezTo>
                <a:cubicBezTo>
                  <a:pt x="55851" y="4290"/>
                  <a:pt x="55941" y="4292"/>
                  <a:pt x="56028" y="4292"/>
                </a:cubicBezTo>
                <a:cubicBezTo>
                  <a:pt x="56136" y="4326"/>
                  <a:pt x="56239" y="4361"/>
                  <a:pt x="56343" y="4396"/>
                </a:cubicBezTo>
                <a:cubicBezTo>
                  <a:pt x="56997" y="4620"/>
                  <a:pt x="57637" y="4905"/>
                  <a:pt x="58121" y="5341"/>
                </a:cubicBezTo>
                <a:close/>
                <a:moveTo>
                  <a:pt x="55550" y="4290"/>
                </a:moveTo>
                <a:cubicBezTo>
                  <a:pt x="56077" y="4953"/>
                  <a:pt x="56602" y="5620"/>
                  <a:pt x="57129" y="6290"/>
                </a:cubicBezTo>
                <a:cubicBezTo>
                  <a:pt x="54893" y="6302"/>
                  <a:pt x="52659" y="6336"/>
                  <a:pt x="50431" y="6388"/>
                </a:cubicBezTo>
                <a:cubicBezTo>
                  <a:pt x="50637" y="6197"/>
                  <a:pt x="50634" y="5871"/>
                  <a:pt x="50351" y="5595"/>
                </a:cubicBezTo>
                <a:cubicBezTo>
                  <a:pt x="49977" y="5230"/>
                  <a:pt x="49615" y="4862"/>
                  <a:pt x="49260" y="4485"/>
                </a:cubicBezTo>
                <a:cubicBezTo>
                  <a:pt x="49153" y="4373"/>
                  <a:pt x="49047" y="4258"/>
                  <a:pt x="48942" y="4143"/>
                </a:cubicBezTo>
                <a:cubicBezTo>
                  <a:pt x="51140" y="4225"/>
                  <a:pt x="53346" y="4278"/>
                  <a:pt x="55550" y="4290"/>
                </a:cubicBezTo>
                <a:close/>
                <a:moveTo>
                  <a:pt x="48547" y="3855"/>
                </a:moveTo>
                <a:cubicBezTo>
                  <a:pt x="48551" y="3861"/>
                  <a:pt x="48557" y="3867"/>
                  <a:pt x="48563" y="3874"/>
                </a:cubicBezTo>
                <a:cubicBezTo>
                  <a:pt x="48544" y="3874"/>
                  <a:pt x="48529" y="3872"/>
                  <a:pt x="48511" y="3872"/>
                </a:cubicBezTo>
                <a:cubicBezTo>
                  <a:pt x="48523" y="3867"/>
                  <a:pt x="48536" y="3861"/>
                  <a:pt x="48547" y="3855"/>
                </a:cubicBezTo>
                <a:close/>
                <a:moveTo>
                  <a:pt x="38330" y="3619"/>
                </a:moveTo>
                <a:cubicBezTo>
                  <a:pt x="41054" y="3772"/>
                  <a:pt x="43810" y="3925"/>
                  <a:pt x="46580" y="4047"/>
                </a:cubicBezTo>
                <a:cubicBezTo>
                  <a:pt x="45623" y="4469"/>
                  <a:pt x="44606" y="4933"/>
                  <a:pt x="43522" y="5450"/>
                </a:cubicBezTo>
                <a:cubicBezTo>
                  <a:pt x="43756" y="5828"/>
                  <a:pt x="43998" y="6196"/>
                  <a:pt x="44241" y="6561"/>
                </a:cubicBezTo>
                <a:cubicBezTo>
                  <a:pt x="42283" y="6625"/>
                  <a:pt x="40334" y="6695"/>
                  <a:pt x="38402" y="6766"/>
                </a:cubicBezTo>
                <a:cubicBezTo>
                  <a:pt x="37778" y="6788"/>
                  <a:pt x="37154" y="6810"/>
                  <a:pt x="36527" y="6833"/>
                </a:cubicBezTo>
                <a:cubicBezTo>
                  <a:pt x="36549" y="6054"/>
                  <a:pt x="36571" y="5278"/>
                  <a:pt x="36592" y="4499"/>
                </a:cubicBezTo>
                <a:cubicBezTo>
                  <a:pt x="36595" y="4429"/>
                  <a:pt x="36597" y="4358"/>
                  <a:pt x="36600" y="4289"/>
                </a:cubicBezTo>
                <a:cubicBezTo>
                  <a:pt x="36518" y="4286"/>
                  <a:pt x="36456" y="4283"/>
                  <a:pt x="36389" y="4282"/>
                </a:cubicBezTo>
                <a:cubicBezTo>
                  <a:pt x="36356" y="5136"/>
                  <a:pt x="36325" y="5988"/>
                  <a:pt x="36292" y="6840"/>
                </a:cubicBezTo>
                <a:cubicBezTo>
                  <a:pt x="34385" y="6909"/>
                  <a:pt x="32468" y="6973"/>
                  <a:pt x="30543" y="7032"/>
                </a:cubicBezTo>
                <a:cubicBezTo>
                  <a:pt x="30790" y="5766"/>
                  <a:pt x="31034" y="4505"/>
                  <a:pt x="31274" y="3245"/>
                </a:cubicBezTo>
                <a:cubicBezTo>
                  <a:pt x="31573" y="3260"/>
                  <a:pt x="31871" y="3274"/>
                  <a:pt x="32168" y="3288"/>
                </a:cubicBezTo>
                <a:cubicBezTo>
                  <a:pt x="32389" y="3632"/>
                  <a:pt x="32534" y="4041"/>
                  <a:pt x="32520" y="4575"/>
                </a:cubicBezTo>
                <a:cubicBezTo>
                  <a:pt x="32510" y="4982"/>
                  <a:pt x="32444" y="5400"/>
                  <a:pt x="32381" y="5812"/>
                </a:cubicBezTo>
                <a:cubicBezTo>
                  <a:pt x="32338" y="6093"/>
                  <a:pt x="32253" y="6372"/>
                  <a:pt x="32188" y="6652"/>
                </a:cubicBezTo>
                <a:cubicBezTo>
                  <a:pt x="32295" y="6454"/>
                  <a:pt x="32372" y="6249"/>
                  <a:pt x="32438" y="6040"/>
                </a:cubicBezTo>
                <a:cubicBezTo>
                  <a:pt x="32653" y="5366"/>
                  <a:pt x="32774" y="4693"/>
                  <a:pt x="32747" y="4010"/>
                </a:cubicBezTo>
                <a:cubicBezTo>
                  <a:pt x="32739" y="3762"/>
                  <a:pt x="32709" y="3532"/>
                  <a:pt x="32661" y="3316"/>
                </a:cubicBezTo>
                <a:cubicBezTo>
                  <a:pt x="34562" y="3410"/>
                  <a:pt x="36454" y="3515"/>
                  <a:pt x="38330" y="3619"/>
                </a:cubicBezTo>
                <a:close/>
                <a:moveTo>
                  <a:pt x="31344" y="2875"/>
                </a:moveTo>
                <a:cubicBezTo>
                  <a:pt x="31369" y="2752"/>
                  <a:pt x="31394" y="2630"/>
                  <a:pt x="31430" y="2460"/>
                </a:cubicBezTo>
                <a:cubicBezTo>
                  <a:pt x="31583" y="2616"/>
                  <a:pt x="31717" y="2737"/>
                  <a:pt x="31843" y="2873"/>
                </a:cubicBezTo>
                <a:cubicBezTo>
                  <a:pt x="31887" y="2922"/>
                  <a:pt x="31930" y="2972"/>
                  <a:pt x="31973" y="3024"/>
                </a:cubicBezTo>
                <a:cubicBezTo>
                  <a:pt x="31757" y="3014"/>
                  <a:pt x="31541" y="3002"/>
                  <a:pt x="31321" y="2992"/>
                </a:cubicBezTo>
                <a:cubicBezTo>
                  <a:pt x="31330" y="2952"/>
                  <a:pt x="31337" y="2915"/>
                  <a:pt x="31344" y="2875"/>
                </a:cubicBezTo>
                <a:close/>
                <a:moveTo>
                  <a:pt x="17470" y="1218"/>
                </a:moveTo>
                <a:cubicBezTo>
                  <a:pt x="17334" y="1556"/>
                  <a:pt x="17250" y="1834"/>
                  <a:pt x="17105" y="2126"/>
                </a:cubicBezTo>
                <a:cubicBezTo>
                  <a:pt x="17005" y="2329"/>
                  <a:pt x="16890" y="2530"/>
                  <a:pt x="16769" y="2729"/>
                </a:cubicBezTo>
                <a:cubicBezTo>
                  <a:pt x="16435" y="2736"/>
                  <a:pt x="16104" y="2744"/>
                  <a:pt x="15772" y="2756"/>
                </a:cubicBezTo>
                <a:cubicBezTo>
                  <a:pt x="16368" y="2135"/>
                  <a:pt x="16976" y="1576"/>
                  <a:pt x="17470" y="1218"/>
                </a:cubicBezTo>
                <a:close/>
                <a:moveTo>
                  <a:pt x="15523" y="3018"/>
                </a:moveTo>
                <a:cubicBezTo>
                  <a:pt x="15882" y="3008"/>
                  <a:pt x="16242" y="2995"/>
                  <a:pt x="16602" y="2986"/>
                </a:cubicBezTo>
                <a:cubicBezTo>
                  <a:pt x="16349" y="3366"/>
                  <a:pt x="16061" y="3734"/>
                  <a:pt x="15732" y="4084"/>
                </a:cubicBezTo>
                <a:cubicBezTo>
                  <a:pt x="15003" y="4862"/>
                  <a:pt x="14223" y="5469"/>
                  <a:pt x="13407" y="6066"/>
                </a:cubicBezTo>
                <a:cubicBezTo>
                  <a:pt x="13549" y="5397"/>
                  <a:pt x="14487" y="4139"/>
                  <a:pt x="15523" y="3018"/>
                </a:cubicBezTo>
                <a:close/>
                <a:moveTo>
                  <a:pt x="14084" y="6524"/>
                </a:moveTo>
                <a:cubicBezTo>
                  <a:pt x="15207" y="5494"/>
                  <a:pt x="16230" y="4402"/>
                  <a:pt x="17015" y="3087"/>
                </a:cubicBezTo>
                <a:cubicBezTo>
                  <a:pt x="17036" y="3051"/>
                  <a:pt x="17058" y="3015"/>
                  <a:pt x="17079" y="2978"/>
                </a:cubicBezTo>
                <a:cubicBezTo>
                  <a:pt x="21747" y="2880"/>
                  <a:pt x="26433" y="3018"/>
                  <a:pt x="31070" y="3237"/>
                </a:cubicBezTo>
                <a:cubicBezTo>
                  <a:pt x="30822" y="4491"/>
                  <a:pt x="30571" y="5751"/>
                  <a:pt x="30317" y="7032"/>
                </a:cubicBezTo>
                <a:cubicBezTo>
                  <a:pt x="29939" y="6717"/>
                  <a:pt x="29512" y="6717"/>
                  <a:pt x="29040" y="6886"/>
                </a:cubicBezTo>
                <a:cubicBezTo>
                  <a:pt x="28895" y="6937"/>
                  <a:pt x="28752" y="7003"/>
                  <a:pt x="28614" y="7089"/>
                </a:cubicBezTo>
                <a:cubicBezTo>
                  <a:pt x="23540" y="7227"/>
                  <a:pt x="18419" y="7298"/>
                  <a:pt x="13323" y="7196"/>
                </a:cubicBezTo>
                <a:cubicBezTo>
                  <a:pt x="13589" y="6969"/>
                  <a:pt x="13840" y="6750"/>
                  <a:pt x="14084" y="6524"/>
                </a:cubicBezTo>
                <a:close/>
                <a:moveTo>
                  <a:pt x="18316" y="7501"/>
                </a:moveTo>
                <a:cubicBezTo>
                  <a:pt x="21643" y="7501"/>
                  <a:pt x="24970" y="7441"/>
                  <a:pt x="28278" y="7354"/>
                </a:cubicBezTo>
                <a:cubicBezTo>
                  <a:pt x="28188" y="7441"/>
                  <a:pt x="28105" y="7540"/>
                  <a:pt x="28022" y="7655"/>
                </a:cubicBezTo>
                <a:cubicBezTo>
                  <a:pt x="27751" y="8034"/>
                  <a:pt x="27721" y="8448"/>
                  <a:pt x="27956" y="8684"/>
                </a:cubicBezTo>
                <a:cubicBezTo>
                  <a:pt x="28016" y="8747"/>
                  <a:pt x="28088" y="8801"/>
                  <a:pt x="28166" y="8828"/>
                </a:cubicBezTo>
                <a:cubicBezTo>
                  <a:pt x="28769" y="9033"/>
                  <a:pt x="29408" y="8837"/>
                  <a:pt x="30020" y="8292"/>
                </a:cubicBezTo>
                <a:cubicBezTo>
                  <a:pt x="30224" y="8113"/>
                  <a:pt x="30377" y="7884"/>
                  <a:pt x="30433" y="7593"/>
                </a:cubicBezTo>
                <a:cubicBezTo>
                  <a:pt x="30451" y="7491"/>
                  <a:pt x="30471" y="7391"/>
                  <a:pt x="30491" y="7291"/>
                </a:cubicBezTo>
                <a:cubicBezTo>
                  <a:pt x="32431" y="7232"/>
                  <a:pt x="34362" y="7168"/>
                  <a:pt x="36282" y="7098"/>
                </a:cubicBezTo>
                <a:cubicBezTo>
                  <a:pt x="36252" y="7927"/>
                  <a:pt x="36219" y="8753"/>
                  <a:pt x="36189" y="9583"/>
                </a:cubicBezTo>
                <a:cubicBezTo>
                  <a:pt x="36147" y="9576"/>
                  <a:pt x="36131" y="9576"/>
                  <a:pt x="36117" y="9570"/>
                </a:cubicBezTo>
                <a:cubicBezTo>
                  <a:pt x="35453" y="9288"/>
                  <a:pt x="34514" y="9546"/>
                  <a:pt x="33938" y="10203"/>
                </a:cubicBezTo>
                <a:cubicBezTo>
                  <a:pt x="33795" y="10366"/>
                  <a:pt x="33706" y="10533"/>
                  <a:pt x="33666" y="10694"/>
                </a:cubicBezTo>
                <a:cubicBezTo>
                  <a:pt x="30656" y="11013"/>
                  <a:pt x="27625" y="11304"/>
                  <a:pt x="24583" y="11507"/>
                </a:cubicBezTo>
                <a:cubicBezTo>
                  <a:pt x="24807" y="10672"/>
                  <a:pt x="25030" y="9835"/>
                  <a:pt x="25253" y="8999"/>
                </a:cubicBezTo>
                <a:cubicBezTo>
                  <a:pt x="25282" y="8891"/>
                  <a:pt x="25310" y="8783"/>
                  <a:pt x="25345" y="8655"/>
                </a:cubicBezTo>
                <a:cubicBezTo>
                  <a:pt x="25272" y="8678"/>
                  <a:pt x="25220" y="8691"/>
                  <a:pt x="25167" y="8712"/>
                </a:cubicBezTo>
                <a:cubicBezTo>
                  <a:pt x="23432" y="9421"/>
                  <a:pt x="21631" y="10157"/>
                  <a:pt x="19766" y="10865"/>
                </a:cubicBezTo>
                <a:cubicBezTo>
                  <a:pt x="19596" y="10930"/>
                  <a:pt x="19524" y="11017"/>
                  <a:pt x="19453" y="11218"/>
                </a:cubicBezTo>
                <a:cubicBezTo>
                  <a:pt x="19388" y="11398"/>
                  <a:pt x="19320" y="11581"/>
                  <a:pt x="19255" y="11762"/>
                </a:cubicBezTo>
                <a:cubicBezTo>
                  <a:pt x="17278" y="11813"/>
                  <a:pt x="15300" y="11813"/>
                  <a:pt x="13321" y="11747"/>
                </a:cubicBezTo>
                <a:cubicBezTo>
                  <a:pt x="13548" y="10397"/>
                  <a:pt x="12744" y="9810"/>
                  <a:pt x="11460" y="9842"/>
                </a:cubicBezTo>
                <a:cubicBezTo>
                  <a:pt x="11800" y="9159"/>
                  <a:pt x="12122" y="8521"/>
                  <a:pt x="12405" y="7962"/>
                </a:cubicBezTo>
                <a:cubicBezTo>
                  <a:pt x="12626" y="7781"/>
                  <a:pt x="12830" y="7610"/>
                  <a:pt x="13026" y="7446"/>
                </a:cubicBezTo>
                <a:cubicBezTo>
                  <a:pt x="14787" y="7483"/>
                  <a:pt x="16552" y="7501"/>
                  <a:pt x="18316" y="7501"/>
                </a:cubicBezTo>
                <a:close/>
                <a:moveTo>
                  <a:pt x="11602" y="12958"/>
                </a:moveTo>
                <a:cubicBezTo>
                  <a:pt x="11336" y="13525"/>
                  <a:pt x="10944" y="14119"/>
                  <a:pt x="10516" y="14666"/>
                </a:cubicBezTo>
                <a:cubicBezTo>
                  <a:pt x="10027" y="15290"/>
                  <a:pt x="9420" y="15615"/>
                  <a:pt x="8729" y="15743"/>
                </a:cubicBezTo>
                <a:cubicBezTo>
                  <a:pt x="8750" y="15658"/>
                  <a:pt x="8755" y="15612"/>
                  <a:pt x="8776" y="15565"/>
                </a:cubicBezTo>
                <a:cubicBezTo>
                  <a:pt x="9335" y="14324"/>
                  <a:pt x="9911" y="13087"/>
                  <a:pt x="10497" y="11862"/>
                </a:cubicBezTo>
                <a:cubicBezTo>
                  <a:pt x="10914" y="11890"/>
                  <a:pt x="11329" y="11915"/>
                  <a:pt x="11745" y="11936"/>
                </a:cubicBezTo>
                <a:cubicBezTo>
                  <a:pt x="11815" y="12218"/>
                  <a:pt x="11775" y="12578"/>
                  <a:pt x="11602" y="12958"/>
                </a:cubicBezTo>
                <a:close/>
                <a:moveTo>
                  <a:pt x="10613" y="11613"/>
                </a:moveTo>
                <a:cubicBezTo>
                  <a:pt x="10644" y="11547"/>
                  <a:pt x="10676" y="11478"/>
                  <a:pt x="10707" y="11411"/>
                </a:cubicBezTo>
                <a:cubicBezTo>
                  <a:pt x="11137" y="11278"/>
                  <a:pt x="11459" y="11404"/>
                  <a:pt x="11632" y="11674"/>
                </a:cubicBezTo>
                <a:cubicBezTo>
                  <a:pt x="11293" y="11656"/>
                  <a:pt x="10952" y="11634"/>
                  <a:pt x="10613" y="11613"/>
                </a:cubicBezTo>
                <a:close/>
                <a:moveTo>
                  <a:pt x="10355" y="11593"/>
                </a:moveTo>
                <a:cubicBezTo>
                  <a:pt x="10222" y="11584"/>
                  <a:pt x="10092" y="11576"/>
                  <a:pt x="9960" y="11564"/>
                </a:cubicBezTo>
                <a:cubicBezTo>
                  <a:pt x="10119" y="11495"/>
                  <a:pt x="10282" y="11438"/>
                  <a:pt x="10451" y="11391"/>
                </a:cubicBezTo>
                <a:cubicBezTo>
                  <a:pt x="10417" y="11461"/>
                  <a:pt x="10387" y="11527"/>
                  <a:pt x="10355" y="11593"/>
                </a:cubicBezTo>
                <a:close/>
                <a:moveTo>
                  <a:pt x="8385" y="10901"/>
                </a:moveTo>
                <a:cubicBezTo>
                  <a:pt x="9277" y="10233"/>
                  <a:pt x="11342" y="8728"/>
                  <a:pt x="11961" y="8353"/>
                </a:cubicBezTo>
                <a:cubicBezTo>
                  <a:pt x="11682" y="8901"/>
                  <a:pt x="11422" y="9422"/>
                  <a:pt x="11157" y="9954"/>
                </a:cubicBezTo>
                <a:cubicBezTo>
                  <a:pt x="10967" y="10037"/>
                  <a:pt x="10809" y="10098"/>
                  <a:pt x="10649" y="10174"/>
                </a:cubicBezTo>
                <a:cubicBezTo>
                  <a:pt x="9947" y="10506"/>
                  <a:pt x="9299" y="10933"/>
                  <a:pt x="8729" y="11462"/>
                </a:cubicBezTo>
                <a:cubicBezTo>
                  <a:pt x="8426" y="11434"/>
                  <a:pt x="8125" y="11404"/>
                  <a:pt x="7823" y="11372"/>
                </a:cubicBezTo>
                <a:cubicBezTo>
                  <a:pt x="7999" y="11212"/>
                  <a:pt x="8185" y="11054"/>
                  <a:pt x="8385" y="10901"/>
                </a:cubicBezTo>
                <a:close/>
                <a:moveTo>
                  <a:pt x="6719" y="12678"/>
                </a:moveTo>
                <a:cubicBezTo>
                  <a:pt x="6955" y="12293"/>
                  <a:pt x="7245" y="11939"/>
                  <a:pt x="7581" y="11603"/>
                </a:cubicBezTo>
                <a:cubicBezTo>
                  <a:pt x="7884" y="11634"/>
                  <a:pt x="8186" y="11669"/>
                  <a:pt x="8489" y="11697"/>
                </a:cubicBezTo>
                <a:cubicBezTo>
                  <a:pt x="8196" y="11994"/>
                  <a:pt x="7924" y="12318"/>
                  <a:pt x="7681" y="12679"/>
                </a:cubicBezTo>
                <a:cubicBezTo>
                  <a:pt x="7186" y="13409"/>
                  <a:pt x="7190" y="14225"/>
                  <a:pt x="7678" y="14552"/>
                </a:cubicBezTo>
                <a:cubicBezTo>
                  <a:pt x="7764" y="14609"/>
                  <a:pt x="7896" y="14623"/>
                  <a:pt x="8089" y="14612"/>
                </a:cubicBezTo>
                <a:cubicBezTo>
                  <a:pt x="7578" y="14048"/>
                  <a:pt x="7936" y="13311"/>
                  <a:pt x="8693" y="12490"/>
                </a:cubicBezTo>
                <a:cubicBezTo>
                  <a:pt x="8954" y="12207"/>
                  <a:pt x="9233" y="11975"/>
                  <a:pt x="9534" y="11789"/>
                </a:cubicBezTo>
                <a:cubicBezTo>
                  <a:pt x="9768" y="11807"/>
                  <a:pt x="10003" y="11825"/>
                  <a:pt x="10235" y="11840"/>
                </a:cubicBezTo>
                <a:cubicBezTo>
                  <a:pt x="9595" y="13170"/>
                  <a:pt x="8981" y="14484"/>
                  <a:pt x="8367" y="15843"/>
                </a:cubicBezTo>
                <a:cubicBezTo>
                  <a:pt x="8182" y="15869"/>
                  <a:pt x="7996" y="15927"/>
                  <a:pt x="7860" y="15906"/>
                </a:cubicBezTo>
                <a:cubicBezTo>
                  <a:pt x="6271" y="15670"/>
                  <a:pt x="5404" y="14795"/>
                  <a:pt x="6719" y="12678"/>
                </a:cubicBezTo>
                <a:close/>
                <a:moveTo>
                  <a:pt x="13021" y="12741"/>
                </a:moveTo>
                <a:cubicBezTo>
                  <a:pt x="13132" y="12473"/>
                  <a:pt x="13213" y="12228"/>
                  <a:pt x="13268" y="12004"/>
                </a:cubicBezTo>
                <a:cubicBezTo>
                  <a:pt x="14331" y="12039"/>
                  <a:pt x="15394" y="12058"/>
                  <a:pt x="16458" y="12058"/>
                </a:cubicBezTo>
                <a:cubicBezTo>
                  <a:pt x="17358" y="12058"/>
                  <a:pt x="18260" y="12045"/>
                  <a:pt x="19161" y="12022"/>
                </a:cubicBezTo>
                <a:cubicBezTo>
                  <a:pt x="18650" y="13447"/>
                  <a:pt x="18133" y="14869"/>
                  <a:pt x="17617" y="16294"/>
                </a:cubicBezTo>
                <a:cubicBezTo>
                  <a:pt x="14786" y="16410"/>
                  <a:pt x="11951" y="16373"/>
                  <a:pt x="9120" y="16121"/>
                </a:cubicBezTo>
                <a:cubicBezTo>
                  <a:pt x="10872" y="15555"/>
                  <a:pt x="12304" y="14449"/>
                  <a:pt x="13021" y="12741"/>
                </a:cubicBezTo>
                <a:close/>
                <a:moveTo>
                  <a:pt x="3355" y="20564"/>
                </a:moveTo>
                <a:cubicBezTo>
                  <a:pt x="3547" y="20494"/>
                  <a:pt x="3694" y="20440"/>
                  <a:pt x="3830" y="20389"/>
                </a:cubicBezTo>
                <a:cubicBezTo>
                  <a:pt x="4228" y="20464"/>
                  <a:pt x="4625" y="20531"/>
                  <a:pt x="5023" y="20593"/>
                </a:cubicBezTo>
                <a:cubicBezTo>
                  <a:pt x="4472" y="20796"/>
                  <a:pt x="3878" y="20797"/>
                  <a:pt x="3355" y="20564"/>
                </a:cubicBezTo>
                <a:close/>
                <a:moveTo>
                  <a:pt x="5876" y="20458"/>
                </a:moveTo>
                <a:cubicBezTo>
                  <a:pt x="6091" y="20309"/>
                  <a:pt x="6298" y="20136"/>
                  <a:pt x="6500" y="19938"/>
                </a:cubicBezTo>
                <a:cubicBezTo>
                  <a:pt x="7087" y="19364"/>
                  <a:pt x="7385" y="18732"/>
                  <a:pt x="7658" y="18098"/>
                </a:cubicBezTo>
                <a:cubicBezTo>
                  <a:pt x="7910" y="17511"/>
                  <a:pt x="8179" y="16924"/>
                  <a:pt x="8457" y="16314"/>
                </a:cubicBezTo>
                <a:cubicBezTo>
                  <a:pt x="10504" y="16521"/>
                  <a:pt x="12553" y="16614"/>
                  <a:pt x="14601" y="16614"/>
                </a:cubicBezTo>
                <a:cubicBezTo>
                  <a:pt x="15575" y="16614"/>
                  <a:pt x="16549" y="16593"/>
                  <a:pt x="17523" y="16553"/>
                </a:cubicBezTo>
                <a:cubicBezTo>
                  <a:pt x="17509" y="16593"/>
                  <a:pt x="17494" y="16632"/>
                  <a:pt x="17480" y="16673"/>
                </a:cubicBezTo>
                <a:cubicBezTo>
                  <a:pt x="17444" y="16772"/>
                  <a:pt x="17401" y="16869"/>
                  <a:pt x="17357" y="16982"/>
                </a:cubicBezTo>
                <a:cubicBezTo>
                  <a:pt x="16687" y="16617"/>
                  <a:pt x="15723" y="16822"/>
                  <a:pt x="14952" y="17476"/>
                </a:cubicBezTo>
                <a:cubicBezTo>
                  <a:pt x="14318" y="18015"/>
                  <a:pt x="14186" y="18652"/>
                  <a:pt x="14716" y="18849"/>
                </a:cubicBezTo>
                <a:cubicBezTo>
                  <a:pt x="15348" y="19084"/>
                  <a:pt x="16093" y="18866"/>
                  <a:pt x="16864" y="18272"/>
                </a:cubicBezTo>
                <a:cubicBezTo>
                  <a:pt x="17121" y="18076"/>
                  <a:pt x="17315" y="17827"/>
                  <a:pt x="17424" y="17521"/>
                </a:cubicBezTo>
                <a:cubicBezTo>
                  <a:pt x="17542" y="17196"/>
                  <a:pt x="17657" y="16869"/>
                  <a:pt x="17773" y="16543"/>
                </a:cubicBezTo>
                <a:cubicBezTo>
                  <a:pt x="18874" y="16496"/>
                  <a:pt x="19972" y="16424"/>
                  <a:pt x="21072" y="16335"/>
                </a:cubicBezTo>
                <a:cubicBezTo>
                  <a:pt x="21109" y="16351"/>
                  <a:pt x="21149" y="16367"/>
                  <a:pt x="21195" y="16378"/>
                </a:cubicBezTo>
                <a:cubicBezTo>
                  <a:pt x="21578" y="16468"/>
                  <a:pt x="21988" y="16414"/>
                  <a:pt x="22399" y="16221"/>
                </a:cubicBezTo>
                <a:cubicBezTo>
                  <a:pt x="23583" y="16108"/>
                  <a:pt x="24764" y="15975"/>
                  <a:pt x="25942" y="15827"/>
                </a:cubicBezTo>
                <a:cubicBezTo>
                  <a:pt x="25723" y="17137"/>
                  <a:pt x="25509" y="18444"/>
                  <a:pt x="25300" y="19750"/>
                </a:cubicBezTo>
                <a:cubicBezTo>
                  <a:pt x="18846" y="20832"/>
                  <a:pt x="12345" y="21351"/>
                  <a:pt x="5876" y="20458"/>
                </a:cubicBezTo>
                <a:close/>
                <a:moveTo>
                  <a:pt x="25518" y="19712"/>
                </a:moveTo>
                <a:cubicBezTo>
                  <a:pt x="25633" y="18975"/>
                  <a:pt x="25751" y="18236"/>
                  <a:pt x="25872" y="17498"/>
                </a:cubicBezTo>
                <a:cubicBezTo>
                  <a:pt x="25882" y="17428"/>
                  <a:pt x="25902" y="17355"/>
                  <a:pt x="25925" y="17252"/>
                </a:cubicBezTo>
                <a:cubicBezTo>
                  <a:pt x="26370" y="17373"/>
                  <a:pt x="26768" y="17521"/>
                  <a:pt x="27017" y="17870"/>
                </a:cubicBezTo>
                <a:cubicBezTo>
                  <a:pt x="27320" y="18291"/>
                  <a:pt x="27286" y="18841"/>
                  <a:pt x="27186" y="19415"/>
                </a:cubicBezTo>
                <a:cubicBezTo>
                  <a:pt x="26630" y="19516"/>
                  <a:pt x="26073" y="19616"/>
                  <a:pt x="25518" y="197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CF074-65DA-DEA7-3B90-C920944B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6" y="195970"/>
            <a:ext cx="7983941" cy="572700"/>
          </a:xfrm>
        </p:spPr>
        <p:txBody>
          <a:bodyPr/>
          <a:lstStyle/>
          <a:p>
            <a:r>
              <a:rPr lang="en-CA" dirty="0"/>
              <a:t>Music Library Panel with Imported audio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6A534E-B98A-4F6C-272C-F67926A7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4345" r="9240" b="10433"/>
          <a:stretch>
            <a:fillRect/>
          </a:stretch>
        </p:blipFill>
        <p:spPr bwMode="auto">
          <a:xfrm>
            <a:off x="1273761" y="947208"/>
            <a:ext cx="6721363" cy="38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97;p43">
            <a:extLst>
              <a:ext uri="{FF2B5EF4-FFF2-40B4-BE49-F238E27FC236}">
                <a16:creationId xmlns:a16="http://schemas.microsoft.com/office/drawing/2014/main" id="{85761DEE-D264-B55B-0222-1FD6F3CCF045}"/>
              </a:ext>
            </a:extLst>
          </p:cNvPr>
          <p:cNvSpPr/>
          <p:nvPr/>
        </p:nvSpPr>
        <p:spPr>
          <a:xfrm rot="20726156">
            <a:off x="8187280" y="1230792"/>
            <a:ext cx="373315" cy="84491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8;p37">
            <a:extLst>
              <a:ext uri="{FF2B5EF4-FFF2-40B4-BE49-F238E27FC236}">
                <a16:creationId xmlns:a16="http://schemas.microsoft.com/office/drawing/2014/main" id="{DB8E657C-05CF-CE54-86C8-5312B196243F}"/>
              </a:ext>
            </a:extLst>
          </p:cNvPr>
          <p:cNvSpPr/>
          <p:nvPr/>
        </p:nvSpPr>
        <p:spPr>
          <a:xfrm rot="21300184">
            <a:off x="895741" y="1726012"/>
            <a:ext cx="221316" cy="55553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96;p43">
            <a:extLst>
              <a:ext uri="{FF2B5EF4-FFF2-40B4-BE49-F238E27FC236}">
                <a16:creationId xmlns:a16="http://schemas.microsoft.com/office/drawing/2014/main" id="{F6DD7D0D-A4DA-0C3B-CD87-B92346A58FEC}"/>
              </a:ext>
            </a:extLst>
          </p:cNvPr>
          <p:cNvSpPr/>
          <p:nvPr/>
        </p:nvSpPr>
        <p:spPr>
          <a:xfrm>
            <a:off x="4863483" y="4718069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3;p37">
            <a:extLst>
              <a:ext uri="{FF2B5EF4-FFF2-40B4-BE49-F238E27FC236}">
                <a16:creationId xmlns:a16="http://schemas.microsoft.com/office/drawing/2014/main" id="{74DD5A2B-8501-A3D8-0AA8-9DB3D9139AE5}"/>
              </a:ext>
            </a:extLst>
          </p:cNvPr>
          <p:cNvSpPr/>
          <p:nvPr/>
        </p:nvSpPr>
        <p:spPr>
          <a:xfrm rot="729076">
            <a:off x="8059053" y="4113586"/>
            <a:ext cx="325384" cy="642052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1;p37">
            <a:extLst>
              <a:ext uri="{FF2B5EF4-FFF2-40B4-BE49-F238E27FC236}">
                <a16:creationId xmlns:a16="http://schemas.microsoft.com/office/drawing/2014/main" id="{7172C5C4-6C13-4D17-C7CA-A54F3BD5836F}"/>
              </a:ext>
            </a:extLst>
          </p:cNvPr>
          <p:cNvSpPr/>
          <p:nvPr/>
        </p:nvSpPr>
        <p:spPr>
          <a:xfrm rot="860465">
            <a:off x="8683446" y="246263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A logo for a music player&#10;&#10;AI-generated content may be incorrect.">
            <a:extLst>
              <a:ext uri="{FF2B5EF4-FFF2-40B4-BE49-F238E27FC236}">
                <a16:creationId xmlns:a16="http://schemas.microsoft.com/office/drawing/2014/main" id="{B2C75527-BE4A-5724-1B68-0B40C70D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1FAA1-5859-3006-E678-FC69AE7D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7366">
            <a:off x="-219424" y="-211574"/>
            <a:ext cx="1560711" cy="1719221"/>
          </a:xfrm>
          <a:prstGeom prst="rect">
            <a:avLst/>
          </a:prstGeom>
        </p:spPr>
      </p:pic>
      <p:pic>
        <p:nvPicPr>
          <p:cNvPr id="15" name="Google Shape;1198;p43">
            <a:extLst>
              <a:ext uri="{FF2B5EF4-FFF2-40B4-BE49-F238E27FC236}">
                <a16:creationId xmlns:a16="http://schemas.microsoft.com/office/drawing/2014/main" id="{E347BA09-60B6-1D48-BB60-1E62A59F13B5}"/>
              </a:ext>
            </a:extLst>
          </p:cNvPr>
          <p:cNvPicPr preferRelativeResize="0"/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 rot="10800000">
            <a:off x="2347740" y="-1189184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98;p43">
            <a:extLst>
              <a:ext uri="{FF2B5EF4-FFF2-40B4-BE49-F238E27FC236}">
                <a16:creationId xmlns:a16="http://schemas.microsoft.com/office/drawing/2014/main" id="{6B49AB09-8C8B-E859-FF39-8863246121D9}"/>
              </a:ext>
            </a:extLst>
          </p:cNvPr>
          <p:cNvPicPr preferRelativeResize="0"/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2347740" y="5573714"/>
            <a:ext cx="5059348" cy="88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26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3218A033-F925-436F-0DF9-41446320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63EF9D60-98A1-2A6B-B126-346FE106F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3361" y="2232370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Playlist Panel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38FD5E93-14A5-3394-8BBC-5DAFBB73A986}"/>
              </a:ext>
            </a:extLst>
          </p:cNvPr>
          <p:cNvSpPr/>
          <p:nvPr/>
        </p:nvSpPr>
        <p:spPr>
          <a:xfrm rot="2395690">
            <a:off x="6390775" y="430169"/>
            <a:ext cx="314462" cy="361461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B08CFF96-4F86-2891-60D7-89A01F175611}"/>
              </a:ext>
            </a:extLst>
          </p:cNvPr>
          <p:cNvSpPr/>
          <p:nvPr/>
        </p:nvSpPr>
        <p:spPr>
          <a:xfrm rot="459771">
            <a:off x="1378563" y="1727413"/>
            <a:ext cx="253404" cy="667328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D15074DA-D2D2-1023-003E-E9B84751FA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740" y="3119271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432D1CE7-46F3-319E-F3AF-DBD6DEA1EA05}"/>
              </a:ext>
            </a:extLst>
          </p:cNvPr>
          <p:cNvSpPr/>
          <p:nvPr/>
        </p:nvSpPr>
        <p:spPr>
          <a:xfrm rot="20317355">
            <a:off x="6392592" y="4170478"/>
            <a:ext cx="147524" cy="355262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1;p37">
            <a:extLst>
              <a:ext uri="{FF2B5EF4-FFF2-40B4-BE49-F238E27FC236}">
                <a16:creationId xmlns:a16="http://schemas.microsoft.com/office/drawing/2014/main" id="{26AFE770-F233-F1EB-AB49-14877A52C34B}"/>
              </a:ext>
            </a:extLst>
          </p:cNvPr>
          <p:cNvSpPr/>
          <p:nvPr/>
        </p:nvSpPr>
        <p:spPr>
          <a:xfrm rot="21055939">
            <a:off x="1037179" y="3773234"/>
            <a:ext cx="506022" cy="712484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198;p43">
            <a:extLst>
              <a:ext uri="{FF2B5EF4-FFF2-40B4-BE49-F238E27FC236}">
                <a16:creationId xmlns:a16="http://schemas.microsoft.com/office/drawing/2014/main" id="{6EF3829E-F9F9-95F3-E450-CFCF058A66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47740" y="1345470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18;p37">
            <a:extLst>
              <a:ext uri="{FF2B5EF4-FFF2-40B4-BE49-F238E27FC236}">
                <a16:creationId xmlns:a16="http://schemas.microsoft.com/office/drawing/2014/main" id="{E12B7C54-B9C0-3F2C-E56E-5382E05137C9}"/>
              </a:ext>
            </a:extLst>
          </p:cNvPr>
          <p:cNvSpPr/>
          <p:nvPr/>
        </p:nvSpPr>
        <p:spPr>
          <a:xfrm rot="1891723">
            <a:off x="8234864" y="1325618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logo for a music player&#10;&#10;AI-generated content may be incorrect.">
            <a:extLst>
              <a:ext uri="{FF2B5EF4-FFF2-40B4-BE49-F238E27FC236}">
                <a16:creationId xmlns:a16="http://schemas.microsoft.com/office/drawing/2014/main" id="{6878DA57-D483-FABD-769A-58221432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9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EF412-42B7-D3E5-1F8D-74A11595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945D39-4950-6DE0-9C1B-7459F88A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72" y="-185873"/>
            <a:ext cx="2982711" cy="1459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6F5DB-69F5-E9FF-FDAE-56B74A5B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07" y="335140"/>
            <a:ext cx="2806991" cy="572700"/>
          </a:xfrm>
        </p:spPr>
        <p:txBody>
          <a:bodyPr/>
          <a:lstStyle/>
          <a:p>
            <a:r>
              <a:rPr lang="en-CA" dirty="0"/>
              <a:t>Playlist Panel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674E2D-A5B7-6D4D-3F6B-4725B3B289A8}"/>
              </a:ext>
            </a:extLst>
          </p:cNvPr>
          <p:cNvGrpSpPr/>
          <p:nvPr/>
        </p:nvGrpSpPr>
        <p:grpSpPr>
          <a:xfrm>
            <a:off x="858981" y="1186683"/>
            <a:ext cx="7829329" cy="3525084"/>
            <a:chOff x="795063" y="1316157"/>
            <a:chExt cx="7701852" cy="3203809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350F9A6-9A2A-6768-273B-CC877B8C0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105" y="1316157"/>
              <a:ext cx="6043810" cy="3190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051520A-BACB-2F09-FD0F-FB82A7197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1288" r="64309" b="15190"/>
            <a:stretch>
              <a:fillRect/>
            </a:stretch>
          </p:blipFill>
          <p:spPr bwMode="auto">
            <a:xfrm>
              <a:off x="795063" y="1329803"/>
              <a:ext cx="3101373" cy="319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Google Shape;1197;p43">
            <a:extLst>
              <a:ext uri="{FF2B5EF4-FFF2-40B4-BE49-F238E27FC236}">
                <a16:creationId xmlns:a16="http://schemas.microsoft.com/office/drawing/2014/main" id="{2A66EC9E-E96C-356D-9606-26A775434FCC}"/>
              </a:ext>
            </a:extLst>
          </p:cNvPr>
          <p:cNvSpPr/>
          <p:nvPr/>
        </p:nvSpPr>
        <p:spPr>
          <a:xfrm rot="20725778">
            <a:off x="553486" y="136281"/>
            <a:ext cx="184288" cy="469580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FE3F7B7B-55AE-14F3-B771-A0E077D3EC6D}"/>
              </a:ext>
            </a:extLst>
          </p:cNvPr>
          <p:cNvSpPr/>
          <p:nvPr/>
        </p:nvSpPr>
        <p:spPr>
          <a:xfrm rot="729076">
            <a:off x="8539664" y="4418110"/>
            <a:ext cx="174223" cy="449123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F1F40-C292-D819-8ACC-6C6A89A26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179" y="3256134"/>
            <a:ext cx="2190320" cy="2297339"/>
          </a:xfrm>
          <a:prstGeom prst="rect">
            <a:avLst/>
          </a:prstGeom>
        </p:spPr>
      </p:pic>
      <p:pic>
        <p:nvPicPr>
          <p:cNvPr id="8" name="Picture 7" descr="A logo for a music player&#10;&#10;AI-generated content may be incorrect.">
            <a:extLst>
              <a:ext uri="{FF2B5EF4-FFF2-40B4-BE49-F238E27FC236}">
                <a16:creationId xmlns:a16="http://schemas.microsoft.com/office/drawing/2014/main" id="{6DE6F755-1F43-848B-4B32-75590F3463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11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8B42-115A-D8B5-1A21-A44103D9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FB01-BCE2-1F2A-2455-425063E6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6" y="120217"/>
            <a:ext cx="6412692" cy="600779"/>
          </a:xfrm>
        </p:spPr>
        <p:txBody>
          <a:bodyPr/>
          <a:lstStyle/>
          <a:p>
            <a:r>
              <a:rPr lang="en-CA" dirty="0"/>
              <a:t>Playlist Panel – Create a Playlist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976C0A-5C18-F651-D174-5D3F8712D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7066" r="24864" b="16417"/>
          <a:stretch>
            <a:fillRect/>
          </a:stretch>
        </p:blipFill>
        <p:spPr bwMode="auto">
          <a:xfrm>
            <a:off x="601338" y="1277101"/>
            <a:ext cx="4937716" cy="28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70041F7-73CB-6299-E5FD-DDA0674B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12232" r="50726" b="11973"/>
          <a:stretch>
            <a:fillRect/>
          </a:stretch>
        </p:blipFill>
        <p:spPr bwMode="auto">
          <a:xfrm>
            <a:off x="5834155" y="869050"/>
            <a:ext cx="3118566" cy="27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957D8A4-8D70-A709-9C32-A4EDF5A87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" r="2288"/>
          <a:stretch>
            <a:fillRect/>
          </a:stretch>
        </p:blipFill>
        <p:spPr bwMode="auto">
          <a:xfrm>
            <a:off x="6953534" y="3770013"/>
            <a:ext cx="1731289" cy="110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94;p43">
            <a:extLst>
              <a:ext uri="{FF2B5EF4-FFF2-40B4-BE49-F238E27FC236}">
                <a16:creationId xmlns:a16="http://schemas.microsoft.com/office/drawing/2014/main" id="{EA70B47B-2C97-5DDE-6C51-58018FC99A88}"/>
              </a:ext>
            </a:extLst>
          </p:cNvPr>
          <p:cNvSpPr txBox="1">
            <a:spLocks/>
          </p:cNvSpPr>
          <p:nvPr/>
        </p:nvSpPr>
        <p:spPr>
          <a:xfrm>
            <a:off x="415833" y="821490"/>
            <a:ext cx="597786" cy="524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latin typeface="Dancing Script" panose="020B0604020202020204" charset="0"/>
              </a:rPr>
              <a:t>1.</a:t>
            </a:r>
          </a:p>
        </p:txBody>
      </p:sp>
      <p:sp>
        <p:nvSpPr>
          <p:cNvPr id="5" name="Google Shape;1194;p43">
            <a:extLst>
              <a:ext uri="{FF2B5EF4-FFF2-40B4-BE49-F238E27FC236}">
                <a16:creationId xmlns:a16="http://schemas.microsoft.com/office/drawing/2014/main" id="{1B6EB0C5-F6CE-448A-249F-F5C5FE405023}"/>
              </a:ext>
            </a:extLst>
          </p:cNvPr>
          <p:cNvSpPr txBox="1">
            <a:spLocks/>
          </p:cNvSpPr>
          <p:nvPr/>
        </p:nvSpPr>
        <p:spPr>
          <a:xfrm>
            <a:off x="5343850" y="715554"/>
            <a:ext cx="597786" cy="524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latin typeface="Dancing Script" panose="020B0604020202020204" charset="0"/>
              </a:rPr>
              <a:t>2.</a:t>
            </a:r>
          </a:p>
        </p:txBody>
      </p:sp>
      <p:sp>
        <p:nvSpPr>
          <p:cNvPr id="6" name="Google Shape;1194;p43">
            <a:extLst>
              <a:ext uri="{FF2B5EF4-FFF2-40B4-BE49-F238E27FC236}">
                <a16:creationId xmlns:a16="http://schemas.microsoft.com/office/drawing/2014/main" id="{38FB2548-DB98-48CC-D8B1-DC2B2BE4C154}"/>
              </a:ext>
            </a:extLst>
          </p:cNvPr>
          <p:cNvSpPr txBox="1">
            <a:spLocks/>
          </p:cNvSpPr>
          <p:nvPr/>
        </p:nvSpPr>
        <p:spPr>
          <a:xfrm>
            <a:off x="5908565" y="3937831"/>
            <a:ext cx="1044969" cy="524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latin typeface="Dancing Script" panose="020B0604020202020204" charset="0"/>
              </a:rPr>
              <a:t>Exception Handling</a:t>
            </a:r>
          </a:p>
        </p:txBody>
      </p:sp>
      <p:sp>
        <p:nvSpPr>
          <p:cNvPr id="7" name="Google Shape;1197;p43">
            <a:extLst>
              <a:ext uri="{FF2B5EF4-FFF2-40B4-BE49-F238E27FC236}">
                <a16:creationId xmlns:a16="http://schemas.microsoft.com/office/drawing/2014/main" id="{22001FC5-FD82-648A-EE6C-B60CA2441007}"/>
              </a:ext>
            </a:extLst>
          </p:cNvPr>
          <p:cNvSpPr/>
          <p:nvPr/>
        </p:nvSpPr>
        <p:spPr>
          <a:xfrm rot="459771">
            <a:off x="4847357" y="4344946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8;p37">
            <a:extLst>
              <a:ext uri="{FF2B5EF4-FFF2-40B4-BE49-F238E27FC236}">
                <a16:creationId xmlns:a16="http://schemas.microsoft.com/office/drawing/2014/main" id="{430F3DDD-D1A7-54DB-E8B9-0584D7478297}"/>
              </a:ext>
            </a:extLst>
          </p:cNvPr>
          <p:cNvSpPr/>
          <p:nvPr/>
        </p:nvSpPr>
        <p:spPr>
          <a:xfrm rot="2601577">
            <a:off x="6371722" y="4578977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2;p37">
            <a:extLst>
              <a:ext uri="{FF2B5EF4-FFF2-40B4-BE49-F238E27FC236}">
                <a16:creationId xmlns:a16="http://schemas.microsoft.com/office/drawing/2014/main" id="{AAAE2EB2-736F-78C1-2457-4136123AD155}"/>
              </a:ext>
            </a:extLst>
          </p:cNvPr>
          <p:cNvSpPr/>
          <p:nvPr/>
        </p:nvSpPr>
        <p:spPr>
          <a:xfrm rot="709854">
            <a:off x="5819360" y="3783593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18;p37">
            <a:extLst>
              <a:ext uri="{FF2B5EF4-FFF2-40B4-BE49-F238E27FC236}">
                <a16:creationId xmlns:a16="http://schemas.microsoft.com/office/drawing/2014/main" id="{96C5579A-63A9-349D-98D9-57400410FDFD}"/>
              </a:ext>
            </a:extLst>
          </p:cNvPr>
          <p:cNvSpPr/>
          <p:nvPr/>
        </p:nvSpPr>
        <p:spPr>
          <a:xfrm rot="1891723">
            <a:off x="1837539" y="4339468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22;p37">
            <a:extLst>
              <a:ext uri="{FF2B5EF4-FFF2-40B4-BE49-F238E27FC236}">
                <a16:creationId xmlns:a16="http://schemas.microsoft.com/office/drawing/2014/main" id="{A9CE5334-67FA-5190-356D-3D6939092A67}"/>
              </a:ext>
            </a:extLst>
          </p:cNvPr>
          <p:cNvSpPr/>
          <p:nvPr/>
        </p:nvSpPr>
        <p:spPr>
          <a:xfrm rot="20457581">
            <a:off x="588992" y="4232125"/>
            <a:ext cx="276909" cy="744938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A logo for a music player&#10;&#10;AI-generated content may be incorrect.">
            <a:extLst>
              <a:ext uri="{FF2B5EF4-FFF2-40B4-BE49-F238E27FC236}">
                <a16:creationId xmlns:a16="http://schemas.microsoft.com/office/drawing/2014/main" id="{339F1FD0-3B78-6B4F-EFB9-434880C393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9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6A259-156F-5FED-D95F-6AB0FD09F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960DE8-4E6E-CBC7-668A-40B85FA1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59361">
            <a:off x="8169241" y="2888504"/>
            <a:ext cx="2780017" cy="1329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2B5F7-A5A9-CDE3-A3A7-B387BAAE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85" y="225136"/>
            <a:ext cx="7296300" cy="572700"/>
          </a:xfrm>
        </p:spPr>
        <p:txBody>
          <a:bodyPr/>
          <a:lstStyle/>
          <a:p>
            <a:pPr algn="ctr"/>
            <a:r>
              <a:rPr lang="en-CA" dirty="0"/>
              <a:t>Playlist Panel –After Creating Playlists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0D82543-BD9F-4FD2-B51E-B186E1B9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6709" r="13641" b="16696"/>
          <a:stretch>
            <a:fillRect/>
          </a:stretch>
        </p:blipFill>
        <p:spPr bwMode="auto">
          <a:xfrm>
            <a:off x="1110331" y="1116021"/>
            <a:ext cx="7384693" cy="37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97;p43">
            <a:extLst>
              <a:ext uri="{FF2B5EF4-FFF2-40B4-BE49-F238E27FC236}">
                <a16:creationId xmlns:a16="http://schemas.microsoft.com/office/drawing/2014/main" id="{6D9E4332-D213-A34E-2402-7F0DD3A2EB29}"/>
              </a:ext>
            </a:extLst>
          </p:cNvPr>
          <p:cNvSpPr/>
          <p:nvPr/>
        </p:nvSpPr>
        <p:spPr>
          <a:xfrm rot="21297072">
            <a:off x="862312" y="250126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6;p43">
            <a:extLst>
              <a:ext uri="{FF2B5EF4-FFF2-40B4-BE49-F238E27FC236}">
                <a16:creationId xmlns:a16="http://schemas.microsoft.com/office/drawing/2014/main" id="{CE826D29-EBB8-C89A-1F09-3F79E99A246E}"/>
              </a:ext>
            </a:extLst>
          </p:cNvPr>
          <p:cNvSpPr/>
          <p:nvPr/>
        </p:nvSpPr>
        <p:spPr>
          <a:xfrm>
            <a:off x="608353" y="2571749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8;p37">
            <a:extLst>
              <a:ext uri="{FF2B5EF4-FFF2-40B4-BE49-F238E27FC236}">
                <a16:creationId xmlns:a16="http://schemas.microsoft.com/office/drawing/2014/main" id="{A0095FB2-647D-E237-34D4-4924D5EE07D1}"/>
              </a:ext>
            </a:extLst>
          </p:cNvPr>
          <p:cNvSpPr/>
          <p:nvPr/>
        </p:nvSpPr>
        <p:spPr>
          <a:xfrm rot="1891723">
            <a:off x="1134529" y="4649611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2;p37">
            <a:extLst>
              <a:ext uri="{FF2B5EF4-FFF2-40B4-BE49-F238E27FC236}">
                <a16:creationId xmlns:a16="http://schemas.microsoft.com/office/drawing/2014/main" id="{AE47A953-CA61-980D-5757-9895E137E914}"/>
              </a:ext>
            </a:extLst>
          </p:cNvPr>
          <p:cNvSpPr/>
          <p:nvPr/>
        </p:nvSpPr>
        <p:spPr>
          <a:xfrm>
            <a:off x="582167" y="3854227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logo for a music player&#10;&#10;AI-generated content may be incorrect.">
            <a:extLst>
              <a:ext uri="{FF2B5EF4-FFF2-40B4-BE49-F238E27FC236}">
                <a16:creationId xmlns:a16="http://schemas.microsoft.com/office/drawing/2014/main" id="{8AC9F189-7496-A3BF-D3B6-0C6C89E4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3A350A73-21BB-4679-6189-E8F45B4EC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" r="2288"/>
          <a:stretch>
            <a:fillRect/>
          </a:stretch>
        </p:blipFill>
        <p:spPr bwMode="auto">
          <a:xfrm>
            <a:off x="6953534" y="5577041"/>
            <a:ext cx="1731289" cy="110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5815E99-EB73-959E-8C80-48E0E19FC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12232" r="50726" b="11973"/>
          <a:stretch>
            <a:fillRect/>
          </a:stretch>
        </p:blipFill>
        <p:spPr bwMode="auto">
          <a:xfrm>
            <a:off x="5834155" y="-3006264"/>
            <a:ext cx="3118566" cy="27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838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3CB2-8F24-B9AA-B83A-1536228B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8C24-E5FC-FEC9-3862-332560C2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256" y="199529"/>
            <a:ext cx="7296300" cy="572700"/>
          </a:xfrm>
        </p:spPr>
        <p:txBody>
          <a:bodyPr/>
          <a:lstStyle/>
          <a:p>
            <a:r>
              <a:rPr lang="en-CA" dirty="0"/>
              <a:t>Playlist Panel – Add songs in the Playlist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5C2266-8D24-1108-77F7-B8DCF9E7A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t="2876" r="11814" b="724"/>
          <a:stretch>
            <a:fillRect/>
          </a:stretch>
        </p:blipFill>
        <p:spPr bwMode="auto">
          <a:xfrm>
            <a:off x="641444" y="1042607"/>
            <a:ext cx="5968681" cy="37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C20F96C-93D5-0D72-0EE0-F974DABA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37" y="2004142"/>
            <a:ext cx="1646119" cy="11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6BEF79F-48C2-9677-1B5E-7C3A732A1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37" y="3400848"/>
            <a:ext cx="2166002" cy="8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94;p43">
            <a:extLst>
              <a:ext uri="{FF2B5EF4-FFF2-40B4-BE49-F238E27FC236}">
                <a16:creationId xmlns:a16="http://schemas.microsoft.com/office/drawing/2014/main" id="{D4190693-143D-4C35-9E64-F8853C7E245C}"/>
              </a:ext>
            </a:extLst>
          </p:cNvPr>
          <p:cNvSpPr txBox="1">
            <a:spLocks/>
          </p:cNvSpPr>
          <p:nvPr/>
        </p:nvSpPr>
        <p:spPr>
          <a:xfrm>
            <a:off x="6646459" y="1479554"/>
            <a:ext cx="1699147" cy="5245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b="1" dirty="0">
                <a:latin typeface="Dancing Script" panose="020B0604020202020204" charset="0"/>
              </a:rPr>
              <a:t>Exception Handling</a:t>
            </a:r>
          </a:p>
        </p:txBody>
      </p:sp>
      <p:sp>
        <p:nvSpPr>
          <p:cNvPr id="5" name="Google Shape;1118;p37">
            <a:extLst>
              <a:ext uri="{FF2B5EF4-FFF2-40B4-BE49-F238E27FC236}">
                <a16:creationId xmlns:a16="http://schemas.microsoft.com/office/drawing/2014/main" id="{F67CB3B3-C700-07D7-1F66-B70F21C5424C}"/>
              </a:ext>
            </a:extLst>
          </p:cNvPr>
          <p:cNvSpPr/>
          <p:nvPr/>
        </p:nvSpPr>
        <p:spPr>
          <a:xfrm rot="297886">
            <a:off x="626991" y="387085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1;p37">
            <a:extLst>
              <a:ext uri="{FF2B5EF4-FFF2-40B4-BE49-F238E27FC236}">
                <a16:creationId xmlns:a16="http://schemas.microsoft.com/office/drawing/2014/main" id="{1A65AFD8-AB29-0EC2-D37D-F19CEE46ED7C}"/>
              </a:ext>
            </a:extLst>
          </p:cNvPr>
          <p:cNvSpPr/>
          <p:nvPr/>
        </p:nvSpPr>
        <p:spPr>
          <a:xfrm rot="860465">
            <a:off x="7553509" y="4440742"/>
            <a:ext cx="408239" cy="515463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logo for a music player&#10;&#10;AI-generated content may be incorrect.">
            <a:extLst>
              <a:ext uri="{FF2B5EF4-FFF2-40B4-BE49-F238E27FC236}">
                <a16:creationId xmlns:a16="http://schemas.microsoft.com/office/drawing/2014/main" id="{B013A4BE-2AAC-E354-4BC2-DE3D8F14580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sp>
        <p:nvSpPr>
          <p:cNvPr id="9" name="Google Shape;1196;p43">
            <a:extLst>
              <a:ext uri="{FF2B5EF4-FFF2-40B4-BE49-F238E27FC236}">
                <a16:creationId xmlns:a16="http://schemas.microsoft.com/office/drawing/2014/main" id="{11AB9B65-687C-EF9B-A968-CADB4E7A9406}"/>
              </a:ext>
            </a:extLst>
          </p:cNvPr>
          <p:cNvSpPr/>
          <p:nvPr/>
        </p:nvSpPr>
        <p:spPr>
          <a:xfrm rot="3038290">
            <a:off x="654094" y="4647310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48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C56C9-7BF9-90DC-B022-0C81BFA7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F1C0-CC90-DA72-66DF-C9BB095F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117" y="189402"/>
            <a:ext cx="7296300" cy="572700"/>
          </a:xfrm>
        </p:spPr>
        <p:txBody>
          <a:bodyPr/>
          <a:lstStyle/>
          <a:p>
            <a:pPr algn="ctr"/>
            <a:r>
              <a:rPr lang="en-CA" dirty="0"/>
              <a:t>Playlist Panel –After Adding Songs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F2BCA8-BB82-C0A3-7FBE-5BD1BC97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10" y="1026695"/>
            <a:ext cx="7379664" cy="3817618"/>
          </a:xfrm>
          <a:prstGeom prst="rect">
            <a:avLst/>
          </a:prstGeom>
        </p:spPr>
      </p:pic>
      <p:sp>
        <p:nvSpPr>
          <p:cNvPr id="5" name="Google Shape;1197;p43">
            <a:extLst>
              <a:ext uri="{FF2B5EF4-FFF2-40B4-BE49-F238E27FC236}">
                <a16:creationId xmlns:a16="http://schemas.microsoft.com/office/drawing/2014/main" id="{EB80E6EC-8813-DAD1-64EE-57621F4B6040}"/>
              </a:ext>
            </a:extLst>
          </p:cNvPr>
          <p:cNvSpPr/>
          <p:nvPr/>
        </p:nvSpPr>
        <p:spPr>
          <a:xfrm rot="459771">
            <a:off x="737959" y="3483663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96;p43">
            <a:extLst>
              <a:ext uri="{FF2B5EF4-FFF2-40B4-BE49-F238E27FC236}">
                <a16:creationId xmlns:a16="http://schemas.microsoft.com/office/drawing/2014/main" id="{61AC209A-2AB3-6F2B-D546-8D5766F9C897}"/>
              </a:ext>
            </a:extLst>
          </p:cNvPr>
          <p:cNvSpPr/>
          <p:nvPr/>
        </p:nvSpPr>
        <p:spPr>
          <a:xfrm>
            <a:off x="704271" y="1671489"/>
            <a:ext cx="276909" cy="254847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18;p37">
            <a:extLst>
              <a:ext uri="{FF2B5EF4-FFF2-40B4-BE49-F238E27FC236}">
                <a16:creationId xmlns:a16="http://schemas.microsoft.com/office/drawing/2014/main" id="{960B3EE2-F83F-997C-F85D-97B158C9418D}"/>
              </a:ext>
            </a:extLst>
          </p:cNvPr>
          <p:cNvSpPr/>
          <p:nvPr/>
        </p:nvSpPr>
        <p:spPr>
          <a:xfrm rot="1891723">
            <a:off x="8776475" y="4429139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2;p37">
            <a:extLst>
              <a:ext uri="{FF2B5EF4-FFF2-40B4-BE49-F238E27FC236}">
                <a16:creationId xmlns:a16="http://schemas.microsoft.com/office/drawing/2014/main" id="{323B0BBC-56E1-DB4E-2AA3-3012E582EF3D}"/>
              </a:ext>
            </a:extLst>
          </p:cNvPr>
          <p:cNvSpPr/>
          <p:nvPr/>
        </p:nvSpPr>
        <p:spPr>
          <a:xfrm>
            <a:off x="8524211" y="2844554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1;p37">
            <a:extLst>
              <a:ext uri="{FF2B5EF4-FFF2-40B4-BE49-F238E27FC236}">
                <a16:creationId xmlns:a16="http://schemas.microsoft.com/office/drawing/2014/main" id="{0F7DA55A-CFEF-64D7-1601-9038DD9D8658}"/>
              </a:ext>
            </a:extLst>
          </p:cNvPr>
          <p:cNvSpPr/>
          <p:nvPr/>
        </p:nvSpPr>
        <p:spPr>
          <a:xfrm rot="860465">
            <a:off x="545895" y="4687183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logo for a music player&#10;&#10;AI-generated content may be incorrect.">
            <a:extLst>
              <a:ext uri="{FF2B5EF4-FFF2-40B4-BE49-F238E27FC236}">
                <a16:creationId xmlns:a16="http://schemas.microsoft.com/office/drawing/2014/main" id="{688FEF40-B2CE-FB96-1F16-96E33927C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5379ACD-681A-0F7C-6E4E-7F648A16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35" y="2004142"/>
            <a:ext cx="1646119" cy="11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A03A13D5-C340-17AD-B1F7-B24D76C34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35" y="3400848"/>
            <a:ext cx="2166002" cy="8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1198;p43">
            <a:extLst>
              <a:ext uri="{FF2B5EF4-FFF2-40B4-BE49-F238E27FC236}">
                <a16:creationId xmlns:a16="http://schemas.microsoft.com/office/drawing/2014/main" id="{E20D0759-8F57-1F6B-F550-FDA83ED2ECC5}"/>
              </a:ext>
            </a:extLst>
          </p:cNvPr>
          <p:cNvPicPr preferRelativeResize="0"/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2347740" y="5734136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98;p43">
            <a:extLst>
              <a:ext uri="{FF2B5EF4-FFF2-40B4-BE49-F238E27FC236}">
                <a16:creationId xmlns:a16="http://schemas.microsoft.com/office/drawing/2014/main" id="{6A984492-EF98-020D-26A2-55BB4EC11836}"/>
              </a:ext>
            </a:extLst>
          </p:cNvPr>
          <p:cNvPicPr preferRelativeResize="0"/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 rot="10800000">
            <a:off x="2347740" y="-1189184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9732D1-EBDB-1F5E-ECD2-E9CD6AF08F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31266" y="-1189185"/>
            <a:ext cx="2975106" cy="3724979"/>
          </a:xfrm>
          <a:prstGeom prst="rect">
            <a:avLst/>
          </a:prstGeom>
        </p:spPr>
      </p:pic>
      <p:pic>
        <p:nvPicPr>
          <p:cNvPr id="16" name="Google Shape;1198;p43">
            <a:extLst>
              <a:ext uri="{FF2B5EF4-FFF2-40B4-BE49-F238E27FC236}">
                <a16:creationId xmlns:a16="http://schemas.microsoft.com/office/drawing/2014/main" id="{B3069826-551D-6C49-C5A2-A472E28A9D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347740" y="-1269395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98;p43">
            <a:extLst>
              <a:ext uri="{FF2B5EF4-FFF2-40B4-BE49-F238E27FC236}">
                <a16:creationId xmlns:a16="http://schemas.microsoft.com/office/drawing/2014/main" id="{AE6EB3DD-083D-60F7-7118-AD41CD32D2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7740" y="5493502"/>
            <a:ext cx="5059348" cy="88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1903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logo for a music player&#10;&#10;AI-generated content may be incorrect.">
            <a:extLst>
              <a:ext uri="{FF2B5EF4-FFF2-40B4-BE49-F238E27FC236}">
                <a16:creationId xmlns:a16="http://schemas.microsoft.com/office/drawing/2014/main" id="{A137974B-BE09-3624-F43F-7B77C154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3362808" y="-2968418"/>
            <a:ext cx="2635881" cy="3048939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871CDF3-0E6E-2C0A-34FE-02B18832D8C4}"/>
              </a:ext>
            </a:extLst>
          </p:cNvPr>
          <p:cNvSpPr/>
          <p:nvPr/>
        </p:nvSpPr>
        <p:spPr>
          <a:xfrm>
            <a:off x="938784" y="2166967"/>
            <a:ext cx="7665182" cy="125448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46" name="Google Shape;1146;p40"/>
          <p:cNvSpPr txBox="1">
            <a:spLocks noGrp="1"/>
          </p:cNvSpPr>
          <p:nvPr>
            <p:ph type="title"/>
          </p:nvPr>
        </p:nvSpPr>
        <p:spPr>
          <a:xfrm>
            <a:off x="2552390" y="1063514"/>
            <a:ext cx="4570419" cy="864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Table of contents</a:t>
            </a:r>
            <a:endParaRPr sz="5400" b="1" dirty="0"/>
          </a:p>
        </p:txBody>
      </p:sp>
      <p:sp>
        <p:nvSpPr>
          <p:cNvPr id="1153" name="Google Shape;1153;p40"/>
          <p:cNvSpPr txBox="1">
            <a:spLocks noGrp="1"/>
          </p:cNvSpPr>
          <p:nvPr>
            <p:ph type="title" idx="7"/>
          </p:nvPr>
        </p:nvSpPr>
        <p:spPr>
          <a:xfrm>
            <a:off x="1240331" y="24074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55" name="Google Shape;1155;p40"/>
          <p:cNvSpPr txBox="1">
            <a:spLocks noGrp="1"/>
          </p:cNvSpPr>
          <p:nvPr>
            <p:ph type="title" idx="9"/>
          </p:nvPr>
        </p:nvSpPr>
        <p:spPr>
          <a:xfrm>
            <a:off x="5239603" y="240711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57" name="Google Shape;1157;p40"/>
          <p:cNvSpPr txBox="1">
            <a:spLocks noGrp="1"/>
          </p:cNvSpPr>
          <p:nvPr>
            <p:ph type="title" idx="14"/>
          </p:nvPr>
        </p:nvSpPr>
        <p:spPr>
          <a:xfrm>
            <a:off x="6811566" y="240711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59" name="Google Shape;1159;p40"/>
          <p:cNvSpPr txBox="1">
            <a:spLocks noGrp="1"/>
          </p:cNvSpPr>
          <p:nvPr>
            <p:ph type="subTitle" idx="16"/>
          </p:nvPr>
        </p:nvSpPr>
        <p:spPr>
          <a:xfrm>
            <a:off x="1197677" y="2889027"/>
            <a:ext cx="193635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Project Description</a:t>
            </a:r>
            <a:endParaRPr sz="2000" dirty="0"/>
          </a:p>
        </p:txBody>
      </p:sp>
      <p:sp>
        <p:nvSpPr>
          <p:cNvPr id="1160" name="Google Shape;1160;p40"/>
          <p:cNvSpPr txBox="1">
            <a:spLocks noGrp="1"/>
          </p:cNvSpPr>
          <p:nvPr>
            <p:ph type="subTitle" idx="17"/>
          </p:nvPr>
        </p:nvSpPr>
        <p:spPr>
          <a:xfrm>
            <a:off x="5239880" y="2918454"/>
            <a:ext cx="1113485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Features</a:t>
            </a:r>
            <a:endParaRPr sz="2000" dirty="0"/>
          </a:p>
        </p:txBody>
      </p:sp>
      <p:sp>
        <p:nvSpPr>
          <p:cNvPr id="1161" name="Google Shape;1161;p40"/>
          <p:cNvSpPr txBox="1">
            <a:spLocks noGrp="1"/>
          </p:cNvSpPr>
          <p:nvPr>
            <p:ph type="subTitle" idx="18"/>
          </p:nvPr>
        </p:nvSpPr>
        <p:spPr>
          <a:xfrm>
            <a:off x="6723441" y="2889027"/>
            <a:ext cx="1593244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Demonstration</a:t>
            </a:r>
            <a:endParaRPr sz="2000" dirty="0"/>
          </a:p>
        </p:txBody>
      </p:sp>
      <p:sp>
        <p:nvSpPr>
          <p:cNvPr id="1165" name="Google Shape;1165;p40"/>
          <p:cNvSpPr/>
          <p:nvPr/>
        </p:nvSpPr>
        <p:spPr>
          <a:xfrm>
            <a:off x="7496872" y="751327"/>
            <a:ext cx="396876" cy="820750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0"/>
          <p:cNvSpPr/>
          <p:nvPr/>
        </p:nvSpPr>
        <p:spPr>
          <a:xfrm>
            <a:off x="1853551" y="3708998"/>
            <a:ext cx="446272" cy="445786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7" name="Google Shape;1167;p40"/>
          <p:cNvSpPr/>
          <p:nvPr/>
        </p:nvSpPr>
        <p:spPr>
          <a:xfrm>
            <a:off x="6568250" y="5961525"/>
            <a:ext cx="594300" cy="6237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0"/>
          <p:cNvSpPr/>
          <p:nvPr/>
        </p:nvSpPr>
        <p:spPr>
          <a:xfrm rot="-1217174">
            <a:off x="6539233" y="3228158"/>
            <a:ext cx="304341" cy="581682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53;p40">
            <a:extLst>
              <a:ext uri="{FF2B5EF4-FFF2-40B4-BE49-F238E27FC236}">
                <a16:creationId xmlns:a16="http://schemas.microsoft.com/office/drawing/2014/main" id="{EFD04FA5-32D6-5E0F-268B-145244681462}"/>
              </a:ext>
            </a:extLst>
          </p:cNvPr>
          <p:cNvSpPr txBox="1">
            <a:spLocks/>
          </p:cNvSpPr>
          <p:nvPr/>
        </p:nvSpPr>
        <p:spPr>
          <a:xfrm>
            <a:off x="3214658" y="237680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ncing Script"/>
              <a:buNone/>
              <a:defRPr sz="3000" b="1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" name="Google Shape;1159;p40">
            <a:extLst>
              <a:ext uri="{FF2B5EF4-FFF2-40B4-BE49-F238E27FC236}">
                <a16:creationId xmlns:a16="http://schemas.microsoft.com/office/drawing/2014/main" id="{448DA3A8-12D9-4298-A67B-422066D4A703}"/>
              </a:ext>
            </a:extLst>
          </p:cNvPr>
          <p:cNvSpPr txBox="1">
            <a:spLocks/>
          </p:cNvSpPr>
          <p:nvPr/>
        </p:nvSpPr>
        <p:spPr>
          <a:xfrm>
            <a:off x="3214658" y="2858427"/>
            <a:ext cx="189908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sz="2000" dirty="0"/>
              <a:t>Software Choice</a:t>
            </a:r>
          </a:p>
        </p:txBody>
      </p:sp>
      <p:sp>
        <p:nvSpPr>
          <p:cNvPr id="4" name="Google Shape;1165;p40">
            <a:extLst>
              <a:ext uri="{FF2B5EF4-FFF2-40B4-BE49-F238E27FC236}">
                <a16:creationId xmlns:a16="http://schemas.microsoft.com/office/drawing/2014/main" id="{C44C10DD-3404-E55A-5C56-825ABBB7EBEA}"/>
              </a:ext>
            </a:extLst>
          </p:cNvPr>
          <p:cNvSpPr/>
          <p:nvPr/>
        </p:nvSpPr>
        <p:spPr>
          <a:xfrm rot="20103502">
            <a:off x="1870263" y="1204593"/>
            <a:ext cx="209536" cy="51930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17;p37">
            <a:extLst>
              <a:ext uri="{FF2B5EF4-FFF2-40B4-BE49-F238E27FC236}">
                <a16:creationId xmlns:a16="http://schemas.microsoft.com/office/drawing/2014/main" id="{DC5270A6-C050-2F94-E88C-D6FBF502EEE9}"/>
              </a:ext>
            </a:extLst>
          </p:cNvPr>
          <p:cNvSpPr/>
          <p:nvPr/>
        </p:nvSpPr>
        <p:spPr>
          <a:xfrm rot="4854332">
            <a:off x="9555437" y="-1003480"/>
            <a:ext cx="209536" cy="51930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18;p37">
            <a:extLst>
              <a:ext uri="{FF2B5EF4-FFF2-40B4-BE49-F238E27FC236}">
                <a16:creationId xmlns:a16="http://schemas.microsoft.com/office/drawing/2014/main" id="{02E49B43-7CEC-130C-47EB-51C5353F0758}"/>
              </a:ext>
            </a:extLst>
          </p:cNvPr>
          <p:cNvSpPr/>
          <p:nvPr/>
        </p:nvSpPr>
        <p:spPr>
          <a:xfrm rot="20562078">
            <a:off x="851542" y="4434574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9;p37">
            <a:extLst>
              <a:ext uri="{FF2B5EF4-FFF2-40B4-BE49-F238E27FC236}">
                <a16:creationId xmlns:a16="http://schemas.microsoft.com/office/drawing/2014/main" id="{F5890C25-302D-FF1B-36B5-61CB3DB3558F}"/>
              </a:ext>
            </a:extLst>
          </p:cNvPr>
          <p:cNvSpPr/>
          <p:nvPr/>
        </p:nvSpPr>
        <p:spPr>
          <a:xfrm rot="16200000">
            <a:off x="-1682206" y="973010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0;p37">
            <a:extLst>
              <a:ext uri="{FF2B5EF4-FFF2-40B4-BE49-F238E27FC236}">
                <a16:creationId xmlns:a16="http://schemas.microsoft.com/office/drawing/2014/main" id="{5BFA3A5E-3706-8B5A-84B6-3BD791036796}"/>
              </a:ext>
            </a:extLst>
          </p:cNvPr>
          <p:cNvSpPr/>
          <p:nvPr/>
        </p:nvSpPr>
        <p:spPr>
          <a:xfrm rot="7652924">
            <a:off x="10219974" y="2447383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1;p37">
            <a:extLst>
              <a:ext uri="{FF2B5EF4-FFF2-40B4-BE49-F238E27FC236}">
                <a16:creationId xmlns:a16="http://schemas.microsoft.com/office/drawing/2014/main" id="{77BC3D10-F909-85C2-44F9-B52F6A1F8E70}"/>
              </a:ext>
            </a:extLst>
          </p:cNvPr>
          <p:cNvSpPr/>
          <p:nvPr/>
        </p:nvSpPr>
        <p:spPr>
          <a:xfrm rot="7652924">
            <a:off x="9724965" y="4091591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22;p37">
            <a:extLst>
              <a:ext uri="{FF2B5EF4-FFF2-40B4-BE49-F238E27FC236}">
                <a16:creationId xmlns:a16="http://schemas.microsoft.com/office/drawing/2014/main" id="{E35A3510-AFF7-04A6-9C4A-6F41F95B3BCC}"/>
              </a:ext>
            </a:extLst>
          </p:cNvPr>
          <p:cNvSpPr/>
          <p:nvPr/>
        </p:nvSpPr>
        <p:spPr>
          <a:xfrm rot="15817362">
            <a:off x="-1726874" y="2627958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3;p37">
            <a:extLst>
              <a:ext uri="{FF2B5EF4-FFF2-40B4-BE49-F238E27FC236}">
                <a16:creationId xmlns:a16="http://schemas.microsoft.com/office/drawing/2014/main" id="{BC4B9B90-9208-5A53-731A-E35244443EFE}"/>
              </a:ext>
            </a:extLst>
          </p:cNvPr>
          <p:cNvSpPr/>
          <p:nvPr/>
        </p:nvSpPr>
        <p:spPr>
          <a:xfrm rot="21448454">
            <a:off x="7814511" y="3793857"/>
            <a:ext cx="188111" cy="563562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24;p37">
            <a:extLst>
              <a:ext uri="{FF2B5EF4-FFF2-40B4-BE49-F238E27FC236}">
                <a16:creationId xmlns:a16="http://schemas.microsoft.com/office/drawing/2014/main" id="{109F9E23-CF1E-0B8F-7BB7-A5BC856A9C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98" b="298"/>
          <a:stretch/>
        </p:blipFill>
        <p:spPr>
          <a:xfrm>
            <a:off x="2711317" y="5995543"/>
            <a:ext cx="4467599" cy="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16;p37">
            <a:extLst>
              <a:ext uri="{FF2B5EF4-FFF2-40B4-BE49-F238E27FC236}">
                <a16:creationId xmlns:a16="http://schemas.microsoft.com/office/drawing/2014/main" id="{E84D0169-D503-63D2-66C2-B9D518D467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98" b="298"/>
          <a:stretch/>
        </p:blipFill>
        <p:spPr>
          <a:xfrm rot="10800000">
            <a:off x="2446950" y="-2109711"/>
            <a:ext cx="4467599" cy="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20;p37">
            <a:extLst>
              <a:ext uri="{FF2B5EF4-FFF2-40B4-BE49-F238E27FC236}">
                <a16:creationId xmlns:a16="http://schemas.microsoft.com/office/drawing/2014/main" id="{73F380B0-72E9-8E4F-9DE1-FD6A9847514D}"/>
              </a:ext>
            </a:extLst>
          </p:cNvPr>
          <p:cNvSpPr/>
          <p:nvPr/>
        </p:nvSpPr>
        <p:spPr>
          <a:xfrm rot="1391340">
            <a:off x="932494" y="719977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0B13F65C-EA45-1DDE-AA43-1B775436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3784E848-4CF1-E806-20BB-50D096794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3361" y="2232370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Playing Panel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6394ADA2-86D4-EB51-A7CE-5BA6ED4812F8}"/>
              </a:ext>
            </a:extLst>
          </p:cNvPr>
          <p:cNvSpPr/>
          <p:nvPr/>
        </p:nvSpPr>
        <p:spPr>
          <a:xfrm rot="2395690">
            <a:off x="7887623" y="565192"/>
            <a:ext cx="487954" cy="554497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07AF8499-31D3-4C20-337F-E69F400E609A}"/>
              </a:ext>
            </a:extLst>
          </p:cNvPr>
          <p:cNvSpPr/>
          <p:nvPr/>
        </p:nvSpPr>
        <p:spPr>
          <a:xfrm rot="459771">
            <a:off x="1085597" y="3765799"/>
            <a:ext cx="424387" cy="840184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588BFD63-870A-306B-6631-BC457FDC6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740" y="3119271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CF0D2DFC-E9AA-01DB-A44F-1FFEEADB57F8}"/>
              </a:ext>
            </a:extLst>
          </p:cNvPr>
          <p:cNvSpPr/>
          <p:nvPr/>
        </p:nvSpPr>
        <p:spPr>
          <a:xfrm rot="20317355">
            <a:off x="6997784" y="4322043"/>
            <a:ext cx="224399" cy="423746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1;p37">
            <a:extLst>
              <a:ext uri="{FF2B5EF4-FFF2-40B4-BE49-F238E27FC236}">
                <a16:creationId xmlns:a16="http://schemas.microsoft.com/office/drawing/2014/main" id="{B9CA5808-5CC7-43C1-214E-96D5F7DF311A}"/>
              </a:ext>
            </a:extLst>
          </p:cNvPr>
          <p:cNvSpPr/>
          <p:nvPr/>
        </p:nvSpPr>
        <p:spPr>
          <a:xfrm rot="21055939">
            <a:off x="6411358" y="794965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198;p43">
            <a:extLst>
              <a:ext uri="{FF2B5EF4-FFF2-40B4-BE49-F238E27FC236}">
                <a16:creationId xmlns:a16="http://schemas.microsoft.com/office/drawing/2014/main" id="{29EC04AD-AF07-266F-8077-A32ED8972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47740" y="1345470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97;p43">
            <a:extLst>
              <a:ext uri="{FF2B5EF4-FFF2-40B4-BE49-F238E27FC236}">
                <a16:creationId xmlns:a16="http://schemas.microsoft.com/office/drawing/2014/main" id="{7C576A14-2360-86AE-9F79-94276D74AF81}"/>
              </a:ext>
            </a:extLst>
          </p:cNvPr>
          <p:cNvSpPr/>
          <p:nvPr/>
        </p:nvSpPr>
        <p:spPr>
          <a:xfrm rot="459771">
            <a:off x="8361522" y="2317369"/>
            <a:ext cx="270237" cy="508763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3;p37">
            <a:extLst>
              <a:ext uri="{FF2B5EF4-FFF2-40B4-BE49-F238E27FC236}">
                <a16:creationId xmlns:a16="http://schemas.microsoft.com/office/drawing/2014/main" id="{56CBFE35-FF24-0705-0F94-37CA002ECFCA}"/>
              </a:ext>
            </a:extLst>
          </p:cNvPr>
          <p:cNvSpPr/>
          <p:nvPr/>
        </p:nvSpPr>
        <p:spPr>
          <a:xfrm rot="20317355">
            <a:off x="1083530" y="2020497"/>
            <a:ext cx="224399" cy="423746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logo for a music player&#10;&#10;AI-generated content may be incorrect.">
            <a:extLst>
              <a:ext uri="{FF2B5EF4-FFF2-40B4-BE49-F238E27FC236}">
                <a16:creationId xmlns:a16="http://schemas.microsoft.com/office/drawing/2014/main" id="{6FCEEE2F-99DE-988F-73E7-CBBD45BC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1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3E3F9-1691-4871-D936-43B82EEE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823;p65">
            <a:extLst>
              <a:ext uri="{FF2B5EF4-FFF2-40B4-BE49-F238E27FC236}">
                <a16:creationId xmlns:a16="http://schemas.microsoft.com/office/drawing/2014/main" id="{3009ABB5-1799-8B81-F1B6-00944A97E120}"/>
              </a:ext>
            </a:extLst>
          </p:cNvPr>
          <p:cNvGrpSpPr/>
          <p:nvPr/>
        </p:nvGrpSpPr>
        <p:grpSpPr>
          <a:xfrm rot="21361919">
            <a:off x="3630817" y="3900522"/>
            <a:ext cx="2948400" cy="1429780"/>
            <a:chOff x="2808575" y="1338700"/>
            <a:chExt cx="1592325" cy="709175"/>
          </a:xfrm>
        </p:grpSpPr>
        <p:sp>
          <p:nvSpPr>
            <p:cNvPr id="10" name="Google Shape;1824;p65">
              <a:extLst>
                <a:ext uri="{FF2B5EF4-FFF2-40B4-BE49-F238E27FC236}">
                  <a16:creationId xmlns:a16="http://schemas.microsoft.com/office/drawing/2014/main" id="{2BA9B11A-D6BB-5EE0-99A3-A5B17A6375EF}"/>
                </a:ext>
              </a:extLst>
            </p:cNvPr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5;p65">
              <a:extLst>
                <a:ext uri="{FF2B5EF4-FFF2-40B4-BE49-F238E27FC236}">
                  <a16:creationId xmlns:a16="http://schemas.microsoft.com/office/drawing/2014/main" id="{A31A4F93-030B-DB12-5341-B0DB6659F133}"/>
                </a:ext>
              </a:extLst>
            </p:cNvPr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6;p65">
              <a:extLst>
                <a:ext uri="{FF2B5EF4-FFF2-40B4-BE49-F238E27FC236}">
                  <a16:creationId xmlns:a16="http://schemas.microsoft.com/office/drawing/2014/main" id="{599576F2-C855-477A-421A-1316866E65AA}"/>
                </a:ext>
              </a:extLst>
            </p:cNvPr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27;p65">
              <a:extLst>
                <a:ext uri="{FF2B5EF4-FFF2-40B4-BE49-F238E27FC236}">
                  <a16:creationId xmlns:a16="http://schemas.microsoft.com/office/drawing/2014/main" id="{E51FFC0E-F8A1-194A-0774-7291C3C80770}"/>
                </a:ext>
              </a:extLst>
            </p:cNvPr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28;p65">
              <a:extLst>
                <a:ext uri="{FF2B5EF4-FFF2-40B4-BE49-F238E27FC236}">
                  <a16:creationId xmlns:a16="http://schemas.microsoft.com/office/drawing/2014/main" id="{B933EB00-5F6A-EFC6-32D4-E9A3FCAF54BC}"/>
                </a:ext>
              </a:extLst>
            </p:cNvPr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29;p65">
              <a:extLst>
                <a:ext uri="{FF2B5EF4-FFF2-40B4-BE49-F238E27FC236}">
                  <a16:creationId xmlns:a16="http://schemas.microsoft.com/office/drawing/2014/main" id="{DE4087A0-2E2C-2C0D-E8C6-5E483D0CC5D7}"/>
                </a:ext>
              </a:extLst>
            </p:cNvPr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0;p65">
              <a:extLst>
                <a:ext uri="{FF2B5EF4-FFF2-40B4-BE49-F238E27FC236}">
                  <a16:creationId xmlns:a16="http://schemas.microsoft.com/office/drawing/2014/main" id="{20EA292E-E14B-0E96-EB43-EF3E763E4B0F}"/>
                </a:ext>
              </a:extLst>
            </p:cNvPr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31;p65">
              <a:extLst>
                <a:ext uri="{FF2B5EF4-FFF2-40B4-BE49-F238E27FC236}">
                  <a16:creationId xmlns:a16="http://schemas.microsoft.com/office/drawing/2014/main" id="{798A4CD4-B96B-1AED-9EF0-341B4F9B7664}"/>
                </a:ext>
              </a:extLst>
            </p:cNvPr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2;p65">
              <a:extLst>
                <a:ext uri="{FF2B5EF4-FFF2-40B4-BE49-F238E27FC236}">
                  <a16:creationId xmlns:a16="http://schemas.microsoft.com/office/drawing/2014/main" id="{CA36F2F9-B4FC-405F-D6A0-6E8F25951186}"/>
                </a:ext>
              </a:extLst>
            </p:cNvPr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3;p65">
              <a:extLst>
                <a:ext uri="{FF2B5EF4-FFF2-40B4-BE49-F238E27FC236}">
                  <a16:creationId xmlns:a16="http://schemas.microsoft.com/office/drawing/2014/main" id="{29B248EE-96C6-ACCB-5AF1-6B563B7D2D38}"/>
                </a:ext>
              </a:extLst>
            </p:cNvPr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4;p65">
              <a:extLst>
                <a:ext uri="{FF2B5EF4-FFF2-40B4-BE49-F238E27FC236}">
                  <a16:creationId xmlns:a16="http://schemas.microsoft.com/office/drawing/2014/main" id="{F8D11750-DB37-170C-3CD1-3EB13B228D4D}"/>
                </a:ext>
              </a:extLst>
            </p:cNvPr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5;p65">
              <a:extLst>
                <a:ext uri="{FF2B5EF4-FFF2-40B4-BE49-F238E27FC236}">
                  <a16:creationId xmlns:a16="http://schemas.microsoft.com/office/drawing/2014/main" id="{10930536-F015-2AD2-1F3A-A50F212FC6CC}"/>
                </a:ext>
              </a:extLst>
            </p:cNvPr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6;p65">
              <a:extLst>
                <a:ext uri="{FF2B5EF4-FFF2-40B4-BE49-F238E27FC236}">
                  <a16:creationId xmlns:a16="http://schemas.microsoft.com/office/drawing/2014/main" id="{4AFC6929-235A-EB5E-AB59-37DFD1490A51}"/>
                </a:ext>
              </a:extLst>
            </p:cNvPr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37;p65">
              <a:extLst>
                <a:ext uri="{FF2B5EF4-FFF2-40B4-BE49-F238E27FC236}">
                  <a16:creationId xmlns:a16="http://schemas.microsoft.com/office/drawing/2014/main" id="{C3E09D1C-BD89-7DC7-E3A3-7D013BC5552B}"/>
                </a:ext>
              </a:extLst>
            </p:cNvPr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38;p65">
              <a:extLst>
                <a:ext uri="{FF2B5EF4-FFF2-40B4-BE49-F238E27FC236}">
                  <a16:creationId xmlns:a16="http://schemas.microsoft.com/office/drawing/2014/main" id="{FEEC0132-0341-2F05-2EAC-27B061010D28}"/>
                </a:ext>
              </a:extLst>
            </p:cNvPr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39;p65">
              <a:extLst>
                <a:ext uri="{FF2B5EF4-FFF2-40B4-BE49-F238E27FC236}">
                  <a16:creationId xmlns:a16="http://schemas.microsoft.com/office/drawing/2014/main" id="{49CF2C2A-B984-BAAE-2748-50EF30D259BD}"/>
                </a:ext>
              </a:extLst>
            </p:cNvPr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0;p65">
              <a:extLst>
                <a:ext uri="{FF2B5EF4-FFF2-40B4-BE49-F238E27FC236}">
                  <a16:creationId xmlns:a16="http://schemas.microsoft.com/office/drawing/2014/main" id="{B76351B3-0CC8-4F6D-1EEF-03363BDA12BD}"/>
                </a:ext>
              </a:extLst>
            </p:cNvPr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1;p65">
              <a:extLst>
                <a:ext uri="{FF2B5EF4-FFF2-40B4-BE49-F238E27FC236}">
                  <a16:creationId xmlns:a16="http://schemas.microsoft.com/office/drawing/2014/main" id="{770A031D-D703-01E5-A1AC-CE06CAA4B0E2}"/>
                </a:ext>
              </a:extLst>
            </p:cNvPr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2;p65">
              <a:extLst>
                <a:ext uri="{FF2B5EF4-FFF2-40B4-BE49-F238E27FC236}">
                  <a16:creationId xmlns:a16="http://schemas.microsoft.com/office/drawing/2014/main" id="{705FD7CB-C46C-B314-1F1B-0293B2571900}"/>
                </a:ext>
              </a:extLst>
            </p:cNvPr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3;p65">
              <a:extLst>
                <a:ext uri="{FF2B5EF4-FFF2-40B4-BE49-F238E27FC236}">
                  <a16:creationId xmlns:a16="http://schemas.microsoft.com/office/drawing/2014/main" id="{3225AD7E-CE64-B2D2-5BD8-DAA8BDA8D3C2}"/>
                </a:ext>
              </a:extLst>
            </p:cNvPr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44;p65">
              <a:extLst>
                <a:ext uri="{FF2B5EF4-FFF2-40B4-BE49-F238E27FC236}">
                  <a16:creationId xmlns:a16="http://schemas.microsoft.com/office/drawing/2014/main" id="{ED09A065-FB97-9048-839D-4BA6DA4BAF82}"/>
                </a:ext>
              </a:extLst>
            </p:cNvPr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45;p65">
              <a:extLst>
                <a:ext uri="{FF2B5EF4-FFF2-40B4-BE49-F238E27FC236}">
                  <a16:creationId xmlns:a16="http://schemas.microsoft.com/office/drawing/2014/main" id="{75A2658F-0E9A-295F-8200-A9E502CAB779}"/>
                </a:ext>
              </a:extLst>
            </p:cNvPr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46;p65">
              <a:extLst>
                <a:ext uri="{FF2B5EF4-FFF2-40B4-BE49-F238E27FC236}">
                  <a16:creationId xmlns:a16="http://schemas.microsoft.com/office/drawing/2014/main" id="{FEB9D1BA-9EB3-21C1-BA4C-5D24C0BD9A1B}"/>
                </a:ext>
              </a:extLst>
            </p:cNvPr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47;p65">
              <a:extLst>
                <a:ext uri="{FF2B5EF4-FFF2-40B4-BE49-F238E27FC236}">
                  <a16:creationId xmlns:a16="http://schemas.microsoft.com/office/drawing/2014/main" id="{533CF592-91DC-1F48-1C4B-31AC6DD8B41F}"/>
                </a:ext>
              </a:extLst>
            </p:cNvPr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32A10C-A876-761B-A41E-7F4C703B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330" y="339788"/>
            <a:ext cx="6924479" cy="572700"/>
          </a:xfrm>
        </p:spPr>
        <p:txBody>
          <a:bodyPr/>
          <a:lstStyle/>
          <a:p>
            <a:r>
              <a:rPr lang="en-US" dirty="0"/>
              <a:t>Now Playing Panel -No Song Playing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998997-811A-0E9D-5770-272157D9D218}"/>
              </a:ext>
            </a:extLst>
          </p:cNvPr>
          <p:cNvGrpSpPr/>
          <p:nvPr/>
        </p:nvGrpSpPr>
        <p:grpSpPr>
          <a:xfrm>
            <a:off x="770021" y="1181522"/>
            <a:ext cx="7991138" cy="3521051"/>
            <a:chOff x="975815" y="1327473"/>
            <a:chExt cx="7380027" cy="3097075"/>
          </a:xfrm>
        </p:grpSpPr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55FB6BF2-9DC0-119A-1595-1DAD942E3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242" y="1338448"/>
              <a:ext cx="5943600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3189BF0D-5B35-EB9E-0F6E-DE69697C5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11257" r="63961" b="16003"/>
            <a:stretch>
              <a:fillRect/>
            </a:stretch>
          </p:blipFill>
          <p:spPr bwMode="auto">
            <a:xfrm>
              <a:off x="975815" y="1327473"/>
              <a:ext cx="2872854" cy="309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Google Shape;1117;p37">
            <a:extLst>
              <a:ext uri="{FF2B5EF4-FFF2-40B4-BE49-F238E27FC236}">
                <a16:creationId xmlns:a16="http://schemas.microsoft.com/office/drawing/2014/main" id="{B2D36B59-216E-E75F-6E98-2A440DE9FE22}"/>
              </a:ext>
            </a:extLst>
          </p:cNvPr>
          <p:cNvSpPr/>
          <p:nvPr/>
        </p:nvSpPr>
        <p:spPr>
          <a:xfrm rot="1352399">
            <a:off x="892322" y="259108"/>
            <a:ext cx="331866" cy="719126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20;p37">
            <a:extLst>
              <a:ext uri="{FF2B5EF4-FFF2-40B4-BE49-F238E27FC236}">
                <a16:creationId xmlns:a16="http://schemas.microsoft.com/office/drawing/2014/main" id="{6C6F69ED-7AB4-C7B9-EDD1-00833DBFDCB7}"/>
              </a:ext>
            </a:extLst>
          </p:cNvPr>
          <p:cNvSpPr/>
          <p:nvPr/>
        </p:nvSpPr>
        <p:spPr>
          <a:xfrm>
            <a:off x="8480277" y="4374936"/>
            <a:ext cx="512195" cy="631768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1;p37">
            <a:extLst>
              <a:ext uri="{FF2B5EF4-FFF2-40B4-BE49-F238E27FC236}">
                <a16:creationId xmlns:a16="http://schemas.microsoft.com/office/drawing/2014/main" id="{D383162F-1D7B-595E-4A54-2DE9EE8EECBE}"/>
              </a:ext>
            </a:extLst>
          </p:cNvPr>
          <p:cNvSpPr/>
          <p:nvPr/>
        </p:nvSpPr>
        <p:spPr>
          <a:xfrm rot="462995">
            <a:off x="8383665" y="484909"/>
            <a:ext cx="351625" cy="409021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3;p37">
            <a:extLst>
              <a:ext uri="{FF2B5EF4-FFF2-40B4-BE49-F238E27FC236}">
                <a16:creationId xmlns:a16="http://schemas.microsoft.com/office/drawing/2014/main" id="{978574D9-040E-B8AA-B66D-FE3F7582C54C}"/>
              </a:ext>
            </a:extLst>
          </p:cNvPr>
          <p:cNvSpPr/>
          <p:nvPr/>
        </p:nvSpPr>
        <p:spPr>
          <a:xfrm rot="19344824">
            <a:off x="641190" y="4412260"/>
            <a:ext cx="241983" cy="525348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logo for a music player&#10;&#10;AI-generated content may be incorrect.">
            <a:extLst>
              <a:ext uri="{FF2B5EF4-FFF2-40B4-BE49-F238E27FC236}">
                <a16:creationId xmlns:a16="http://schemas.microsoft.com/office/drawing/2014/main" id="{F9F10AB9-ED24-9646-E5D5-E5C49C6AC2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grpSp>
        <p:nvGrpSpPr>
          <p:cNvPr id="35" name="Google Shape;1946;p70">
            <a:extLst>
              <a:ext uri="{FF2B5EF4-FFF2-40B4-BE49-F238E27FC236}">
                <a16:creationId xmlns:a16="http://schemas.microsoft.com/office/drawing/2014/main" id="{09A35B73-40B7-A965-0F94-36A3AD7BEF5F}"/>
              </a:ext>
            </a:extLst>
          </p:cNvPr>
          <p:cNvGrpSpPr/>
          <p:nvPr/>
        </p:nvGrpSpPr>
        <p:grpSpPr>
          <a:xfrm rot="17635624">
            <a:off x="-533740" y="14106"/>
            <a:ext cx="2024054" cy="898096"/>
            <a:chOff x="5398825" y="2247750"/>
            <a:chExt cx="1432350" cy="635550"/>
          </a:xfrm>
        </p:grpSpPr>
        <p:sp>
          <p:nvSpPr>
            <p:cNvPr id="36" name="Google Shape;1947;p70">
              <a:extLst>
                <a:ext uri="{FF2B5EF4-FFF2-40B4-BE49-F238E27FC236}">
                  <a16:creationId xmlns:a16="http://schemas.microsoft.com/office/drawing/2014/main" id="{014CE48A-87A5-7E5E-DB15-CCC7D1DF850F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48;p70">
              <a:extLst>
                <a:ext uri="{FF2B5EF4-FFF2-40B4-BE49-F238E27FC236}">
                  <a16:creationId xmlns:a16="http://schemas.microsoft.com/office/drawing/2014/main" id="{7F74F7A1-E49F-EDB9-E080-965A95B41E66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49;p70">
              <a:extLst>
                <a:ext uri="{FF2B5EF4-FFF2-40B4-BE49-F238E27FC236}">
                  <a16:creationId xmlns:a16="http://schemas.microsoft.com/office/drawing/2014/main" id="{374CAD13-CEFB-EFDC-24BE-EBB4CBE5C439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0;p70">
              <a:extLst>
                <a:ext uri="{FF2B5EF4-FFF2-40B4-BE49-F238E27FC236}">
                  <a16:creationId xmlns:a16="http://schemas.microsoft.com/office/drawing/2014/main" id="{B746131A-A05A-4CE4-A54C-B078D98694C0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1;p70">
              <a:extLst>
                <a:ext uri="{FF2B5EF4-FFF2-40B4-BE49-F238E27FC236}">
                  <a16:creationId xmlns:a16="http://schemas.microsoft.com/office/drawing/2014/main" id="{0E8E5BC6-01F0-31F6-0669-2B30D6FC5BC1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52;p70">
              <a:extLst>
                <a:ext uri="{FF2B5EF4-FFF2-40B4-BE49-F238E27FC236}">
                  <a16:creationId xmlns:a16="http://schemas.microsoft.com/office/drawing/2014/main" id="{B28A79F8-597E-16F8-9336-BF127CAC729B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53;p70">
              <a:extLst>
                <a:ext uri="{FF2B5EF4-FFF2-40B4-BE49-F238E27FC236}">
                  <a16:creationId xmlns:a16="http://schemas.microsoft.com/office/drawing/2014/main" id="{0FED09FA-F736-AC48-9E33-0488432D98F2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54;p70">
              <a:extLst>
                <a:ext uri="{FF2B5EF4-FFF2-40B4-BE49-F238E27FC236}">
                  <a16:creationId xmlns:a16="http://schemas.microsoft.com/office/drawing/2014/main" id="{C5E2CA8B-ECDE-6FF3-D70A-5DA950C71395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55;p70">
              <a:extLst>
                <a:ext uri="{FF2B5EF4-FFF2-40B4-BE49-F238E27FC236}">
                  <a16:creationId xmlns:a16="http://schemas.microsoft.com/office/drawing/2014/main" id="{CFA41EE4-D09C-B231-9973-21F76F30EE72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56;p70">
              <a:extLst>
                <a:ext uri="{FF2B5EF4-FFF2-40B4-BE49-F238E27FC236}">
                  <a16:creationId xmlns:a16="http://schemas.microsoft.com/office/drawing/2014/main" id="{7063F658-4549-9F90-655A-653EE36D463C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57;p70">
              <a:extLst>
                <a:ext uri="{FF2B5EF4-FFF2-40B4-BE49-F238E27FC236}">
                  <a16:creationId xmlns:a16="http://schemas.microsoft.com/office/drawing/2014/main" id="{CBBEF743-5287-0FE5-544F-B34BD16189D0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58;p70">
              <a:extLst>
                <a:ext uri="{FF2B5EF4-FFF2-40B4-BE49-F238E27FC236}">
                  <a16:creationId xmlns:a16="http://schemas.microsoft.com/office/drawing/2014/main" id="{422E9C63-C48F-F29C-CC07-92CBDEDB058B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59;p70">
              <a:extLst>
                <a:ext uri="{FF2B5EF4-FFF2-40B4-BE49-F238E27FC236}">
                  <a16:creationId xmlns:a16="http://schemas.microsoft.com/office/drawing/2014/main" id="{2EE0ACCD-86D8-F34B-1BF0-29FCE5D72ABD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0;p70">
              <a:extLst>
                <a:ext uri="{FF2B5EF4-FFF2-40B4-BE49-F238E27FC236}">
                  <a16:creationId xmlns:a16="http://schemas.microsoft.com/office/drawing/2014/main" id="{EF0ECD49-0507-8239-3EC5-7CEC064404D4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1;p70">
              <a:extLst>
                <a:ext uri="{FF2B5EF4-FFF2-40B4-BE49-F238E27FC236}">
                  <a16:creationId xmlns:a16="http://schemas.microsoft.com/office/drawing/2014/main" id="{9B3FE196-0A6E-BA41-BECF-D809872AF6EC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62;p70">
              <a:extLst>
                <a:ext uri="{FF2B5EF4-FFF2-40B4-BE49-F238E27FC236}">
                  <a16:creationId xmlns:a16="http://schemas.microsoft.com/office/drawing/2014/main" id="{04140C76-9F99-D087-4D30-E70AE22EFEC7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63;p70">
              <a:extLst>
                <a:ext uri="{FF2B5EF4-FFF2-40B4-BE49-F238E27FC236}">
                  <a16:creationId xmlns:a16="http://schemas.microsoft.com/office/drawing/2014/main" id="{2EF63A18-47AE-3F30-C8A7-8EE2CE07E4BD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64;p70">
              <a:extLst>
                <a:ext uri="{FF2B5EF4-FFF2-40B4-BE49-F238E27FC236}">
                  <a16:creationId xmlns:a16="http://schemas.microsoft.com/office/drawing/2014/main" id="{7F062ADA-5B83-4731-55B1-772C081ED956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65;p70">
              <a:extLst>
                <a:ext uri="{FF2B5EF4-FFF2-40B4-BE49-F238E27FC236}">
                  <a16:creationId xmlns:a16="http://schemas.microsoft.com/office/drawing/2014/main" id="{8183E58D-6C33-6E95-F5EA-95F04BF27AB7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66;p70">
              <a:extLst>
                <a:ext uri="{FF2B5EF4-FFF2-40B4-BE49-F238E27FC236}">
                  <a16:creationId xmlns:a16="http://schemas.microsoft.com/office/drawing/2014/main" id="{7E3A5C12-0F3C-565C-EC98-EFF0641B0DDE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67;p70">
              <a:extLst>
                <a:ext uri="{FF2B5EF4-FFF2-40B4-BE49-F238E27FC236}">
                  <a16:creationId xmlns:a16="http://schemas.microsoft.com/office/drawing/2014/main" id="{C922D17E-782C-09BE-2AFD-8D65C4A53A65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68;p70">
              <a:extLst>
                <a:ext uri="{FF2B5EF4-FFF2-40B4-BE49-F238E27FC236}">
                  <a16:creationId xmlns:a16="http://schemas.microsoft.com/office/drawing/2014/main" id="{11D38E84-BEF1-7BC2-B989-B1D05FCDB2F0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69;p70">
              <a:extLst>
                <a:ext uri="{FF2B5EF4-FFF2-40B4-BE49-F238E27FC236}">
                  <a16:creationId xmlns:a16="http://schemas.microsoft.com/office/drawing/2014/main" id="{FC367265-0410-7ABD-EED4-E25773917D29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878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E142-F013-6FEE-7937-FCBBB3D72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D450-26A6-0845-7280-0F745C2B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87" y="300204"/>
            <a:ext cx="7484039" cy="572700"/>
          </a:xfrm>
        </p:spPr>
        <p:txBody>
          <a:bodyPr/>
          <a:lstStyle/>
          <a:p>
            <a:r>
              <a:rPr lang="en-US" dirty="0"/>
              <a:t>Now Playing Panel –With Song Playing</a:t>
            </a:r>
            <a:endParaRPr lang="en-CA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B6CC19-DB5B-1A85-58E6-CCE4C641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48" y="1040644"/>
            <a:ext cx="7376844" cy="379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2F5A2B3-AA98-20BC-55A3-20E431F5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019" y="367912"/>
            <a:ext cx="201185" cy="518205"/>
          </a:xfrm>
          <a:prstGeom prst="rect">
            <a:avLst/>
          </a:prstGeom>
        </p:spPr>
      </p:pic>
      <p:sp>
        <p:nvSpPr>
          <p:cNvPr id="6" name="Google Shape;1196;p43">
            <a:extLst>
              <a:ext uri="{FF2B5EF4-FFF2-40B4-BE49-F238E27FC236}">
                <a16:creationId xmlns:a16="http://schemas.microsoft.com/office/drawing/2014/main" id="{8E8F2700-FC7E-B71A-E506-8182B8DDAA8F}"/>
              </a:ext>
            </a:extLst>
          </p:cNvPr>
          <p:cNvSpPr/>
          <p:nvPr/>
        </p:nvSpPr>
        <p:spPr>
          <a:xfrm>
            <a:off x="667551" y="1072631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6;p43">
            <a:extLst>
              <a:ext uri="{FF2B5EF4-FFF2-40B4-BE49-F238E27FC236}">
                <a16:creationId xmlns:a16="http://schemas.microsoft.com/office/drawing/2014/main" id="{92E1D89A-95FE-5C73-F530-48EE9883E2A4}"/>
              </a:ext>
            </a:extLst>
          </p:cNvPr>
          <p:cNvSpPr/>
          <p:nvPr/>
        </p:nvSpPr>
        <p:spPr>
          <a:xfrm rot="3178990">
            <a:off x="8669557" y="3228802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1;p37">
            <a:extLst>
              <a:ext uri="{FF2B5EF4-FFF2-40B4-BE49-F238E27FC236}">
                <a16:creationId xmlns:a16="http://schemas.microsoft.com/office/drawing/2014/main" id="{4EABC0ED-23CF-C1E2-1134-E01E12984ECE}"/>
              </a:ext>
            </a:extLst>
          </p:cNvPr>
          <p:cNvSpPr/>
          <p:nvPr/>
        </p:nvSpPr>
        <p:spPr>
          <a:xfrm rot="860465">
            <a:off x="607539" y="4118162"/>
            <a:ext cx="464282" cy="471352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logo for a music player&#10;&#10;AI-generated content may be incorrect.">
            <a:extLst>
              <a:ext uri="{FF2B5EF4-FFF2-40B4-BE49-F238E27FC236}">
                <a16:creationId xmlns:a16="http://schemas.microsoft.com/office/drawing/2014/main" id="{70595B95-2E0F-F049-54C3-1CC605DFCD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sp>
        <p:nvSpPr>
          <p:cNvPr id="10" name="Google Shape;1118;p37">
            <a:extLst>
              <a:ext uri="{FF2B5EF4-FFF2-40B4-BE49-F238E27FC236}">
                <a16:creationId xmlns:a16="http://schemas.microsoft.com/office/drawing/2014/main" id="{1F72631A-7CF9-F664-1457-CC1BBDF4663B}"/>
              </a:ext>
            </a:extLst>
          </p:cNvPr>
          <p:cNvSpPr/>
          <p:nvPr/>
        </p:nvSpPr>
        <p:spPr>
          <a:xfrm rot="2257537">
            <a:off x="750864" y="2378447"/>
            <a:ext cx="177631" cy="351756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18;p37">
            <a:extLst>
              <a:ext uri="{FF2B5EF4-FFF2-40B4-BE49-F238E27FC236}">
                <a16:creationId xmlns:a16="http://schemas.microsoft.com/office/drawing/2014/main" id="{423BB2DA-FC18-54E2-BCBC-30F850C22AA6}"/>
              </a:ext>
            </a:extLst>
          </p:cNvPr>
          <p:cNvSpPr/>
          <p:nvPr/>
        </p:nvSpPr>
        <p:spPr>
          <a:xfrm>
            <a:off x="8394731" y="4225594"/>
            <a:ext cx="375517" cy="789948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946;p70">
            <a:extLst>
              <a:ext uri="{FF2B5EF4-FFF2-40B4-BE49-F238E27FC236}">
                <a16:creationId xmlns:a16="http://schemas.microsoft.com/office/drawing/2014/main" id="{C67BE4DA-6229-A83F-0A6B-87751843EEEC}"/>
              </a:ext>
            </a:extLst>
          </p:cNvPr>
          <p:cNvGrpSpPr/>
          <p:nvPr/>
        </p:nvGrpSpPr>
        <p:grpSpPr>
          <a:xfrm rot="16848971">
            <a:off x="-636520" y="398075"/>
            <a:ext cx="2024054" cy="898096"/>
            <a:chOff x="5398825" y="2247750"/>
            <a:chExt cx="1432350" cy="635550"/>
          </a:xfrm>
        </p:grpSpPr>
        <p:sp>
          <p:nvSpPr>
            <p:cNvPr id="13" name="Google Shape;1947;p70">
              <a:extLst>
                <a:ext uri="{FF2B5EF4-FFF2-40B4-BE49-F238E27FC236}">
                  <a16:creationId xmlns:a16="http://schemas.microsoft.com/office/drawing/2014/main" id="{E6AEB34B-EA1B-627A-ED0B-DBCF7472356E}"/>
                </a:ext>
              </a:extLst>
            </p:cNvPr>
            <p:cNvSpPr/>
            <p:nvPr/>
          </p:nvSpPr>
          <p:spPr>
            <a:xfrm>
              <a:off x="5398825" y="22899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3"/>
                    <a:pt x="14164" y="64"/>
                    <a:pt x="13328" y="167"/>
                  </a:cubicBezTo>
                  <a:cubicBezTo>
                    <a:pt x="12491" y="254"/>
                    <a:pt x="11685" y="396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6"/>
                    <a:pt x="8865" y="1058"/>
                    <a:pt x="8689" y="1109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6"/>
                  </a:cubicBezTo>
                  <a:cubicBezTo>
                    <a:pt x="1482" y="4368"/>
                    <a:pt x="930" y="4749"/>
                    <a:pt x="559" y="5017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30"/>
                    <a:pt x="2260" y="4015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8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6"/>
                  </a:cubicBezTo>
                  <a:cubicBezTo>
                    <a:pt x="16785" y="404"/>
                    <a:pt x="17677" y="426"/>
                    <a:pt x="18578" y="533"/>
                  </a:cubicBezTo>
                  <a:cubicBezTo>
                    <a:pt x="19480" y="618"/>
                    <a:pt x="20386" y="782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2"/>
                    <a:pt x="22439" y="1249"/>
                    <a:pt x="22655" y="1330"/>
                  </a:cubicBezTo>
                  <a:cubicBezTo>
                    <a:pt x="23097" y="1481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6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8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5"/>
                    <a:pt x="39543" y="11466"/>
                    <a:pt x="39740" y="11573"/>
                  </a:cubicBezTo>
                  <a:cubicBezTo>
                    <a:pt x="40138" y="11788"/>
                    <a:pt x="40546" y="11974"/>
                    <a:pt x="40943" y="12169"/>
                  </a:cubicBezTo>
                  <a:cubicBezTo>
                    <a:pt x="41351" y="12342"/>
                    <a:pt x="41751" y="12519"/>
                    <a:pt x="42155" y="12678"/>
                  </a:cubicBezTo>
                  <a:cubicBezTo>
                    <a:pt x="42358" y="12751"/>
                    <a:pt x="42560" y="12826"/>
                    <a:pt x="42763" y="12897"/>
                  </a:cubicBezTo>
                  <a:cubicBezTo>
                    <a:pt x="42965" y="12966"/>
                    <a:pt x="43161" y="13048"/>
                    <a:pt x="43368" y="13100"/>
                  </a:cubicBezTo>
                  <a:cubicBezTo>
                    <a:pt x="44979" y="13607"/>
                    <a:pt x="46579" y="13841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4"/>
                    <a:pt x="52580" y="13152"/>
                    <a:pt x="52849" y="13076"/>
                  </a:cubicBezTo>
                  <a:cubicBezTo>
                    <a:pt x="52915" y="13056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20"/>
                    <a:pt x="54077" y="12632"/>
                    <a:pt x="54299" y="12549"/>
                  </a:cubicBezTo>
                  <a:cubicBezTo>
                    <a:pt x="54519" y="12468"/>
                    <a:pt x="54720" y="12362"/>
                    <a:pt x="54914" y="12276"/>
                  </a:cubicBezTo>
                  <a:cubicBezTo>
                    <a:pt x="55299" y="12096"/>
                    <a:pt x="55652" y="11947"/>
                    <a:pt x="55944" y="11791"/>
                  </a:cubicBezTo>
                  <a:cubicBezTo>
                    <a:pt x="56234" y="11632"/>
                    <a:pt x="56480" y="11496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4"/>
                    <a:pt x="53560" y="12685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7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4"/>
                    <a:pt x="51078" y="13328"/>
                  </a:cubicBezTo>
                  <a:cubicBezTo>
                    <a:pt x="50925" y="13354"/>
                    <a:pt x="50769" y="13382"/>
                    <a:pt x="50610" y="13410"/>
                  </a:cubicBezTo>
                  <a:cubicBezTo>
                    <a:pt x="50530" y="13423"/>
                    <a:pt x="50451" y="13437"/>
                    <a:pt x="50369" y="13451"/>
                  </a:cubicBezTo>
                  <a:cubicBezTo>
                    <a:pt x="50289" y="13463"/>
                    <a:pt x="50207" y="13467"/>
                    <a:pt x="50124" y="13474"/>
                  </a:cubicBezTo>
                  <a:cubicBezTo>
                    <a:pt x="49795" y="13506"/>
                    <a:pt x="49459" y="13536"/>
                    <a:pt x="49114" y="13567"/>
                  </a:cubicBezTo>
                  <a:cubicBezTo>
                    <a:pt x="48766" y="13571"/>
                    <a:pt x="48412" y="13577"/>
                    <a:pt x="48050" y="13580"/>
                  </a:cubicBezTo>
                  <a:cubicBezTo>
                    <a:pt x="46603" y="13551"/>
                    <a:pt x="45042" y="13294"/>
                    <a:pt x="43469" y="12773"/>
                  </a:cubicBezTo>
                  <a:cubicBezTo>
                    <a:pt x="41893" y="12259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5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6"/>
                    <a:pt x="22769" y="915"/>
                  </a:cubicBezTo>
                  <a:cubicBezTo>
                    <a:pt x="22539" y="832"/>
                    <a:pt x="22310" y="784"/>
                    <a:pt x="22081" y="725"/>
                  </a:cubicBezTo>
                  <a:lnTo>
                    <a:pt x="21388" y="553"/>
                  </a:lnTo>
                  <a:cubicBezTo>
                    <a:pt x="20460" y="371"/>
                    <a:pt x="19537" y="210"/>
                    <a:pt x="18621" y="128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48;p70">
              <a:extLst>
                <a:ext uri="{FF2B5EF4-FFF2-40B4-BE49-F238E27FC236}">
                  <a16:creationId xmlns:a16="http://schemas.microsoft.com/office/drawing/2014/main" id="{834ED67B-A9C6-4702-D86F-8EB2133F5EA8}"/>
                </a:ext>
              </a:extLst>
            </p:cNvPr>
            <p:cNvSpPr/>
            <p:nvPr/>
          </p:nvSpPr>
          <p:spPr>
            <a:xfrm>
              <a:off x="5398825" y="2348675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3"/>
                    <a:pt x="13328" y="166"/>
                  </a:cubicBezTo>
                  <a:cubicBezTo>
                    <a:pt x="12491" y="254"/>
                    <a:pt x="11685" y="395"/>
                    <a:pt x="10908" y="550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8"/>
                    <a:pt x="9223" y="954"/>
                  </a:cubicBezTo>
                  <a:cubicBezTo>
                    <a:pt x="9044" y="1005"/>
                    <a:pt x="8865" y="1057"/>
                    <a:pt x="8689" y="1108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6"/>
                  </a:cubicBezTo>
                  <a:cubicBezTo>
                    <a:pt x="1482" y="4368"/>
                    <a:pt x="930" y="4749"/>
                    <a:pt x="559" y="5016"/>
                  </a:cubicBezTo>
                  <a:cubicBezTo>
                    <a:pt x="190" y="5283"/>
                    <a:pt x="1" y="5439"/>
                    <a:pt x="1" y="5439"/>
                  </a:cubicBezTo>
                  <a:cubicBezTo>
                    <a:pt x="1" y="5439"/>
                    <a:pt x="197" y="5290"/>
                    <a:pt x="570" y="5038"/>
                  </a:cubicBezTo>
                  <a:cubicBezTo>
                    <a:pt x="950" y="4783"/>
                    <a:pt x="1517" y="4429"/>
                    <a:pt x="2260" y="4014"/>
                  </a:cubicBezTo>
                  <a:cubicBezTo>
                    <a:pt x="3004" y="3601"/>
                    <a:pt x="3923" y="3128"/>
                    <a:pt x="5014" y="2669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6"/>
                    <a:pt x="9290" y="1217"/>
                  </a:cubicBezTo>
                  <a:cubicBezTo>
                    <a:pt x="9470" y="1174"/>
                    <a:pt x="9652" y="1130"/>
                    <a:pt x="9835" y="1087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7"/>
                    <a:pt x="12534" y="579"/>
                    <a:pt x="13363" y="507"/>
                  </a:cubicBezTo>
                  <a:cubicBezTo>
                    <a:pt x="14190" y="417"/>
                    <a:pt x="15043" y="394"/>
                    <a:pt x="15915" y="385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30"/>
                  </a:cubicBezTo>
                  <a:cubicBezTo>
                    <a:pt x="23097" y="1480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801"/>
                  </a:cubicBezTo>
                  <a:cubicBezTo>
                    <a:pt x="35400" y="8907"/>
                    <a:pt x="36961" y="9981"/>
                    <a:pt x="38548" y="10907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3"/>
                    <a:pt x="52580" y="13152"/>
                    <a:pt x="52849" y="13074"/>
                  </a:cubicBezTo>
                  <a:cubicBezTo>
                    <a:pt x="52915" y="13057"/>
                    <a:pt x="52980" y="13037"/>
                    <a:pt x="53046" y="13019"/>
                  </a:cubicBezTo>
                  <a:cubicBezTo>
                    <a:pt x="53109" y="12993"/>
                    <a:pt x="53174" y="12970"/>
                    <a:pt x="53237" y="12947"/>
                  </a:cubicBezTo>
                  <a:cubicBezTo>
                    <a:pt x="53361" y="12900"/>
                    <a:pt x="53486" y="12854"/>
                    <a:pt x="53605" y="12808"/>
                  </a:cubicBezTo>
                  <a:cubicBezTo>
                    <a:pt x="53846" y="12719"/>
                    <a:pt x="54077" y="12632"/>
                    <a:pt x="54299" y="12549"/>
                  </a:cubicBezTo>
                  <a:cubicBezTo>
                    <a:pt x="54519" y="12466"/>
                    <a:pt x="54720" y="12362"/>
                    <a:pt x="54914" y="12276"/>
                  </a:cubicBezTo>
                  <a:cubicBezTo>
                    <a:pt x="55299" y="12095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5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3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4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6"/>
                  </a:cubicBezTo>
                  <a:cubicBezTo>
                    <a:pt x="54034" y="12522"/>
                    <a:pt x="53802" y="12603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7"/>
                    <a:pt x="34090" y="7444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49;p70">
              <a:extLst>
                <a:ext uri="{FF2B5EF4-FFF2-40B4-BE49-F238E27FC236}">
                  <a16:creationId xmlns:a16="http://schemas.microsoft.com/office/drawing/2014/main" id="{F2A67692-8790-AE1B-08A3-2321DD1B7745}"/>
                </a:ext>
              </a:extLst>
            </p:cNvPr>
            <p:cNvSpPr/>
            <p:nvPr/>
          </p:nvSpPr>
          <p:spPr>
            <a:xfrm>
              <a:off x="5398825" y="2429700"/>
              <a:ext cx="1432350" cy="346200"/>
            </a:xfrm>
            <a:custGeom>
              <a:avLst/>
              <a:gdLst/>
              <a:ahLst/>
              <a:cxnLst/>
              <a:rect l="l" t="t" r="r" b="b"/>
              <a:pathLst>
                <a:path w="57294" h="13848" extrusionOk="0">
                  <a:moveTo>
                    <a:pt x="15915" y="0"/>
                  </a:moveTo>
                  <a:cubicBezTo>
                    <a:pt x="15030" y="23"/>
                    <a:pt x="14164" y="62"/>
                    <a:pt x="13328" y="166"/>
                  </a:cubicBezTo>
                  <a:cubicBezTo>
                    <a:pt x="12491" y="254"/>
                    <a:pt x="11685" y="395"/>
                    <a:pt x="10908" y="549"/>
                  </a:cubicBezTo>
                  <a:cubicBezTo>
                    <a:pt x="10522" y="639"/>
                    <a:pt x="10140" y="712"/>
                    <a:pt x="9771" y="812"/>
                  </a:cubicBezTo>
                  <a:cubicBezTo>
                    <a:pt x="9588" y="861"/>
                    <a:pt x="9403" y="906"/>
                    <a:pt x="9223" y="954"/>
                  </a:cubicBezTo>
                  <a:cubicBezTo>
                    <a:pt x="9044" y="1005"/>
                    <a:pt x="8865" y="1057"/>
                    <a:pt x="8689" y="1107"/>
                  </a:cubicBezTo>
                  <a:cubicBezTo>
                    <a:pt x="7279" y="1513"/>
                    <a:pt x="6027" y="2014"/>
                    <a:pt x="4945" y="2508"/>
                  </a:cubicBezTo>
                  <a:cubicBezTo>
                    <a:pt x="3862" y="3001"/>
                    <a:pt x="2950" y="3500"/>
                    <a:pt x="2217" y="3934"/>
                  </a:cubicBezTo>
                  <a:cubicBezTo>
                    <a:pt x="1482" y="4368"/>
                    <a:pt x="930" y="4749"/>
                    <a:pt x="559" y="5015"/>
                  </a:cubicBezTo>
                  <a:cubicBezTo>
                    <a:pt x="190" y="5283"/>
                    <a:pt x="1" y="5437"/>
                    <a:pt x="1" y="5437"/>
                  </a:cubicBezTo>
                  <a:cubicBezTo>
                    <a:pt x="1" y="5437"/>
                    <a:pt x="197" y="5291"/>
                    <a:pt x="570" y="5036"/>
                  </a:cubicBezTo>
                  <a:cubicBezTo>
                    <a:pt x="950" y="4783"/>
                    <a:pt x="1517" y="4428"/>
                    <a:pt x="2260" y="4013"/>
                  </a:cubicBezTo>
                  <a:cubicBezTo>
                    <a:pt x="3004" y="3601"/>
                    <a:pt x="3923" y="3128"/>
                    <a:pt x="5014" y="2667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3"/>
                    <a:pt x="9111" y="1264"/>
                    <a:pt x="9290" y="1217"/>
                  </a:cubicBezTo>
                  <a:cubicBezTo>
                    <a:pt x="9470" y="1174"/>
                    <a:pt x="9652" y="1128"/>
                    <a:pt x="9835" y="1085"/>
                  </a:cubicBezTo>
                  <a:cubicBezTo>
                    <a:pt x="10203" y="991"/>
                    <a:pt x="10583" y="925"/>
                    <a:pt x="10965" y="845"/>
                  </a:cubicBezTo>
                  <a:cubicBezTo>
                    <a:pt x="11735" y="706"/>
                    <a:pt x="12534" y="577"/>
                    <a:pt x="13363" y="506"/>
                  </a:cubicBezTo>
                  <a:cubicBezTo>
                    <a:pt x="14190" y="417"/>
                    <a:pt x="15043" y="394"/>
                    <a:pt x="15915" y="384"/>
                  </a:cubicBezTo>
                  <a:cubicBezTo>
                    <a:pt x="16785" y="404"/>
                    <a:pt x="17677" y="425"/>
                    <a:pt x="18578" y="533"/>
                  </a:cubicBezTo>
                  <a:cubicBezTo>
                    <a:pt x="19480" y="617"/>
                    <a:pt x="20386" y="782"/>
                    <a:pt x="21299" y="967"/>
                  </a:cubicBezTo>
                  <a:cubicBezTo>
                    <a:pt x="21522" y="1025"/>
                    <a:pt x="21750" y="1082"/>
                    <a:pt x="21975" y="1140"/>
                  </a:cubicBezTo>
                  <a:cubicBezTo>
                    <a:pt x="22202" y="1200"/>
                    <a:pt x="22439" y="1249"/>
                    <a:pt x="22655" y="1329"/>
                  </a:cubicBezTo>
                  <a:cubicBezTo>
                    <a:pt x="23097" y="1479"/>
                    <a:pt x="23547" y="1612"/>
                    <a:pt x="23983" y="1800"/>
                  </a:cubicBezTo>
                  <a:cubicBezTo>
                    <a:pt x="25747" y="2494"/>
                    <a:pt x="27440" y="3446"/>
                    <a:pt x="29061" y="4505"/>
                  </a:cubicBezTo>
                  <a:cubicBezTo>
                    <a:pt x="30691" y="5555"/>
                    <a:pt x="32267" y="6693"/>
                    <a:pt x="33834" y="7799"/>
                  </a:cubicBezTo>
                  <a:cubicBezTo>
                    <a:pt x="35400" y="8907"/>
                    <a:pt x="36961" y="9981"/>
                    <a:pt x="38548" y="10906"/>
                  </a:cubicBezTo>
                  <a:lnTo>
                    <a:pt x="38843" y="11082"/>
                  </a:lnTo>
                  <a:lnTo>
                    <a:pt x="39143" y="11246"/>
                  </a:lnTo>
                  <a:cubicBezTo>
                    <a:pt x="39344" y="11355"/>
                    <a:pt x="39543" y="11464"/>
                    <a:pt x="39740" y="11571"/>
                  </a:cubicBezTo>
                  <a:cubicBezTo>
                    <a:pt x="40138" y="11786"/>
                    <a:pt x="40546" y="11972"/>
                    <a:pt x="40943" y="12168"/>
                  </a:cubicBezTo>
                  <a:cubicBezTo>
                    <a:pt x="41351" y="12341"/>
                    <a:pt x="41751" y="12519"/>
                    <a:pt x="42155" y="12678"/>
                  </a:cubicBezTo>
                  <a:cubicBezTo>
                    <a:pt x="42358" y="12751"/>
                    <a:pt x="42560" y="12824"/>
                    <a:pt x="42763" y="12895"/>
                  </a:cubicBezTo>
                  <a:cubicBezTo>
                    <a:pt x="42965" y="12966"/>
                    <a:pt x="43161" y="13046"/>
                    <a:pt x="43368" y="13100"/>
                  </a:cubicBezTo>
                  <a:cubicBezTo>
                    <a:pt x="44979" y="13607"/>
                    <a:pt x="46579" y="13840"/>
                    <a:pt x="48050" y="13846"/>
                  </a:cubicBezTo>
                  <a:cubicBezTo>
                    <a:pt x="48116" y="13847"/>
                    <a:pt x="48182" y="13848"/>
                    <a:pt x="48248" y="13848"/>
                  </a:cubicBezTo>
                  <a:cubicBezTo>
                    <a:pt x="49648" y="13848"/>
                    <a:pt x="50918" y="13591"/>
                    <a:pt x="52018" y="13315"/>
                  </a:cubicBezTo>
                  <a:cubicBezTo>
                    <a:pt x="52305" y="13232"/>
                    <a:pt x="52580" y="13152"/>
                    <a:pt x="52849" y="13074"/>
                  </a:cubicBezTo>
                  <a:cubicBezTo>
                    <a:pt x="52915" y="13056"/>
                    <a:pt x="52980" y="13037"/>
                    <a:pt x="53046" y="13017"/>
                  </a:cubicBezTo>
                  <a:cubicBezTo>
                    <a:pt x="53109" y="12993"/>
                    <a:pt x="53174" y="12970"/>
                    <a:pt x="53237" y="12946"/>
                  </a:cubicBezTo>
                  <a:cubicBezTo>
                    <a:pt x="53361" y="12900"/>
                    <a:pt x="53486" y="12852"/>
                    <a:pt x="53605" y="12808"/>
                  </a:cubicBezTo>
                  <a:cubicBezTo>
                    <a:pt x="53846" y="12719"/>
                    <a:pt x="54077" y="12631"/>
                    <a:pt x="54299" y="12549"/>
                  </a:cubicBezTo>
                  <a:cubicBezTo>
                    <a:pt x="54519" y="12466"/>
                    <a:pt x="54720" y="12361"/>
                    <a:pt x="54914" y="12276"/>
                  </a:cubicBezTo>
                  <a:cubicBezTo>
                    <a:pt x="55299" y="12094"/>
                    <a:pt x="55652" y="11946"/>
                    <a:pt x="55944" y="11790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3"/>
                    <a:pt x="57293" y="11046"/>
                    <a:pt x="57294" y="11046"/>
                  </a:cubicBezTo>
                  <a:lnTo>
                    <a:pt x="57294" y="11046"/>
                  </a:lnTo>
                  <a:cubicBezTo>
                    <a:pt x="57293" y="11046"/>
                    <a:pt x="57076" y="11155"/>
                    <a:pt x="56668" y="11361"/>
                  </a:cubicBezTo>
                  <a:cubicBezTo>
                    <a:pt x="56465" y="11462"/>
                    <a:pt x="56214" y="11590"/>
                    <a:pt x="55919" y="11739"/>
                  </a:cubicBezTo>
                  <a:cubicBezTo>
                    <a:pt x="55773" y="11818"/>
                    <a:pt x="55604" y="11876"/>
                    <a:pt x="55433" y="11953"/>
                  </a:cubicBezTo>
                  <a:cubicBezTo>
                    <a:pt x="55258" y="12027"/>
                    <a:pt x="55072" y="12105"/>
                    <a:pt x="54877" y="12190"/>
                  </a:cubicBezTo>
                  <a:cubicBezTo>
                    <a:pt x="54681" y="12270"/>
                    <a:pt x="54478" y="12370"/>
                    <a:pt x="54256" y="12445"/>
                  </a:cubicBezTo>
                  <a:cubicBezTo>
                    <a:pt x="54034" y="12522"/>
                    <a:pt x="53802" y="12602"/>
                    <a:pt x="53560" y="12685"/>
                  </a:cubicBezTo>
                  <a:cubicBezTo>
                    <a:pt x="53438" y="12727"/>
                    <a:pt x="53315" y="12769"/>
                    <a:pt x="53189" y="12812"/>
                  </a:cubicBezTo>
                  <a:cubicBezTo>
                    <a:pt x="53128" y="12835"/>
                    <a:pt x="53065" y="12857"/>
                    <a:pt x="53000" y="12878"/>
                  </a:cubicBezTo>
                  <a:cubicBezTo>
                    <a:pt x="52935" y="12895"/>
                    <a:pt x="52867" y="12913"/>
                    <a:pt x="52801" y="12930"/>
                  </a:cubicBezTo>
                  <a:cubicBezTo>
                    <a:pt x="52534" y="13000"/>
                    <a:pt x="52257" y="13072"/>
                    <a:pt x="51971" y="13145"/>
                  </a:cubicBezTo>
                  <a:cubicBezTo>
                    <a:pt x="51689" y="13229"/>
                    <a:pt x="51386" y="13273"/>
                    <a:pt x="51078" y="13328"/>
                  </a:cubicBezTo>
                  <a:cubicBezTo>
                    <a:pt x="50925" y="13354"/>
                    <a:pt x="50769" y="13382"/>
                    <a:pt x="50610" y="13409"/>
                  </a:cubicBezTo>
                  <a:cubicBezTo>
                    <a:pt x="50530" y="13422"/>
                    <a:pt x="50451" y="13437"/>
                    <a:pt x="50369" y="13451"/>
                  </a:cubicBezTo>
                  <a:cubicBezTo>
                    <a:pt x="50289" y="13461"/>
                    <a:pt x="50207" y="13467"/>
                    <a:pt x="50124" y="13474"/>
                  </a:cubicBezTo>
                  <a:cubicBezTo>
                    <a:pt x="49795" y="13504"/>
                    <a:pt x="49459" y="13535"/>
                    <a:pt x="49114" y="13567"/>
                  </a:cubicBezTo>
                  <a:cubicBezTo>
                    <a:pt x="48766" y="13571"/>
                    <a:pt x="48412" y="13575"/>
                    <a:pt x="48050" y="13580"/>
                  </a:cubicBezTo>
                  <a:cubicBezTo>
                    <a:pt x="46603" y="13551"/>
                    <a:pt x="45042" y="13293"/>
                    <a:pt x="43469" y="12772"/>
                  </a:cubicBezTo>
                  <a:cubicBezTo>
                    <a:pt x="41893" y="12258"/>
                    <a:pt x="40317" y="11477"/>
                    <a:pt x="38755" y="10555"/>
                  </a:cubicBezTo>
                  <a:cubicBezTo>
                    <a:pt x="37191" y="9632"/>
                    <a:pt x="35646" y="8556"/>
                    <a:pt x="34090" y="7443"/>
                  </a:cubicBezTo>
                  <a:cubicBezTo>
                    <a:pt x="32532" y="6329"/>
                    <a:pt x="30958" y="5177"/>
                    <a:pt x="29317" y="4112"/>
                  </a:cubicBezTo>
                  <a:cubicBezTo>
                    <a:pt x="27675" y="3051"/>
                    <a:pt x="25950" y="2093"/>
                    <a:pt x="24142" y="1392"/>
                  </a:cubicBezTo>
                  <a:cubicBezTo>
                    <a:pt x="23698" y="1203"/>
                    <a:pt x="23230" y="1064"/>
                    <a:pt x="22769" y="914"/>
                  </a:cubicBezTo>
                  <a:cubicBezTo>
                    <a:pt x="22539" y="832"/>
                    <a:pt x="22310" y="783"/>
                    <a:pt x="22081" y="725"/>
                  </a:cubicBezTo>
                  <a:lnTo>
                    <a:pt x="21388" y="553"/>
                  </a:lnTo>
                  <a:cubicBezTo>
                    <a:pt x="20460" y="370"/>
                    <a:pt x="19537" y="209"/>
                    <a:pt x="18621" y="126"/>
                  </a:cubicBezTo>
                  <a:cubicBezTo>
                    <a:pt x="17706" y="25"/>
                    <a:pt x="16798" y="0"/>
                    <a:pt x="15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0;p70">
              <a:extLst>
                <a:ext uri="{FF2B5EF4-FFF2-40B4-BE49-F238E27FC236}">
                  <a16:creationId xmlns:a16="http://schemas.microsoft.com/office/drawing/2014/main" id="{2C43C50E-9AA1-BA30-3C0B-9B51A3A8B54B}"/>
                </a:ext>
              </a:extLst>
            </p:cNvPr>
            <p:cNvSpPr/>
            <p:nvPr/>
          </p:nvSpPr>
          <p:spPr>
            <a:xfrm>
              <a:off x="5398825" y="2488375"/>
              <a:ext cx="1432350" cy="346225"/>
            </a:xfrm>
            <a:custGeom>
              <a:avLst/>
              <a:gdLst/>
              <a:ahLst/>
              <a:cxnLst/>
              <a:rect l="l" t="t" r="r" b="b"/>
              <a:pathLst>
                <a:path w="57294" h="13849" extrusionOk="0">
                  <a:moveTo>
                    <a:pt x="15915" y="1"/>
                  </a:moveTo>
                  <a:cubicBezTo>
                    <a:pt x="15030" y="24"/>
                    <a:pt x="14164" y="63"/>
                    <a:pt x="13328" y="167"/>
                  </a:cubicBezTo>
                  <a:cubicBezTo>
                    <a:pt x="12491" y="254"/>
                    <a:pt x="11685" y="396"/>
                    <a:pt x="10908" y="549"/>
                  </a:cubicBezTo>
                  <a:cubicBezTo>
                    <a:pt x="10522" y="639"/>
                    <a:pt x="10140" y="712"/>
                    <a:pt x="9771" y="813"/>
                  </a:cubicBezTo>
                  <a:cubicBezTo>
                    <a:pt x="9588" y="861"/>
                    <a:pt x="9403" y="907"/>
                    <a:pt x="9223" y="954"/>
                  </a:cubicBezTo>
                  <a:cubicBezTo>
                    <a:pt x="9044" y="1006"/>
                    <a:pt x="8865" y="1057"/>
                    <a:pt x="8689" y="1108"/>
                  </a:cubicBezTo>
                  <a:cubicBezTo>
                    <a:pt x="7279" y="1514"/>
                    <a:pt x="6027" y="2015"/>
                    <a:pt x="4945" y="2509"/>
                  </a:cubicBezTo>
                  <a:cubicBezTo>
                    <a:pt x="3862" y="3001"/>
                    <a:pt x="2950" y="3501"/>
                    <a:pt x="2217" y="3935"/>
                  </a:cubicBezTo>
                  <a:cubicBezTo>
                    <a:pt x="1482" y="4369"/>
                    <a:pt x="930" y="4749"/>
                    <a:pt x="559" y="5016"/>
                  </a:cubicBezTo>
                  <a:cubicBezTo>
                    <a:pt x="190" y="5283"/>
                    <a:pt x="1" y="5438"/>
                    <a:pt x="1" y="5438"/>
                  </a:cubicBezTo>
                  <a:cubicBezTo>
                    <a:pt x="1" y="5438"/>
                    <a:pt x="197" y="5290"/>
                    <a:pt x="570" y="5037"/>
                  </a:cubicBezTo>
                  <a:cubicBezTo>
                    <a:pt x="950" y="4784"/>
                    <a:pt x="1517" y="4429"/>
                    <a:pt x="2260" y="4014"/>
                  </a:cubicBezTo>
                  <a:cubicBezTo>
                    <a:pt x="3004" y="3601"/>
                    <a:pt x="3923" y="3129"/>
                    <a:pt x="5014" y="2668"/>
                  </a:cubicBezTo>
                  <a:cubicBezTo>
                    <a:pt x="6103" y="2208"/>
                    <a:pt x="7357" y="1747"/>
                    <a:pt x="8759" y="1362"/>
                  </a:cubicBezTo>
                  <a:cubicBezTo>
                    <a:pt x="8933" y="1314"/>
                    <a:pt x="9111" y="1265"/>
                    <a:pt x="9290" y="1218"/>
                  </a:cubicBezTo>
                  <a:cubicBezTo>
                    <a:pt x="9470" y="1175"/>
                    <a:pt x="9652" y="1129"/>
                    <a:pt x="9835" y="1086"/>
                  </a:cubicBezTo>
                  <a:cubicBezTo>
                    <a:pt x="10203" y="992"/>
                    <a:pt x="10583" y="926"/>
                    <a:pt x="10965" y="846"/>
                  </a:cubicBezTo>
                  <a:cubicBezTo>
                    <a:pt x="11735" y="707"/>
                    <a:pt x="12534" y="578"/>
                    <a:pt x="13363" y="506"/>
                  </a:cubicBezTo>
                  <a:cubicBezTo>
                    <a:pt x="14190" y="418"/>
                    <a:pt x="15043" y="395"/>
                    <a:pt x="15915" y="385"/>
                  </a:cubicBezTo>
                  <a:cubicBezTo>
                    <a:pt x="16785" y="405"/>
                    <a:pt x="17677" y="426"/>
                    <a:pt x="18578" y="533"/>
                  </a:cubicBezTo>
                  <a:cubicBezTo>
                    <a:pt x="19480" y="618"/>
                    <a:pt x="20386" y="783"/>
                    <a:pt x="21299" y="967"/>
                  </a:cubicBezTo>
                  <a:cubicBezTo>
                    <a:pt x="21522" y="1026"/>
                    <a:pt x="21750" y="1083"/>
                    <a:pt x="21975" y="1140"/>
                  </a:cubicBezTo>
                  <a:cubicBezTo>
                    <a:pt x="22202" y="1201"/>
                    <a:pt x="22439" y="1249"/>
                    <a:pt x="22655" y="1329"/>
                  </a:cubicBezTo>
                  <a:cubicBezTo>
                    <a:pt x="23097" y="1480"/>
                    <a:pt x="23547" y="1613"/>
                    <a:pt x="23983" y="1800"/>
                  </a:cubicBezTo>
                  <a:cubicBezTo>
                    <a:pt x="25747" y="2495"/>
                    <a:pt x="27440" y="3447"/>
                    <a:pt x="29061" y="4506"/>
                  </a:cubicBezTo>
                  <a:cubicBezTo>
                    <a:pt x="30691" y="5554"/>
                    <a:pt x="32267" y="6692"/>
                    <a:pt x="33834" y="7800"/>
                  </a:cubicBezTo>
                  <a:cubicBezTo>
                    <a:pt x="35400" y="8908"/>
                    <a:pt x="36961" y="9982"/>
                    <a:pt x="38548" y="10906"/>
                  </a:cubicBezTo>
                  <a:lnTo>
                    <a:pt x="38843" y="11082"/>
                  </a:lnTo>
                  <a:lnTo>
                    <a:pt x="39143" y="11247"/>
                  </a:lnTo>
                  <a:cubicBezTo>
                    <a:pt x="39344" y="11356"/>
                    <a:pt x="39543" y="11465"/>
                    <a:pt x="39740" y="11572"/>
                  </a:cubicBezTo>
                  <a:cubicBezTo>
                    <a:pt x="40138" y="11787"/>
                    <a:pt x="40546" y="11973"/>
                    <a:pt x="40943" y="12167"/>
                  </a:cubicBezTo>
                  <a:cubicBezTo>
                    <a:pt x="41351" y="12342"/>
                    <a:pt x="41751" y="12520"/>
                    <a:pt x="42155" y="12679"/>
                  </a:cubicBezTo>
                  <a:cubicBezTo>
                    <a:pt x="42358" y="12752"/>
                    <a:pt x="42560" y="12825"/>
                    <a:pt x="42763" y="12896"/>
                  </a:cubicBezTo>
                  <a:cubicBezTo>
                    <a:pt x="42965" y="12966"/>
                    <a:pt x="43161" y="13046"/>
                    <a:pt x="43368" y="13101"/>
                  </a:cubicBezTo>
                  <a:cubicBezTo>
                    <a:pt x="44979" y="13606"/>
                    <a:pt x="46579" y="13841"/>
                    <a:pt x="48050" y="13847"/>
                  </a:cubicBezTo>
                  <a:cubicBezTo>
                    <a:pt x="48113" y="13848"/>
                    <a:pt x="48176" y="13848"/>
                    <a:pt x="48239" y="13848"/>
                  </a:cubicBezTo>
                  <a:cubicBezTo>
                    <a:pt x="49643" y="13848"/>
                    <a:pt x="50915" y="13592"/>
                    <a:pt x="52018" y="13316"/>
                  </a:cubicBezTo>
                  <a:cubicBezTo>
                    <a:pt x="52305" y="13233"/>
                    <a:pt x="52580" y="13152"/>
                    <a:pt x="52849" y="13075"/>
                  </a:cubicBezTo>
                  <a:cubicBezTo>
                    <a:pt x="52915" y="13058"/>
                    <a:pt x="52980" y="13038"/>
                    <a:pt x="53046" y="13018"/>
                  </a:cubicBezTo>
                  <a:cubicBezTo>
                    <a:pt x="53109" y="12993"/>
                    <a:pt x="53174" y="12969"/>
                    <a:pt x="53237" y="12946"/>
                  </a:cubicBezTo>
                  <a:cubicBezTo>
                    <a:pt x="53361" y="12900"/>
                    <a:pt x="53486" y="12853"/>
                    <a:pt x="53605" y="12809"/>
                  </a:cubicBezTo>
                  <a:cubicBezTo>
                    <a:pt x="53846" y="12719"/>
                    <a:pt x="54077" y="12631"/>
                    <a:pt x="54299" y="12550"/>
                  </a:cubicBezTo>
                  <a:cubicBezTo>
                    <a:pt x="54519" y="12467"/>
                    <a:pt x="54720" y="12361"/>
                    <a:pt x="54914" y="12275"/>
                  </a:cubicBezTo>
                  <a:cubicBezTo>
                    <a:pt x="55299" y="12094"/>
                    <a:pt x="55652" y="11946"/>
                    <a:pt x="55944" y="11791"/>
                  </a:cubicBezTo>
                  <a:cubicBezTo>
                    <a:pt x="56234" y="11631"/>
                    <a:pt x="56480" y="11495"/>
                    <a:pt x="56681" y="11384"/>
                  </a:cubicBezTo>
                  <a:cubicBezTo>
                    <a:pt x="57080" y="11164"/>
                    <a:pt x="57293" y="11047"/>
                    <a:pt x="57294" y="11047"/>
                  </a:cubicBezTo>
                  <a:lnTo>
                    <a:pt x="57294" y="11047"/>
                  </a:lnTo>
                  <a:cubicBezTo>
                    <a:pt x="57293" y="11047"/>
                    <a:pt x="57076" y="11156"/>
                    <a:pt x="56668" y="11362"/>
                  </a:cubicBezTo>
                  <a:cubicBezTo>
                    <a:pt x="56465" y="11463"/>
                    <a:pt x="56214" y="11591"/>
                    <a:pt x="55919" y="11739"/>
                  </a:cubicBezTo>
                  <a:cubicBezTo>
                    <a:pt x="55773" y="11818"/>
                    <a:pt x="55604" y="11877"/>
                    <a:pt x="55433" y="11954"/>
                  </a:cubicBezTo>
                  <a:cubicBezTo>
                    <a:pt x="55258" y="12027"/>
                    <a:pt x="55072" y="12106"/>
                    <a:pt x="54877" y="12190"/>
                  </a:cubicBezTo>
                  <a:cubicBezTo>
                    <a:pt x="54681" y="12271"/>
                    <a:pt x="54478" y="12371"/>
                    <a:pt x="54256" y="12445"/>
                  </a:cubicBezTo>
                  <a:cubicBezTo>
                    <a:pt x="54034" y="12523"/>
                    <a:pt x="53802" y="12603"/>
                    <a:pt x="53560" y="12686"/>
                  </a:cubicBezTo>
                  <a:cubicBezTo>
                    <a:pt x="53438" y="12727"/>
                    <a:pt x="53315" y="12770"/>
                    <a:pt x="53189" y="12813"/>
                  </a:cubicBezTo>
                  <a:cubicBezTo>
                    <a:pt x="53128" y="12836"/>
                    <a:pt x="53065" y="12857"/>
                    <a:pt x="53000" y="12879"/>
                  </a:cubicBezTo>
                  <a:cubicBezTo>
                    <a:pt x="52935" y="12896"/>
                    <a:pt x="52867" y="12913"/>
                    <a:pt x="52801" y="12931"/>
                  </a:cubicBezTo>
                  <a:cubicBezTo>
                    <a:pt x="52534" y="13001"/>
                    <a:pt x="52257" y="13072"/>
                    <a:pt x="51971" y="13145"/>
                  </a:cubicBezTo>
                  <a:cubicBezTo>
                    <a:pt x="51689" y="13230"/>
                    <a:pt x="51386" y="13274"/>
                    <a:pt x="51078" y="13327"/>
                  </a:cubicBezTo>
                  <a:cubicBezTo>
                    <a:pt x="50925" y="13354"/>
                    <a:pt x="50769" y="13383"/>
                    <a:pt x="50610" y="13410"/>
                  </a:cubicBezTo>
                  <a:cubicBezTo>
                    <a:pt x="50530" y="13423"/>
                    <a:pt x="50451" y="13437"/>
                    <a:pt x="50369" y="13452"/>
                  </a:cubicBezTo>
                  <a:cubicBezTo>
                    <a:pt x="50289" y="13462"/>
                    <a:pt x="50207" y="13467"/>
                    <a:pt x="50124" y="13474"/>
                  </a:cubicBezTo>
                  <a:cubicBezTo>
                    <a:pt x="49795" y="13505"/>
                    <a:pt x="49459" y="13536"/>
                    <a:pt x="49114" y="13568"/>
                  </a:cubicBezTo>
                  <a:cubicBezTo>
                    <a:pt x="48766" y="13572"/>
                    <a:pt x="48412" y="13576"/>
                    <a:pt x="48050" y="13580"/>
                  </a:cubicBezTo>
                  <a:cubicBezTo>
                    <a:pt x="46603" y="13552"/>
                    <a:pt x="45042" y="13294"/>
                    <a:pt x="43469" y="12773"/>
                  </a:cubicBezTo>
                  <a:cubicBezTo>
                    <a:pt x="41893" y="12259"/>
                    <a:pt x="40317" y="11478"/>
                    <a:pt x="38755" y="10556"/>
                  </a:cubicBezTo>
                  <a:cubicBezTo>
                    <a:pt x="37191" y="9632"/>
                    <a:pt x="35646" y="8557"/>
                    <a:pt x="34090" y="7443"/>
                  </a:cubicBezTo>
                  <a:cubicBezTo>
                    <a:pt x="32532" y="6330"/>
                    <a:pt x="30958" y="5177"/>
                    <a:pt x="29317" y="4112"/>
                  </a:cubicBezTo>
                  <a:cubicBezTo>
                    <a:pt x="27675" y="3052"/>
                    <a:pt x="25950" y="2094"/>
                    <a:pt x="24142" y="1392"/>
                  </a:cubicBezTo>
                  <a:cubicBezTo>
                    <a:pt x="23698" y="1203"/>
                    <a:pt x="23230" y="1065"/>
                    <a:pt x="22769" y="914"/>
                  </a:cubicBezTo>
                  <a:cubicBezTo>
                    <a:pt x="22539" y="833"/>
                    <a:pt x="22310" y="784"/>
                    <a:pt x="22081" y="725"/>
                  </a:cubicBezTo>
                  <a:lnTo>
                    <a:pt x="21388" y="554"/>
                  </a:lnTo>
                  <a:cubicBezTo>
                    <a:pt x="20460" y="370"/>
                    <a:pt x="19537" y="210"/>
                    <a:pt x="18621" y="127"/>
                  </a:cubicBezTo>
                  <a:cubicBezTo>
                    <a:pt x="17706" y="25"/>
                    <a:pt x="16798" y="1"/>
                    <a:pt x="1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1;p70">
              <a:extLst>
                <a:ext uri="{FF2B5EF4-FFF2-40B4-BE49-F238E27FC236}">
                  <a16:creationId xmlns:a16="http://schemas.microsoft.com/office/drawing/2014/main" id="{1AD4C271-3351-7AAC-80EB-6698DA295FC2}"/>
                </a:ext>
              </a:extLst>
            </p:cNvPr>
            <p:cNvSpPr/>
            <p:nvPr/>
          </p:nvSpPr>
          <p:spPr>
            <a:xfrm>
              <a:off x="6408000" y="2648975"/>
              <a:ext cx="39750" cy="86575"/>
            </a:xfrm>
            <a:custGeom>
              <a:avLst/>
              <a:gdLst/>
              <a:ahLst/>
              <a:cxnLst/>
              <a:rect l="l" t="t" r="r" b="b"/>
              <a:pathLst>
                <a:path w="1590" h="3463" extrusionOk="0">
                  <a:moveTo>
                    <a:pt x="1413" y="0"/>
                  </a:moveTo>
                  <a:lnTo>
                    <a:pt x="1413" y="2533"/>
                  </a:lnTo>
                  <a:cubicBezTo>
                    <a:pt x="1324" y="2485"/>
                    <a:pt x="1206" y="2460"/>
                    <a:pt x="1075" y="2460"/>
                  </a:cubicBezTo>
                  <a:cubicBezTo>
                    <a:pt x="952" y="2460"/>
                    <a:pt x="818" y="2481"/>
                    <a:pt x="682" y="2527"/>
                  </a:cubicBezTo>
                  <a:cubicBezTo>
                    <a:pt x="271" y="2664"/>
                    <a:pt x="0" y="2972"/>
                    <a:pt x="80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4"/>
                  </a:cubicBezTo>
                  <a:cubicBezTo>
                    <a:pt x="1320" y="3278"/>
                    <a:pt x="1566" y="3044"/>
                    <a:pt x="1588" y="2829"/>
                  </a:cubicBezTo>
                  <a:lnTo>
                    <a:pt x="1589" y="2829"/>
                  </a:lnTo>
                  <a:lnTo>
                    <a:pt x="1589" y="2807"/>
                  </a:lnTo>
                  <a:lnTo>
                    <a:pt x="1589" y="2792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2;p70">
              <a:extLst>
                <a:ext uri="{FF2B5EF4-FFF2-40B4-BE49-F238E27FC236}">
                  <a16:creationId xmlns:a16="http://schemas.microsoft.com/office/drawing/2014/main" id="{02EF7A6A-133E-EEEA-A3C6-28078DD37E49}"/>
                </a:ext>
              </a:extLst>
            </p:cNvPr>
            <p:cNvSpPr/>
            <p:nvPr/>
          </p:nvSpPr>
          <p:spPr>
            <a:xfrm>
              <a:off x="6650100" y="2481975"/>
              <a:ext cx="39750" cy="86600"/>
            </a:xfrm>
            <a:custGeom>
              <a:avLst/>
              <a:gdLst/>
              <a:ahLst/>
              <a:cxnLst/>
              <a:rect l="l" t="t" r="r" b="b"/>
              <a:pathLst>
                <a:path w="1590" h="3464" extrusionOk="0">
                  <a:moveTo>
                    <a:pt x="1413" y="1"/>
                  </a:moveTo>
                  <a:lnTo>
                    <a:pt x="1413" y="2533"/>
                  </a:lnTo>
                  <a:cubicBezTo>
                    <a:pt x="1324" y="2486"/>
                    <a:pt x="1207" y="2460"/>
                    <a:pt x="1075" y="2460"/>
                  </a:cubicBezTo>
                  <a:cubicBezTo>
                    <a:pt x="953" y="2460"/>
                    <a:pt x="818" y="2482"/>
                    <a:pt x="682" y="2527"/>
                  </a:cubicBezTo>
                  <a:cubicBezTo>
                    <a:pt x="271" y="2665"/>
                    <a:pt x="0" y="2973"/>
                    <a:pt x="81" y="3213"/>
                  </a:cubicBezTo>
                  <a:cubicBezTo>
                    <a:pt x="134" y="3373"/>
                    <a:pt x="331" y="3463"/>
                    <a:pt x="579" y="3463"/>
                  </a:cubicBezTo>
                  <a:cubicBezTo>
                    <a:pt x="702" y="3463"/>
                    <a:pt x="837" y="3441"/>
                    <a:pt x="974" y="3395"/>
                  </a:cubicBezTo>
                  <a:cubicBezTo>
                    <a:pt x="1320" y="3279"/>
                    <a:pt x="1567" y="3044"/>
                    <a:pt x="1588" y="2829"/>
                  </a:cubicBezTo>
                  <a:lnTo>
                    <a:pt x="1589" y="2829"/>
                  </a:lnTo>
                  <a:lnTo>
                    <a:pt x="1589" y="2808"/>
                  </a:lnTo>
                  <a:lnTo>
                    <a:pt x="1589" y="2792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53;p70">
              <a:extLst>
                <a:ext uri="{FF2B5EF4-FFF2-40B4-BE49-F238E27FC236}">
                  <a16:creationId xmlns:a16="http://schemas.microsoft.com/office/drawing/2014/main" id="{43A40329-F5AA-7F20-305E-0F9D874D7556}"/>
                </a:ext>
              </a:extLst>
            </p:cNvPr>
            <p:cNvSpPr/>
            <p:nvPr/>
          </p:nvSpPr>
          <p:spPr>
            <a:xfrm>
              <a:off x="5621350" y="2247750"/>
              <a:ext cx="118450" cy="99275"/>
            </a:xfrm>
            <a:custGeom>
              <a:avLst/>
              <a:gdLst/>
              <a:ahLst/>
              <a:cxnLst/>
              <a:rect l="l" t="t" r="r" b="b"/>
              <a:pathLst>
                <a:path w="4738" h="3971" extrusionOk="0">
                  <a:moveTo>
                    <a:pt x="4738" y="0"/>
                  </a:moveTo>
                  <a:lnTo>
                    <a:pt x="1886" y="358"/>
                  </a:lnTo>
                  <a:lnTo>
                    <a:pt x="1650" y="1347"/>
                  </a:lnTo>
                  <a:lnTo>
                    <a:pt x="1327" y="2709"/>
                  </a:lnTo>
                  <a:cubicBezTo>
                    <a:pt x="1213" y="2613"/>
                    <a:pt x="1019" y="2552"/>
                    <a:pt x="800" y="2552"/>
                  </a:cubicBezTo>
                  <a:cubicBezTo>
                    <a:pt x="765" y="2552"/>
                    <a:pt x="730" y="2554"/>
                    <a:pt x="694" y="2557"/>
                  </a:cubicBezTo>
                  <a:cubicBezTo>
                    <a:pt x="302" y="2593"/>
                    <a:pt x="1" y="2806"/>
                    <a:pt x="22" y="3034"/>
                  </a:cubicBezTo>
                  <a:cubicBezTo>
                    <a:pt x="41" y="3238"/>
                    <a:pt x="315" y="3385"/>
                    <a:pt x="657" y="3385"/>
                  </a:cubicBezTo>
                  <a:cubicBezTo>
                    <a:pt x="693" y="3385"/>
                    <a:pt x="731" y="3384"/>
                    <a:pt x="768" y="3380"/>
                  </a:cubicBezTo>
                  <a:cubicBezTo>
                    <a:pt x="1099" y="3350"/>
                    <a:pt x="1364" y="3194"/>
                    <a:pt x="1427" y="3008"/>
                  </a:cubicBezTo>
                  <a:lnTo>
                    <a:pt x="1428" y="3008"/>
                  </a:lnTo>
                  <a:lnTo>
                    <a:pt x="1829" y="1326"/>
                  </a:lnTo>
                  <a:lnTo>
                    <a:pt x="4317" y="1045"/>
                  </a:lnTo>
                  <a:lnTo>
                    <a:pt x="3783" y="3287"/>
                  </a:lnTo>
                  <a:cubicBezTo>
                    <a:pt x="3669" y="3194"/>
                    <a:pt x="3482" y="3138"/>
                    <a:pt x="3268" y="3138"/>
                  </a:cubicBezTo>
                  <a:cubicBezTo>
                    <a:pt x="3232" y="3138"/>
                    <a:pt x="3195" y="3139"/>
                    <a:pt x="3158" y="3143"/>
                  </a:cubicBezTo>
                  <a:cubicBezTo>
                    <a:pt x="2765" y="3178"/>
                    <a:pt x="2465" y="3392"/>
                    <a:pt x="2486" y="3618"/>
                  </a:cubicBezTo>
                  <a:cubicBezTo>
                    <a:pt x="2504" y="3824"/>
                    <a:pt x="2780" y="3971"/>
                    <a:pt x="3121" y="3971"/>
                  </a:cubicBezTo>
                  <a:cubicBezTo>
                    <a:pt x="3157" y="3971"/>
                    <a:pt x="3194" y="3969"/>
                    <a:pt x="3232" y="3966"/>
                  </a:cubicBezTo>
                  <a:cubicBezTo>
                    <a:pt x="3618" y="3933"/>
                    <a:pt x="3916" y="3725"/>
                    <a:pt x="3903" y="3502"/>
                  </a:cubicBezTo>
                  <a:lnTo>
                    <a:pt x="4492" y="1027"/>
                  </a:lnTo>
                  <a:lnTo>
                    <a:pt x="4709" y="122"/>
                  </a:lnTo>
                  <a:lnTo>
                    <a:pt x="4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54;p70">
              <a:extLst>
                <a:ext uri="{FF2B5EF4-FFF2-40B4-BE49-F238E27FC236}">
                  <a16:creationId xmlns:a16="http://schemas.microsoft.com/office/drawing/2014/main" id="{59487B3E-C7DF-F689-5911-94EC6AA643A3}"/>
                </a:ext>
              </a:extLst>
            </p:cNvPr>
            <p:cNvSpPr/>
            <p:nvPr/>
          </p:nvSpPr>
          <p:spPr>
            <a:xfrm>
              <a:off x="5832550" y="2439750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0" y="2118"/>
                  </a:lnTo>
                  <a:lnTo>
                    <a:pt x="461" y="3024"/>
                  </a:lnTo>
                  <a:lnTo>
                    <a:pt x="1096" y="4272"/>
                  </a:lnTo>
                  <a:cubicBezTo>
                    <a:pt x="919" y="4272"/>
                    <a:pt x="700" y="4377"/>
                    <a:pt x="514" y="4567"/>
                  </a:cubicBezTo>
                  <a:cubicBezTo>
                    <a:pt x="238" y="4848"/>
                    <a:pt x="146" y="5204"/>
                    <a:pt x="310" y="5364"/>
                  </a:cubicBezTo>
                  <a:cubicBezTo>
                    <a:pt x="363" y="5417"/>
                    <a:pt x="437" y="5442"/>
                    <a:pt x="522" y="5442"/>
                  </a:cubicBezTo>
                  <a:cubicBezTo>
                    <a:pt x="697" y="5442"/>
                    <a:pt x="919" y="5336"/>
                    <a:pt x="1104" y="5147"/>
                  </a:cubicBezTo>
                  <a:cubicBezTo>
                    <a:pt x="1338" y="4911"/>
                    <a:pt x="1439" y="4619"/>
                    <a:pt x="1366" y="4437"/>
                  </a:cubicBezTo>
                  <a:lnTo>
                    <a:pt x="1368" y="4437"/>
                  </a:lnTo>
                  <a:lnTo>
                    <a:pt x="585" y="2894"/>
                  </a:lnTo>
                  <a:lnTo>
                    <a:pt x="2299" y="1070"/>
                  </a:lnTo>
                  <a:lnTo>
                    <a:pt x="3343" y="3124"/>
                  </a:lnTo>
                  <a:cubicBezTo>
                    <a:pt x="3170" y="3130"/>
                    <a:pt x="2955" y="3234"/>
                    <a:pt x="2772" y="3418"/>
                  </a:cubicBezTo>
                  <a:cubicBezTo>
                    <a:pt x="2497" y="3700"/>
                    <a:pt x="2405" y="4055"/>
                    <a:pt x="2569" y="4216"/>
                  </a:cubicBezTo>
                  <a:cubicBezTo>
                    <a:pt x="2622" y="4268"/>
                    <a:pt x="2695" y="4293"/>
                    <a:pt x="2780" y="4293"/>
                  </a:cubicBezTo>
                  <a:cubicBezTo>
                    <a:pt x="2955" y="4293"/>
                    <a:pt x="3177" y="4187"/>
                    <a:pt x="3363" y="3997"/>
                  </a:cubicBezTo>
                  <a:cubicBezTo>
                    <a:pt x="3637" y="3722"/>
                    <a:pt x="3728" y="3372"/>
                    <a:pt x="3574" y="3209"/>
                  </a:cubicBezTo>
                  <a:lnTo>
                    <a:pt x="2421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55;p70">
              <a:extLst>
                <a:ext uri="{FF2B5EF4-FFF2-40B4-BE49-F238E27FC236}">
                  <a16:creationId xmlns:a16="http://schemas.microsoft.com/office/drawing/2014/main" id="{817AC1AA-368E-731E-7488-70A0B935EEE6}"/>
                </a:ext>
              </a:extLst>
            </p:cNvPr>
            <p:cNvSpPr/>
            <p:nvPr/>
          </p:nvSpPr>
          <p:spPr>
            <a:xfrm>
              <a:off x="5680425" y="2513975"/>
              <a:ext cx="57800" cy="79100"/>
            </a:xfrm>
            <a:custGeom>
              <a:avLst/>
              <a:gdLst/>
              <a:ahLst/>
              <a:cxnLst/>
              <a:rect l="l" t="t" r="r" b="b"/>
              <a:pathLst>
                <a:path w="2312" h="3164" extrusionOk="0">
                  <a:moveTo>
                    <a:pt x="2142" y="0"/>
                  </a:moveTo>
                  <a:lnTo>
                    <a:pt x="1480" y="2444"/>
                  </a:lnTo>
                  <a:cubicBezTo>
                    <a:pt x="1350" y="2322"/>
                    <a:pt x="1121" y="2246"/>
                    <a:pt x="855" y="2246"/>
                  </a:cubicBezTo>
                  <a:cubicBezTo>
                    <a:pt x="829" y="2246"/>
                    <a:pt x="802" y="2246"/>
                    <a:pt x="774" y="2248"/>
                  </a:cubicBezTo>
                  <a:cubicBezTo>
                    <a:pt x="339" y="2272"/>
                    <a:pt x="0" y="2500"/>
                    <a:pt x="16" y="2752"/>
                  </a:cubicBezTo>
                  <a:cubicBezTo>
                    <a:pt x="30" y="2987"/>
                    <a:pt x="349" y="3164"/>
                    <a:pt x="746" y="3164"/>
                  </a:cubicBezTo>
                  <a:cubicBezTo>
                    <a:pt x="773" y="3164"/>
                    <a:pt x="802" y="3163"/>
                    <a:pt x="830" y="3161"/>
                  </a:cubicBezTo>
                  <a:cubicBezTo>
                    <a:pt x="1195" y="3140"/>
                    <a:pt x="1495" y="2978"/>
                    <a:pt x="1570" y="2778"/>
                  </a:cubicBezTo>
                  <a:lnTo>
                    <a:pt x="1573" y="2778"/>
                  </a:lnTo>
                  <a:lnTo>
                    <a:pt x="1578" y="2756"/>
                  </a:lnTo>
                  <a:cubicBezTo>
                    <a:pt x="1580" y="2750"/>
                    <a:pt x="1582" y="2746"/>
                    <a:pt x="1582" y="2742"/>
                  </a:cubicBezTo>
                  <a:lnTo>
                    <a:pt x="2312" y="46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56;p70">
              <a:extLst>
                <a:ext uri="{FF2B5EF4-FFF2-40B4-BE49-F238E27FC236}">
                  <a16:creationId xmlns:a16="http://schemas.microsoft.com/office/drawing/2014/main" id="{54791965-F109-04EB-7D49-B2DF6D65BAA3}"/>
                </a:ext>
              </a:extLst>
            </p:cNvPr>
            <p:cNvSpPr/>
            <p:nvPr/>
          </p:nvSpPr>
          <p:spPr>
            <a:xfrm>
              <a:off x="5727800" y="2371575"/>
              <a:ext cx="82225" cy="73925"/>
            </a:xfrm>
            <a:custGeom>
              <a:avLst/>
              <a:gdLst/>
              <a:ahLst/>
              <a:cxnLst/>
              <a:rect l="l" t="t" r="r" b="b"/>
              <a:pathLst>
                <a:path w="3289" h="2957" extrusionOk="0">
                  <a:moveTo>
                    <a:pt x="3131" y="181"/>
                  </a:moveTo>
                  <a:lnTo>
                    <a:pt x="3065" y="567"/>
                  </a:lnTo>
                  <a:lnTo>
                    <a:pt x="1297" y="919"/>
                  </a:lnTo>
                  <a:lnTo>
                    <a:pt x="1363" y="524"/>
                  </a:lnTo>
                  <a:lnTo>
                    <a:pt x="3131" y="181"/>
                  </a:lnTo>
                  <a:close/>
                  <a:moveTo>
                    <a:pt x="3289" y="0"/>
                  </a:moveTo>
                  <a:lnTo>
                    <a:pt x="1243" y="401"/>
                  </a:lnTo>
                  <a:lnTo>
                    <a:pt x="1121" y="1130"/>
                  </a:lnTo>
                  <a:lnTo>
                    <a:pt x="955" y="2132"/>
                  </a:lnTo>
                  <a:cubicBezTo>
                    <a:pt x="879" y="2075"/>
                    <a:pt x="760" y="2043"/>
                    <a:pt x="625" y="2043"/>
                  </a:cubicBezTo>
                  <a:cubicBezTo>
                    <a:pt x="581" y="2043"/>
                    <a:pt x="535" y="2046"/>
                    <a:pt x="489" y="2053"/>
                  </a:cubicBezTo>
                  <a:cubicBezTo>
                    <a:pt x="208" y="2099"/>
                    <a:pt x="0" y="2268"/>
                    <a:pt x="26" y="2430"/>
                  </a:cubicBezTo>
                  <a:cubicBezTo>
                    <a:pt x="49" y="2567"/>
                    <a:pt x="225" y="2656"/>
                    <a:pt x="445" y="2656"/>
                  </a:cubicBezTo>
                  <a:cubicBezTo>
                    <a:pt x="490" y="2656"/>
                    <a:pt x="537" y="2652"/>
                    <a:pt x="584" y="2644"/>
                  </a:cubicBezTo>
                  <a:cubicBezTo>
                    <a:pt x="823" y="2607"/>
                    <a:pt x="1007" y="2480"/>
                    <a:pt x="1043" y="2342"/>
                  </a:cubicBezTo>
                  <a:lnTo>
                    <a:pt x="1249" y="1104"/>
                  </a:lnTo>
                  <a:lnTo>
                    <a:pt x="3035" y="776"/>
                  </a:lnTo>
                  <a:lnTo>
                    <a:pt x="2760" y="2427"/>
                  </a:lnTo>
                  <a:cubicBezTo>
                    <a:pt x="2684" y="2374"/>
                    <a:pt x="2569" y="2342"/>
                    <a:pt x="2440" y="2342"/>
                  </a:cubicBezTo>
                  <a:cubicBezTo>
                    <a:pt x="2395" y="2342"/>
                    <a:pt x="2348" y="2346"/>
                    <a:pt x="2301" y="2354"/>
                  </a:cubicBezTo>
                  <a:cubicBezTo>
                    <a:pt x="2020" y="2398"/>
                    <a:pt x="1813" y="2569"/>
                    <a:pt x="1840" y="2730"/>
                  </a:cubicBezTo>
                  <a:cubicBezTo>
                    <a:pt x="1861" y="2866"/>
                    <a:pt x="2038" y="2956"/>
                    <a:pt x="2259" y="2956"/>
                  </a:cubicBezTo>
                  <a:cubicBezTo>
                    <a:pt x="2304" y="2956"/>
                    <a:pt x="2351" y="2953"/>
                    <a:pt x="2398" y="2945"/>
                  </a:cubicBezTo>
                  <a:cubicBezTo>
                    <a:pt x="2677" y="2901"/>
                    <a:pt x="2881" y="2736"/>
                    <a:pt x="2861" y="2576"/>
                  </a:cubicBezTo>
                  <a:lnTo>
                    <a:pt x="3164" y="755"/>
                  </a:lnTo>
                  <a:lnTo>
                    <a:pt x="3274" y="89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57;p70">
              <a:extLst>
                <a:ext uri="{FF2B5EF4-FFF2-40B4-BE49-F238E27FC236}">
                  <a16:creationId xmlns:a16="http://schemas.microsoft.com/office/drawing/2014/main" id="{B7E4EA61-2172-D542-DF91-9B06478FC923}"/>
                </a:ext>
              </a:extLst>
            </p:cNvPr>
            <p:cNvSpPr/>
            <p:nvPr/>
          </p:nvSpPr>
          <p:spPr>
            <a:xfrm>
              <a:off x="5430075" y="2592375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0" y="164"/>
                  </a:moveTo>
                  <a:lnTo>
                    <a:pt x="3800" y="594"/>
                  </a:lnTo>
                  <a:lnTo>
                    <a:pt x="3579" y="917"/>
                  </a:lnTo>
                  <a:lnTo>
                    <a:pt x="1826" y="495"/>
                  </a:lnTo>
                  <a:lnTo>
                    <a:pt x="2050" y="164"/>
                  </a:lnTo>
                  <a:close/>
                  <a:moveTo>
                    <a:pt x="1999" y="1"/>
                  </a:moveTo>
                  <a:lnTo>
                    <a:pt x="1584" y="611"/>
                  </a:lnTo>
                  <a:lnTo>
                    <a:pt x="1013" y="1450"/>
                  </a:lnTo>
                  <a:cubicBezTo>
                    <a:pt x="952" y="1339"/>
                    <a:pt x="808" y="1235"/>
                    <a:pt x="623" y="1183"/>
                  </a:cubicBezTo>
                  <a:cubicBezTo>
                    <a:pt x="546" y="1162"/>
                    <a:pt x="470" y="1151"/>
                    <a:pt x="400" y="1151"/>
                  </a:cubicBezTo>
                  <a:cubicBezTo>
                    <a:pt x="220" y="1151"/>
                    <a:pt x="77" y="1218"/>
                    <a:pt x="45" y="1332"/>
                  </a:cubicBezTo>
                  <a:cubicBezTo>
                    <a:pt x="0" y="1491"/>
                    <a:pt x="187" y="1683"/>
                    <a:pt x="460" y="1760"/>
                  </a:cubicBezTo>
                  <a:cubicBezTo>
                    <a:pt x="537" y="1782"/>
                    <a:pt x="612" y="1792"/>
                    <a:pt x="682" y="1792"/>
                  </a:cubicBezTo>
                  <a:cubicBezTo>
                    <a:pt x="824" y="1792"/>
                    <a:pt x="942" y="1750"/>
                    <a:pt x="1002" y="1677"/>
                  </a:cubicBezTo>
                  <a:lnTo>
                    <a:pt x="1710" y="639"/>
                  </a:lnTo>
                  <a:lnTo>
                    <a:pt x="3468" y="1092"/>
                  </a:lnTo>
                  <a:lnTo>
                    <a:pt x="2527" y="2473"/>
                  </a:lnTo>
                  <a:cubicBezTo>
                    <a:pt x="2464" y="2366"/>
                    <a:pt x="2321" y="2264"/>
                    <a:pt x="2141" y="2214"/>
                  </a:cubicBezTo>
                  <a:cubicBezTo>
                    <a:pt x="2063" y="2192"/>
                    <a:pt x="1987" y="2182"/>
                    <a:pt x="1917" y="2182"/>
                  </a:cubicBezTo>
                  <a:cubicBezTo>
                    <a:pt x="1737" y="2182"/>
                    <a:pt x="1594" y="2249"/>
                    <a:pt x="1562" y="2363"/>
                  </a:cubicBezTo>
                  <a:cubicBezTo>
                    <a:pt x="1518" y="2522"/>
                    <a:pt x="1704" y="2714"/>
                    <a:pt x="1979" y="2791"/>
                  </a:cubicBezTo>
                  <a:cubicBezTo>
                    <a:pt x="2058" y="2815"/>
                    <a:pt x="2137" y="2827"/>
                    <a:pt x="2209" y="2827"/>
                  </a:cubicBezTo>
                  <a:cubicBezTo>
                    <a:pt x="2381" y="2827"/>
                    <a:pt x="2519" y="2762"/>
                    <a:pt x="2554" y="2652"/>
                  </a:cubicBezTo>
                  <a:lnTo>
                    <a:pt x="3592" y="1128"/>
                  </a:lnTo>
                  <a:lnTo>
                    <a:pt x="3971" y="569"/>
                  </a:lnTo>
                  <a:lnTo>
                    <a:pt x="4023" y="495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58;p70">
              <a:extLst>
                <a:ext uri="{FF2B5EF4-FFF2-40B4-BE49-F238E27FC236}">
                  <a16:creationId xmlns:a16="http://schemas.microsoft.com/office/drawing/2014/main" id="{93F9FA7A-75C1-8D3C-B223-62652B4E2350}"/>
                </a:ext>
              </a:extLst>
            </p:cNvPr>
            <p:cNvSpPr/>
            <p:nvPr/>
          </p:nvSpPr>
          <p:spPr>
            <a:xfrm>
              <a:off x="5942825" y="2411900"/>
              <a:ext cx="87125" cy="71275"/>
            </a:xfrm>
            <a:custGeom>
              <a:avLst/>
              <a:gdLst/>
              <a:ahLst/>
              <a:cxnLst/>
              <a:rect l="l" t="t" r="r" b="b"/>
              <a:pathLst>
                <a:path w="3485" h="2851" extrusionOk="0">
                  <a:moveTo>
                    <a:pt x="3310" y="165"/>
                  </a:moveTo>
                  <a:lnTo>
                    <a:pt x="3210" y="545"/>
                  </a:lnTo>
                  <a:lnTo>
                    <a:pt x="1416" y="731"/>
                  </a:lnTo>
                  <a:lnTo>
                    <a:pt x="1517" y="343"/>
                  </a:lnTo>
                  <a:lnTo>
                    <a:pt x="3310" y="165"/>
                  </a:lnTo>
                  <a:close/>
                  <a:moveTo>
                    <a:pt x="3484" y="1"/>
                  </a:moveTo>
                  <a:lnTo>
                    <a:pt x="1410" y="211"/>
                  </a:lnTo>
                  <a:lnTo>
                    <a:pt x="1223" y="924"/>
                  </a:lnTo>
                  <a:lnTo>
                    <a:pt x="963" y="1908"/>
                  </a:lnTo>
                  <a:cubicBezTo>
                    <a:pt x="879" y="1832"/>
                    <a:pt x="733" y="1784"/>
                    <a:pt x="566" y="1784"/>
                  </a:cubicBezTo>
                  <a:cubicBezTo>
                    <a:pt x="547" y="1784"/>
                    <a:pt x="527" y="1785"/>
                    <a:pt x="507" y="1786"/>
                  </a:cubicBezTo>
                  <a:cubicBezTo>
                    <a:pt x="222" y="1805"/>
                    <a:pt x="0" y="1953"/>
                    <a:pt x="11" y="2118"/>
                  </a:cubicBezTo>
                  <a:cubicBezTo>
                    <a:pt x="21" y="2272"/>
                    <a:pt x="228" y="2385"/>
                    <a:pt x="483" y="2385"/>
                  </a:cubicBezTo>
                  <a:cubicBezTo>
                    <a:pt x="504" y="2385"/>
                    <a:pt x="524" y="2384"/>
                    <a:pt x="545" y="2383"/>
                  </a:cubicBezTo>
                  <a:cubicBezTo>
                    <a:pt x="786" y="2367"/>
                    <a:pt x="981" y="2258"/>
                    <a:pt x="1031" y="2125"/>
                  </a:cubicBezTo>
                  <a:lnTo>
                    <a:pt x="1034" y="2125"/>
                  </a:lnTo>
                  <a:lnTo>
                    <a:pt x="1353" y="913"/>
                  </a:lnTo>
                  <a:lnTo>
                    <a:pt x="3162" y="751"/>
                  </a:lnTo>
                  <a:lnTo>
                    <a:pt x="2737" y="2367"/>
                  </a:lnTo>
                  <a:cubicBezTo>
                    <a:pt x="2650" y="2296"/>
                    <a:pt x="2509" y="2249"/>
                    <a:pt x="2346" y="2249"/>
                  </a:cubicBezTo>
                  <a:cubicBezTo>
                    <a:pt x="2326" y="2249"/>
                    <a:pt x="2306" y="2250"/>
                    <a:pt x="2286" y="2251"/>
                  </a:cubicBezTo>
                  <a:cubicBezTo>
                    <a:pt x="2001" y="2270"/>
                    <a:pt x="1779" y="2419"/>
                    <a:pt x="1789" y="2583"/>
                  </a:cubicBezTo>
                  <a:cubicBezTo>
                    <a:pt x="1800" y="2736"/>
                    <a:pt x="2006" y="2850"/>
                    <a:pt x="2263" y="2850"/>
                  </a:cubicBezTo>
                  <a:cubicBezTo>
                    <a:pt x="2283" y="2850"/>
                    <a:pt x="2304" y="2850"/>
                    <a:pt x="2325" y="2848"/>
                  </a:cubicBezTo>
                  <a:cubicBezTo>
                    <a:pt x="2604" y="2834"/>
                    <a:pt x="2824" y="2688"/>
                    <a:pt x="2819" y="2526"/>
                  </a:cubicBezTo>
                  <a:lnTo>
                    <a:pt x="3290" y="742"/>
                  </a:lnTo>
                  <a:lnTo>
                    <a:pt x="3461" y="9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59;p70">
              <a:extLst>
                <a:ext uri="{FF2B5EF4-FFF2-40B4-BE49-F238E27FC236}">
                  <a16:creationId xmlns:a16="http://schemas.microsoft.com/office/drawing/2014/main" id="{9ED873BF-73D3-6EF5-0ABC-B402A1F67E79}"/>
                </a:ext>
              </a:extLst>
            </p:cNvPr>
            <p:cNvSpPr/>
            <p:nvPr/>
          </p:nvSpPr>
          <p:spPr>
            <a:xfrm>
              <a:off x="6200125" y="2400750"/>
              <a:ext cx="100600" cy="70650"/>
            </a:xfrm>
            <a:custGeom>
              <a:avLst/>
              <a:gdLst/>
              <a:ahLst/>
              <a:cxnLst/>
              <a:rect l="l" t="t" r="r" b="b"/>
              <a:pathLst>
                <a:path w="4024" h="2826" extrusionOk="0">
                  <a:moveTo>
                    <a:pt x="2052" y="160"/>
                  </a:moveTo>
                  <a:lnTo>
                    <a:pt x="3800" y="590"/>
                  </a:lnTo>
                  <a:lnTo>
                    <a:pt x="3580" y="915"/>
                  </a:lnTo>
                  <a:lnTo>
                    <a:pt x="1826" y="493"/>
                  </a:lnTo>
                  <a:lnTo>
                    <a:pt x="2052" y="160"/>
                  </a:lnTo>
                  <a:close/>
                  <a:moveTo>
                    <a:pt x="2001" y="0"/>
                  </a:moveTo>
                  <a:lnTo>
                    <a:pt x="1585" y="610"/>
                  </a:lnTo>
                  <a:lnTo>
                    <a:pt x="1014" y="1449"/>
                  </a:lnTo>
                  <a:cubicBezTo>
                    <a:pt x="953" y="1339"/>
                    <a:pt x="808" y="1234"/>
                    <a:pt x="623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8" y="1218"/>
                    <a:pt x="47" y="1333"/>
                  </a:cubicBezTo>
                  <a:cubicBezTo>
                    <a:pt x="1" y="1492"/>
                    <a:pt x="187" y="1684"/>
                    <a:pt x="462" y="1761"/>
                  </a:cubicBezTo>
                  <a:cubicBezTo>
                    <a:pt x="539" y="1782"/>
                    <a:pt x="615" y="1793"/>
                    <a:pt x="685" y="1793"/>
                  </a:cubicBezTo>
                  <a:cubicBezTo>
                    <a:pt x="826" y="1793"/>
                    <a:pt x="944" y="1751"/>
                    <a:pt x="1003" y="1678"/>
                  </a:cubicBezTo>
                  <a:lnTo>
                    <a:pt x="1709" y="640"/>
                  </a:lnTo>
                  <a:lnTo>
                    <a:pt x="3468" y="1094"/>
                  </a:lnTo>
                  <a:lnTo>
                    <a:pt x="2526" y="2475"/>
                  </a:lnTo>
                  <a:cubicBezTo>
                    <a:pt x="2463" y="2368"/>
                    <a:pt x="2320" y="2265"/>
                    <a:pt x="2139" y="2215"/>
                  </a:cubicBezTo>
                  <a:cubicBezTo>
                    <a:pt x="2063" y="2194"/>
                    <a:pt x="1988" y="2184"/>
                    <a:pt x="1918" y="2184"/>
                  </a:cubicBezTo>
                  <a:cubicBezTo>
                    <a:pt x="1738" y="2184"/>
                    <a:pt x="1594" y="2250"/>
                    <a:pt x="1561" y="2365"/>
                  </a:cubicBezTo>
                  <a:cubicBezTo>
                    <a:pt x="1517" y="2525"/>
                    <a:pt x="1703" y="2716"/>
                    <a:pt x="1976" y="2793"/>
                  </a:cubicBezTo>
                  <a:cubicBezTo>
                    <a:pt x="2055" y="2815"/>
                    <a:pt x="2132" y="2826"/>
                    <a:pt x="2203" y="2826"/>
                  </a:cubicBezTo>
                  <a:cubicBezTo>
                    <a:pt x="2379" y="2826"/>
                    <a:pt x="2519" y="2761"/>
                    <a:pt x="2555" y="2651"/>
                  </a:cubicBezTo>
                  <a:lnTo>
                    <a:pt x="3592" y="1127"/>
                  </a:lnTo>
                  <a:lnTo>
                    <a:pt x="3972" y="568"/>
                  </a:lnTo>
                  <a:lnTo>
                    <a:pt x="4023" y="494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0;p70">
              <a:extLst>
                <a:ext uri="{FF2B5EF4-FFF2-40B4-BE49-F238E27FC236}">
                  <a16:creationId xmlns:a16="http://schemas.microsoft.com/office/drawing/2014/main" id="{ADCC85BE-55B8-787B-2D8E-65EDCF9FE157}"/>
                </a:ext>
              </a:extLst>
            </p:cNvPr>
            <p:cNvSpPr/>
            <p:nvPr/>
          </p:nvSpPr>
          <p:spPr>
            <a:xfrm>
              <a:off x="5549100" y="2436125"/>
              <a:ext cx="85350" cy="89225"/>
            </a:xfrm>
            <a:custGeom>
              <a:avLst/>
              <a:gdLst/>
              <a:ahLst/>
              <a:cxnLst/>
              <a:rect l="l" t="t" r="r" b="b"/>
              <a:pathLst>
                <a:path w="3414" h="3569" extrusionOk="0">
                  <a:moveTo>
                    <a:pt x="2414" y="1"/>
                  </a:moveTo>
                  <a:lnTo>
                    <a:pt x="1668" y="2757"/>
                  </a:lnTo>
                  <a:cubicBezTo>
                    <a:pt x="1523" y="2620"/>
                    <a:pt x="1264" y="2532"/>
                    <a:pt x="965" y="2532"/>
                  </a:cubicBezTo>
                  <a:cubicBezTo>
                    <a:pt x="935" y="2532"/>
                    <a:pt x="905" y="2533"/>
                    <a:pt x="874" y="2535"/>
                  </a:cubicBezTo>
                  <a:cubicBezTo>
                    <a:pt x="384" y="2565"/>
                    <a:pt x="1" y="2818"/>
                    <a:pt x="16" y="3103"/>
                  </a:cubicBezTo>
                  <a:cubicBezTo>
                    <a:pt x="33" y="3369"/>
                    <a:pt x="393" y="3568"/>
                    <a:pt x="841" y="3568"/>
                  </a:cubicBezTo>
                  <a:cubicBezTo>
                    <a:pt x="872" y="3568"/>
                    <a:pt x="904" y="3567"/>
                    <a:pt x="935" y="3565"/>
                  </a:cubicBezTo>
                  <a:cubicBezTo>
                    <a:pt x="1346" y="3540"/>
                    <a:pt x="1683" y="3358"/>
                    <a:pt x="1770" y="3130"/>
                  </a:cubicBezTo>
                  <a:lnTo>
                    <a:pt x="1773" y="3130"/>
                  </a:lnTo>
                  <a:lnTo>
                    <a:pt x="1780" y="3107"/>
                  </a:lnTo>
                  <a:cubicBezTo>
                    <a:pt x="1782" y="3102"/>
                    <a:pt x="1783" y="3096"/>
                    <a:pt x="1783" y="3090"/>
                  </a:cubicBezTo>
                  <a:lnTo>
                    <a:pt x="2436" y="677"/>
                  </a:lnTo>
                  <a:cubicBezTo>
                    <a:pt x="3223" y="1014"/>
                    <a:pt x="3066" y="2296"/>
                    <a:pt x="3064" y="2309"/>
                  </a:cubicBezTo>
                  <a:cubicBezTo>
                    <a:pt x="3061" y="2334"/>
                    <a:pt x="3077" y="2359"/>
                    <a:pt x="3101" y="2364"/>
                  </a:cubicBezTo>
                  <a:cubicBezTo>
                    <a:pt x="3106" y="2365"/>
                    <a:pt x="3110" y="2366"/>
                    <a:pt x="3114" y="2366"/>
                  </a:cubicBezTo>
                  <a:cubicBezTo>
                    <a:pt x="3137" y="2366"/>
                    <a:pt x="3158" y="2350"/>
                    <a:pt x="3164" y="2329"/>
                  </a:cubicBezTo>
                  <a:cubicBezTo>
                    <a:pt x="3166" y="2327"/>
                    <a:pt x="3166" y="2323"/>
                    <a:pt x="3166" y="2321"/>
                  </a:cubicBezTo>
                  <a:cubicBezTo>
                    <a:pt x="3413" y="1405"/>
                    <a:pt x="3262" y="856"/>
                    <a:pt x="3091" y="555"/>
                  </a:cubicBezTo>
                  <a:cubicBezTo>
                    <a:pt x="2901" y="223"/>
                    <a:pt x="2653" y="113"/>
                    <a:pt x="2642" y="110"/>
                  </a:cubicBezTo>
                  <a:cubicBezTo>
                    <a:pt x="2640" y="110"/>
                    <a:pt x="2638" y="108"/>
                    <a:pt x="2635" y="108"/>
                  </a:cubicBezTo>
                  <a:lnTo>
                    <a:pt x="2593" y="97"/>
                  </a:lnTo>
                  <a:lnTo>
                    <a:pt x="2606" y="52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1;p70">
              <a:extLst>
                <a:ext uri="{FF2B5EF4-FFF2-40B4-BE49-F238E27FC236}">
                  <a16:creationId xmlns:a16="http://schemas.microsoft.com/office/drawing/2014/main" id="{7FF5E064-5ED7-EE55-2CDB-B3E4F226E147}"/>
                </a:ext>
              </a:extLst>
            </p:cNvPr>
            <p:cNvSpPr/>
            <p:nvPr/>
          </p:nvSpPr>
          <p:spPr>
            <a:xfrm>
              <a:off x="6427350" y="2785825"/>
              <a:ext cx="138750" cy="97475"/>
            </a:xfrm>
            <a:custGeom>
              <a:avLst/>
              <a:gdLst/>
              <a:ahLst/>
              <a:cxnLst/>
              <a:rect l="l" t="t" r="r" b="b"/>
              <a:pathLst>
                <a:path w="5550" h="3899" extrusionOk="0">
                  <a:moveTo>
                    <a:pt x="2758" y="0"/>
                  </a:moveTo>
                  <a:lnTo>
                    <a:pt x="2185" y="841"/>
                  </a:lnTo>
                  <a:lnTo>
                    <a:pt x="1398" y="1997"/>
                  </a:lnTo>
                  <a:cubicBezTo>
                    <a:pt x="1313" y="1844"/>
                    <a:pt x="1116" y="1701"/>
                    <a:pt x="859" y="1629"/>
                  </a:cubicBezTo>
                  <a:cubicBezTo>
                    <a:pt x="753" y="1600"/>
                    <a:pt x="648" y="1586"/>
                    <a:pt x="551" y="1586"/>
                  </a:cubicBezTo>
                  <a:cubicBezTo>
                    <a:pt x="304" y="1586"/>
                    <a:pt x="107" y="1677"/>
                    <a:pt x="64" y="1836"/>
                  </a:cubicBezTo>
                  <a:cubicBezTo>
                    <a:pt x="1" y="2056"/>
                    <a:pt x="258" y="2319"/>
                    <a:pt x="636" y="2427"/>
                  </a:cubicBezTo>
                  <a:cubicBezTo>
                    <a:pt x="742" y="2456"/>
                    <a:pt x="846" y="2470"/>
                    <a:pt x="943" y="2470"/>
                  </a:cubicBezTo>
                  <a:cubicBezTo>
                    <a:pt x="1138" y="2470"/>
                    <a:pt x="1301" y="2414"/>
                    <a:pt x="1383" y="2314"/>
                  </a:cubicBezTo>
                  <a:lnTo>
                    <a:pt x="1385" y="2314"/>
                  </a:lnTo>
                  <a:lnTo>
                    <a:pt x="2358" y="884"/>
                  </a:lnTo>
                  <a:lnTo>
                    <a:pt x="4783" y="1508"/>
                  </a:lnTo>
                  <a:lnTo>
                    <a:pt x="3486" y="3415"/>
                  </a:lnTo>
                  <a:cubicBezTo>
                    <a:pt x="3399" y="3264"/>
                    <a:pt x="3201" y="3125"/>
                    <a:pt x="2954" y="3057"/>
                  </a:cubicBezTo>
                  <a:cubicBezTo>
                    <a:pt x="2847" y="3027"/>
                    <a:pt x="2742" y="3013"/>
                    <a:pt x="2645" y="3013"/>
                  </a:cubicBezTo>
                  <a:cubicBezTo>
                    <a:pt x="2397" y="3013"/>
                    <a:pt x="2201" y="3104"/>
                    <a:pt x="2156" y="3261"/>
                  </a:cubicBezTo>
                  <a:cubicBezTo>
                    <a:pt x="2096" y="3482"/>
                    <a:pt x="2351" y="3747"/>
                    <a:pt x="2732" y="3853"/>
                  </a:cubicBezTo>
                  <a:cubicBezTo>
                    <a:pt x="2840" y="3884"/>
                    <a:pt x="2946" y="3899"/>
                    <a:pt x="3045" y="3899"/>
                  </a:cubicBezTo>
                  <a:cubicBezTo>
                    <a:pt x="3285" y="3899"/>
                    <a:pt x="3476" y="3810"/>
                    <a:pt x="3524" y="3658"/>
                  </a:cubicBezTo>
                  <a:lnTo>
                    <a:pt x="4955" y="1555"/>
                  </a:lnTo>
                  <a:lnTo>
                    <a:pt x="5480" y="785"/>
                  </a:lnTo>
                  <a:lnTo>
                    <a:pt x="5549" y="682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2;p70">
              <a:extLst>
                <a:ext uri="{FF2B5EF4-FFF2-40B4-BE49-F238E27FC236}">
                  <a16:creationId xmlns:a16="http://schemas.microsoft.com/office/drawing/2014/main" id="{75B957F7-AEB3-B04B-F562-2F87812238B6}"/>
                </a:ext>
              </a:extLst>
            </p:cNvPr>
            <p:cNvSpPr/>
            <p:nvPr/>
          </p:nvSpPr>
          <p:spPr>
            <a:xfrm>
              <a:off x="6191325" y="2694800"/>
              <a:ext cx="118675" cy="99300"/>
            </a:xfrm>
            <a:custGeom>
              <a:avLst/>
              <a:gdLst/>
              <a:ahLst/>
              <a:cxnLst/>
              <a:rect l="l" t="t" r="r" b="b"/>
              <a:pathLst>
                <a:path w="4747" h="3972" extrusionOk="0">
                  <a:moveTo>
                    <a:pt x="4746" y="1"/>
                  </a:moveTo>
                  <a:lnTo>
                    <a:pt x="1895" y="350"/>
                  </a:lnTo>
                  <a:lnTo>
                    <a:pt x="1655" y="1339"/>
                  </a:lnTo>
                  <a:lnTo>
                    <a:pt x="1326" y="2702"/>
                  </a:lnTo>
                  <a:cubicBezTo>
                    <a:pt x="1212" y="2604"/>
                    <a:pt x="1019" y="2543"/>
                    <a:pt x="799" y="2543"/>
                  </a:cubicBezTo>
                  <a:cubicBezTo>
                    <a:pt x="764" y="2543"/>
                    <a:pt x="729" y="2545"/>
                    <a:pt x="693" y="2548"/>
                  </a:cubicBezTo>
                  <a:cubicBezTo>
                    <a:pt x="301" y="2582"/>
                    <a:pt x="1" y="2795"/>
                    <a:pt x="21" y="3022"/>
                  </a:cubicBezTo>
                  <a:cubicBezTo>
                    <a:pt x="39" y="3227"/>
                    <a:pt x="313" y="3376"/>
                    <a:pt x="655" y="3376"/>
                  </a:cubicBezTo>
                  <a:cubicBezTo>
                    <a:pt x="691" y="3376"/>
                    <a:pt x="728" y="3374"/>
                    <a:pt x="765" y="3371"/>
                  </a:cubicBezTo>
                  <a:cubicBezTo>
                    <a:pt x="1096" y="3342"/>
                    <a:pt x="1361" y="3186"/>
                    <a:pt x="1425" y="3001"/>
                  </a:cubicBezTo>
                  <a:lnTo>
                    <a:pt x="1426" y="3001"/>
                  </a:lnTo>
                  <a:lnTo>
                    <a:pt x="1833" y="1319"/>
                  </a:lnTo>
                  <a:lnTo>
                    <a:pt x="4322" y="1047"/>
                  </a:lnTo>
                  <a:lnTo>
                    <a:pt x="4322" y="1047"/>
                  </a:lnTo>
                  <a:lnTo>
                    <a:pt x="3781" y="3288"/>
                  </a:lnTo>
                  <a:cubicBezTo>
                    <a:pt x="3666" y="3194"/>
                    <a:pt x="3477" y="3137"/>
                    <a:pt x="3262" y="3137"/>
                  </a:cubicBezTo>
                  <a:cubicBezTo>
                    <a:pt x="3228" y="3137"/>
                    <a:pt x="3193" y="3139"/>
                    <a:pt x="3157" y="3142"/>
                  </a:cubicBezTo>
                  <a:cubicBezTo>
                    <a:pt x="2765" y="3176"/>
                    <a:pt x="2464" y="3388"/>
                    <a:pt x="2484" y="3616"/>
                  </a:cubicBezTo>
                  <a:cubicBezTo>
                    <a:pt x="2502" y="3822"/>
                    <a:pt x="2780" y="3971"/>
                    <a:pt x="3123" y="3971"/>
                  </a:cubicBezTo>
                  <a:cubicBezTo>
                    <a:pt x="3157" y="3971"/>
                    <a:pt x="3193" y="3969"/>
                    <a:pt x="3229" y="3966"/>
                  </a:cubicBezTo>
                  <a:cubicBezTo>
                    <a:pt x="3614" y="3933"/>
                    <a:pt x="3913" y="3726"/>
                    <a:pt x="3902" y="3501"/>
                  </a:cubicBezTo>
                  <a:lnTo>
                    <a:pt x="4500" y="1029"/>
                  </a:lnTo>
                  <a:lnTo>
                    <a:pt x="4717" y="123"/>
                  </a:lnTo>
                  <a:lnTo>
                    <a:pt x="47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63;p70">
              <a:extLst>
                <a:ext uri="{FF2B5EF4-FFF2-40B4-BE49-F238E27FC236}">
                  <a16:creationId xmlns:a16="http://schemas.microsoft.com/office/drawing/2014/main" id="{D14456D9-D8BE-F5AE-79A6-7A672DDA1D02}"/>
                </a:ext>
              </a:extLst>
            </p:cNvPr>
            <p:cNvSpPr/>
            <p:nvPr/>
          </p:nvSpPr>
          <p:spPr>
            <a:xfrm>
              <a:off x="5997850" y="2270375"/>
              <a:ext cx="142800" cy="97450"/>
            </a:xfrm>
            <a:custGeom>
              <a:avLst/>
              <a:gdLst/>
              <a:ahLst/>
              <a:cxnLst/>
              <a:rect l="l" t="t" r="r" b="b"/>
              <a:pathLst>
                <a:path w="5712" h="3898" extrusionOk="0">
                  <a:moveTo>
                    <a:pt x="3093" y="0"/>
                  </a:moveTo>
                  <a:lnTo>
                    <a:pt x="2373" y="722"/>
                  </a:lnTo>
                  <a:lnTo>
                    <a:pt x="1385" y="1714"/>
                  </a:lnTo>
                  <a:cubicBezTo>
                    <a:pt x="1331" y="1546"/>
                    <a:pt x="1162" y="1370"/>
                    <a:pt x="924" y="1251"/>
                  </a:cubicBezTo>
                  <a:cubicBezTo>
                    <a:pt x="766" y="1174"/>
                    <a:pt x="605" y="1135"/>
                    <a:pt x="466" y="1135"/>
                  </a:cubicBezTo>
                  <a:cubicBezTo>
                    <a:pt x="296" y="1135"/>
                    <a:pt x="158" y="1193"/>
                    <a:pt x="102" y="1307"/>
                  </a:cubicBezTo>
                  <a:cubicBezTo>
                    <a:pt x="1" y="1510"/>
                    <a:pt x="204" y="1818"/>
                    <a:pt x="558" y="1993"/>
                  </a:cubicBezTo>
                  <a:cubicBezTo>
                    <a:pt x="715" y="2070"/>
                    <a:pt x="876" y="2108"/>
                    <a:pt x="1015" y="2108"/>
                  </a:cubicBezTo>
                  <a:cubicBezTo>
                    <a:pt x="1137" y="2108"/>
                    <a:pt x="1242" y="2079"/>
                    <a:pt x="1312" y="2021"/>
                  </a:cubicBezTo>
                  <a:lnTo>
                    <a:pt x="2533" y="795"/>
                  </a:lnTo>
                  <a:lnTo>
                    <a:pt x="4802" y="1857"/>
                  </a:lnTo>
                  <a:lnTo>
                    <a:pt x="3174" y="3489"/>
                  </a:lnTo>
                  <a:cubicBezTo>
                    <a:pt x="3116" y="3326"/>
                    <a:pt x="2950" y="3154"/>
                    <a:pt x="2716" y="3038"/>
                  </a:cubicBezTo>
                  <a:cubicBezTo>
                    <a:pt x="2558" y="2960"/>
                    <a:pt x="2398" y="2921"/>
                    <a:pt x="2259" y="2921"/>
                  </a:cubicBezTo>
                  <a:cubicBezTo>
                    <a:pt x="2089" y="2921"/>
                    <a:pt x="1952" y="2979"/>
                    <a:pt x="1896" y="3092"/>
                  </a:cubicBezTo>
                  <a:cubicBezTo>
                    <a:pt x="1793" y="3298"/>
                    <a:pt x="1998" y="3605"/>
                    <a:pt x="2350" y="3779"/>
                  </a:cubicBezTo>
                  <a:cubicBezTo>
                    <a:pt x="2509" y="3859"/>
                    <a:pt x="2671" y="3898"/>
                    <a:pt x="2811" y="3898"/>
                  </a:cubicBezTo>
                  <a:cubicBezTo>
                    <a:pt x="2977" y="3898"/>
                    <a:pt x="3112" y="3842"/>
                    <a:pt x="3170" y="3735"/>
                  </a:cubicBezTo>
                  <a:lnTo>
                    <a:pt x="4967" y="1933"/>
                  </a:lnTo>
                  <a:lnTo>
                    <a:pt x="5622" y="1273"/>
                  </a:lnTo>
                  <a:lnTo>
                    <a:pt x="5711" y="1185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64;p70">
              <a:extLst>
                <a:ext uri="{FF2B5EF4-FFF2-40B4-BE49-F238E27FC236}">
                  <a16:creationId xmlns:a16="http://schemas.microsoft.com/office/drawing/2014/main" id="{95C57024-D638-9F92-9412-C28D4C8D2929}"/>
                </a:ext>
              </a:extLst>
            </p:cNvPr>
            <p:cNvSpPr/>
            <p:nvPr/>
          </p:nvSpPr>
          <p:spPr>
            <a:xfrm>
              <a:off x="6337475" y="2445975"/>
              <a:ext cx="93225" cy="136050"/>
            </a:xfrm>
            <a:custGeom>
              <a:avLst/>
              <a:gdLst/>
              <a:ahLst/>
              <a:cxnLst/>
              <a:rect l="l" t="t" r="r" b="b"/>
              <a:pathLst>
                <a:path w="3729" h="5442" extrusionOk="0">
                  <a:moveTo>
                    <a:pt x="1942" y="1"/>
                  </a:moveTo>
                  <a:lnTo>
                    <a:pt x="1" y="2116"/>
                  </a:lnTo>
                  <a:lnTo>
                    <a:pt x="462" y="3024"/>
                  </a:lnTo>
                  <a:lnTo>
                    <a:pt x="1096" y="4271"/>
                  </a:lnTo>
                  <a:cubicBezTo>
                    <a:pt x="920" y="4271"/>
                    <a:pt x="700" y="4377"/>
                    <a:pt x="513" y="4567"/>
                  </a:cubicBezTo>
                  <a:cubicBezTo>
                    <a:pt x="239" y="4848"/>
                    <a:pt x="147" y="5204"/>
                    <a:pt x="310" y="5365"/>
                  </a:cubicBezTo>
                  <a:cubicBezTo>
                    <a:pt x="363" y="5416"/>
                    <a:pt x="437" y="5441"/>
                    <a:pt x="522" y="5441"/>
                  </a:cubicBezTo>
                  <a:cubicBezTo>
                    <a:pt x="697" y="5441"/>
                    <a:pt x="919" y="5336"/>
                    <a:pt x="1105" y="5147"/>
                  </a:cubicBezTo>
                  <a:cubicBezTo>
                    <a:pt x="1337" y="4911"/>
                    <a:pt x="1437" y="4619"/>
                    <a:pt x="1365" y="4438"/>
                  </a:cubicBezTo>
                  <a:lnTo>
                    <a:pt x="582" y="2895"/>
                  </a:lnTo>
                  <a:lnTo>
                    <a:pt x="2299" y="1071"/>
                  </a:lnTo>
                  <a:lnTo>
                    <a:pt x="3341" y="3126"/>
                  </a:lnTo>
                  <a:cubicBezTo>
                    <a:pt x="3168" y="3131"/>
                    <a:pt x="2953" y="3237"/>
                    <a:pt x="2771" y="3419"/>
                  </a:cubicBezTo>
                  <a:cubicBezTo>
                    <a:pt x="2495" y="3701"/>
                    <a:pt x="2403" y="4056"/>
                    <a:pt x="2566" y="4218"/>
                  </a:cubicBezTo>
                  <a:cubicBezTo>
                    <a:pt x="2620" y="4270"/>
                    <a:pt x="2693" y="4294"/>
                    <a:pt x="2778" y="4294"/>
                  </a:cubicBezTo>
                  <a:cubicBezTo>
                    <a:pt x="2953" y="4294"/>
                    <a:pt x="3176" y="4189"/>
                    <a:pt x="3361" y="3999"/>
                  </a:cubicBezTo>
                  <a:cubicBezTo>
                    <a:pt x="3636" y="3723"/>
                    <a:pt x="3729" y="3372"/>
                    <a:pt x="3574" y="3209"/>
                  </a:cubicBezTo>
                  <a:lnTo>
                    <a:pt x="2422" y="941"/>
                  </a:lnTo>
                  <a:lnTo>
                    <a:pt x="1999" y="111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65;p70">
              <a:extLst>
                <a:ext uri="{FF2B5EF4-FFF2-40B4-BE49-F238E27FC236}">
                  <a16:creationId xmlns:a16="http://schemas.microsoft.com/office/drawing/2014/main" id="{55D2A4EA-1EBE-95B0-00A5-B7D98ECA4494}"/>
                </a:ext>
              </a:extLst>
            </p:cNvPr>
            <p:cNvSpPr/>
            <p:nvPr/>
          </p:nvSpPr>
          <p:spPr>
            <a:xfrm>
              <a:off x="5849050" y="2257850"/>
              <a:ext cx="57825" cy="79175"/>
            </a:xfrm>
            <a:custGeom>
              <a:avLst/>
              <a:gdLst/>
              <a:ahLst/>
              <a:cxnLst/>
              <a:rect l="l" t="t" r="r" b="b"/>
              <a:pathLst>
                <a:path w="2313" h="3167" extrusionOk="0">
                  <a:moveTo>
                    <a:pt x="2143" y="0"/>
                  </a:moveTo>
                  <a:lnTo>
                    <a:pt x="1481" y="2445"/>
                  </a:lnTo>
                  <a:cubicBezTo>
                    <a:pt x="1351" y="2325"/>
                    <a:pt x="1124" y="2248"/>
                    <a:pt x="861" y="2248"/>
                  </a:cubicBezTo>
                  <a:cubicBezTo>
                    <a:pt x="833" y="2248"/>
                    <a:pt x="805" y="2249"/>
                    <a:pt x="776" y="2250"/>
                  </a:cubicBezTo>
                  <a:cubicBezTo>
                    <a:pt x="341" y="2275"/>
                    <a:pt x="0" y="2501"/>
                    <a:pt x="18" y="2754"/>
                  </a:cubicBezTo>
                  <a:cubicBezTo>
                    <a:pt x="32" y="2990"/>
                    <a:pt x="351" y="3166"/>
                    <a:pt x="746" y="3166"/>
                  </a:cubicBezTo>
                  <a:cubicBezTo>
                    <a:pt x="774" y="3166"/>
                    <a:pt x="802" y="3166"/>
                    <a:pt x="831" y="3164"/>
                  </a:cubicBezTo>
                  <a:cubicBezTo>
                    <a:pt x="1196" y="3142"/>
                    <a:pt x="1495" y="2980"/>
                    <a:pt x="1572" y="2780"/>
                  </a:cubicBezTo>
                  <a:lnTo>
                    <a:pt x="1574" y="2780"/>
                  </a:lnTo>
                  <a:lnTo>
                    <a:pt x="1579" y="2756"/>
                  </a:lnTo>
                  <a:cubicBezTo>
                    <a:pt x="1581" y="2751"/>
                    <a:pt x="1581" y="2747"/>
                    <a:pt x="1582" y="2741"/>
                  </a:cubicBezTo>
                  <a:lnTo>
                    <a:pt x="2312" y="4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66;p70">
              <a:extLst>
                <a:ext uri="{FF2B5EF4-FFF2-40B4-BE49-F238E27FC236}">
                  <a16:creationId xmlns:a16="http://schemas.microsoft.com/office/drawing/2014/main" id="{247E7F9A-B5FE-55DD-0D6F-7C73842EC901}"/>
                </a:ext>
              </a:extLst>
            </p:cNvPr>
            <p:cNvSpPr/>
            <p:nvPr/>
          </p:nvSpPr>
          <p:spPr>
            <a:xfrm>
              <a:off x="6151750" y="2542450"/>
              <a:ext cx="57825" cy="79150"/>
            </a:xfrm>
            <a:custGeom>
              <a:avLst/>
              <a:gdLst/>
              <a:ahLst/>
              <a:cxnLst/>
              <a:rect l="l" t="t" r="r" b="b"/>
              <a:pathLst>
                <a:path w="2313" h="3166" extrusionOk="0">
                  <a:moveTo>
                    <a:pt x="2142" y="1"/>
                  </a:moveTo>
                  <a:lnTo>
                    <a:pt x="1481" y="2445"/>
                  </a:lnTo>
                  <a:cubicBezTo>
                    <a:pt x="1351" y="2323"/>
                    <a:pt x="1118" y="2246"/>
                    <a:pt x="850" y="2246"/>
                  </a:cubicBezTo>
                  <a:cubicBezTo>
                    <a:pt x="825" y="2246"/>
                    <a:pt x="800" y="2247"/>
                    <a:pt x="775" y="2248"/>
                  </a:cubicBezTo>
                  <a:cubicBezTo>
                    <a:pt x="340" y="2273"/>
                    <a:pt x="0" y="2500"/>
                    <a:pt x="16" y="2752"/>
                  </a:cubicBezTo>
                  <a:cubicBezTo>
                    <a:pt x="29" y="2989"/>
                    <a:pt x="351" y="3166"/>
                    <a:pt x="750" y="3166"/>
                  </a:cubicBezTo>
                  <a:cubicBezTo>
                    <a:pt x="776" y="3166"/>
                    <a:pt x="803" y="3165"/>
                    <a:pt x="831" y="3163"/>
                  </a:cubicBezTo>
                  <a:cubicBezTo>
                    <a:pt x="1196" y="3142"/>
                    <a:pt x="1492" y="2979"/>
                    <a:pt x="1571" y="2778"/>
                  </a:cubicBezTo>
                  <a:lnTo>
                    <a:pt x="1574" y="2778"/>
                  </a:lnTo>
                  <a:lnTo>
                    <a:pt x="1578" y="2757"/>
                  </a:lnTo>
                  <a:cubicBezTo>
                    <a:pt x="1581" y="2751"/>
                    <a:pt x="1582" y="2748"/>
                    <a:pt x="1582" y="2742"/>
                  </a:cubicBezTo>
                  <a:lnTo>
                    <a:pt x="2312" y="47"/>
                  </a:lnTo>
                  <a:lnTo>
                    <a:pt x="2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67;p70">
              <a:extLst>
                <a:ext uri="{FF2B5EF4-FFF2-40B4-BE49-F238E27FC236}">
                  <a16:creationId xmlns:a16="http://schemas.microsoft.com/office/drawing/2014/main" id="{85D6580E-A25A-BF17-FCBE-A77F125FC61E}"/>
                </a:ext>
              </a:extLst>
            </p:cNvPr>
            <p:cNvSpPr/>
            <p:nvPr/>
          </p:nvSpPr>
          <p:spPr>
            <a:xfrm>
              <a:off x="6620025" y="2729100"/>
              <a:ext cx="100600" cy="70675"/>
            </a:xfrm>
            <a:custGeom>
              <a:avLst/>
              <a:gdLst/>
              <a:ahLst/>
              <a:cxnLst/>
              <a:rect l="l" t="t" r="r" b="b"/>
              <a:pathLst>
                <a:path w="4024" h="2827" extrusionOk="0">
                  <a:moveTo>
                    <a:pt x="2055" y="159"/>
                  </a:moveTo>
                  <a:lnTo>
                    <a:pt x="3803" y="589"/>
                  </a:lnTo>
                  <a:lnTo>
                    <a:pt x="3583" y="915"/>
                  </a:lnTo>
                  <a:lnTo>
                    <a:pt x="1829" y="493"/>
                  </a:lnTo>
                  <a:lnTo>
                    <a:pt x="2055" y="159"/>
                  </a:lnTo>
                  <a:close/>
                  <a:moveTo>
                    <a:pt x="1999" y="0"/>
                  </a:moveTo>
                  <a:lnTo>
                    <a:pt x="1584" y="610"/>
                  </a:lnTo>
                  <a:lnTo>
                    <a:pt x="1013" y="1449"/>
                  </a:lnTo>
                  <a:cubicBezTo>
                    <a:pt x="953" y="1339"/>
                    <a:pt x="808" y="1234"/>
                    <a:pt x="624" y="1183"/>
                  </a:cubicBezTo>
                  <a:cubicBezTo>
                    <a:pt x="547" y="1161"/>
                    <a:pt x="471" y="1151"/>
                    <a:pt x="400" y="1151"/>
                  </a:cubicBezTo>
                  <a:cubicBezTo>
                    <a:pt x="221" y="1151"/>
                    <a:pt x="77" y="1218"/>
                    <a:pt x="45" y="1333"/>
                  </a:cubicBezTo>
                  <a:cubicBezTo>
                    <a:pt x="1" y="1492"/>
                    <a:pt x="187" y="1684"/>
                    <a:pt x="460" y="1761"/>
                  </a:cubicBezTo>
                  <a:cubicBezTo>
                    <a:pt x="537" y="1782"/>
                    <a:pt x="613" y="1792"/>
                    <a:pt x="683" y="1792"/>
                  </a:cubicBezTo>
                  <a:cubicBezTo>
                    <a:pt x="824" y="1792"/>
                    <a:pt x="943" y="1751"/>
                    <a:pt x="1003" y="1678"/>
                  </a:cubicBezTo>
                  <a:lnTo>
                    <a:pt x="1707" y="640"/>
                  </a:lnTo>
                  <a:lnTo>
                    <a:pt x="3467" y="1093"/>
                  </a:lnTo>
                  <a:lnTo>
                    <a:pt x="2528" y="2474"/>
                  </a:lnTo>
                  <a:cubicBezTo>
                    <a:pt x="2465" y="2367"/>
                    <a:pt x="2321" y="2265"/>
                    <a:pt x="2141" y="2215"/>
                  </a:cubicBezTo>
                  <a:cubicBezTo>
                    <a:pt x="2064" y="2193"/>
                    <a:pt x="1988" y="2183"/>
                    <a:pt x="1918" y="2183"/>
                  </a:cubicBezTo>
                  <a:cubicBezTo>
                    <a:pt x="1738" y="2183"/>
                    <a:pt x="1595" y="2250"/>
                    <a:pt x="1563" y="2365"/>
                  </a:cubicBezTo>
                  <a:cubicBezTo>
                    <a:pt x="1518" y="2524"/>
                    <a:pt x="1704" y="2716"/>
                    <a:pt x="1978" y="2793"/>
                  </a:cubicBezTo>
                  <a:cubicBezTo>
                    <a:pt x="2056" y="2816"/>
                    <a:pt x="2133" y="2826"/>
                    <a:pt x="2204" y="2826"/>
                  </a:cubicBezTo>
                  <a:cubicBezTo>
                    <a:pt x="2380" y="2826"/>
                    <a:pt x="2521" y="2762"/>
                    <a:pt x="2556" y="2652"/>
                  </a:cubicBezTo>
                  <a:lnTo>
                    <a:pt x="3594" y="1127"/>
                  </a:lnTo>
                  <a:lnTo>
                    <a:pt x="3973" y="569"/>
                  </a:lnTo>
                  <a:lnTo>
                    <a:pt x="4024" y="494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68;p70">
              <a:extLst>
                <a:ext uri="{FF2B5EF4-FFF2-40B4-BE49-F238E27FC236}">
                  <a16:creationId xmlns:a16="http://schemas.microsoft.com/office/drawing/2014/main" id="{322CA39F-8CBC-CDDF-0FF0-26D4C92DBA89}"/>
                </a:ext>
              </a:extLst>
            </p:cNvPr>
            <p:cNvSpPr/>
            <p:nvPr/>
          </p:nvSpPr>
          <p:spPr>
            <a:xfrm>
              <a:off x="6069750" y="2447625"/>
              <a:ext cx="85350" cy="89250"/>
            </a:xfrm>
            <a:custGeom>
              <a:avLst/>
              <a:gdLst/>
              <a:ahLst/>
              <a:cxnLst/>
              <a:rect l="l" t="t" r="r" b="b"/>
              <a:pathLst>
                <a:path w="3414" h="3570" extrusionOk="0">
                  <a:moveTo>
                    <a:pt x="2414" y="0"/>
                  </a:moveTo>
                  <a:lnTo>
                    <a:pt x="1668" y="2756"/>
                  </a:lnTo>
                  <a:cubicBezTo>
                    <a:pt x="1521" y="2620"/>
                    <a:pt x="1264" y="2532"/>
                    <a:pt x="965" y="2532"/>
                  </a:cubicBezTo>
                  <a:cubicBezTo>
                    <a:pt x="935" y="2532"/>
                    <a:pt x="905" y="2532"/>
                    <a:pt x="874" y="2534"/>
                  </a:cubicBezTo>
                  <a:cubicBezTo>
                    <a:pt x="383" y="2563"/>
                    <a:pt x="1" y="2819"/>
                    <a:pt x="16" y="3103"/>
                  </a:cubicBezTo>
                  <a:cubicBezTo>
                    <a:pt x="31" y="3370"/>
                    <a:pt x="395" y="3569"/>
                    <a:pt x="844" y="3569"/>
                  </a:cubicBezTo>
                  <a:cubicBezTo>
                    <a:pt x="874" y="3569"/>
                    <a:pt x="904" y="3568"/>
                    <a:pt x="934" y="3566"/>
                  </a:cubicBezTo>
                  <a:cubicBezTo>
                    <a:pt x="1346" y="3542"/>
                    <a:pt x="1683" y="3359"/>
                    <a:pt x="1770" y="3131"/>
                  </a:cubicBezTo>
                  <a:lnTo>
                    <a:pt x="1771" y="3131"/>
                  </a:lnTo>
                  <a:lnTo>
                    <a:pt x="1779" y="3108"/>
                  </a:lnTo>
                  <a:cubicBezTo>
                    <a:pt x="1780" y="3103"/>
                    <a:pt x="1783" y="3098"/>
                    <a:pt x="1783" y="3093"/>
                  </a:cubicBezTo>
                  <a:lnTo>
                    <a:pt x="2436" y="678"/>
                  </a:lnTo>
                  <a:cubicBezTo>
                    <a:pt x="3223" y="1017"/>
                    <a:pt x="3066" y="2298"/>
                    <a:pt x="3064" y="2309"/>
                  </a:cubicBezTo>
                  <a:cubicBezTo>
                    <a:pt x="3060" y="2335"/>
                    <a:pt x="3076" y="2360"/>
                    <a:pt x="3101" y="2365"/>
                  </a:cubicBezTo>
                  <a:cubicBezTo>
                    <a:pt x="3106" y="2366"/>
                    <a:pt x="3110" y="2367"/>
                    <a:pt x="3115" y="2367"/>
                  </a:cubicBezTo>
                  <a:cubicBezTo>
                    <a:pt x="3137" y="2367"/>
                    <a:pt x="3158" y="2352"/>
                    <a:pt x="3164" y="2330"/>
                  </a:cubicBezTo>
                  <a:cubicBezTo>
                    <a:pt x="3167" y="2327"/>
                    <a:pt x="3167" y="2322"/>
                    <a:pt x="3167" y="2321"/>
                  </a:cubicBezTo>
                  <a:cubicBezTo>
                    <a:pt x="3413" y="1405"/>
                    <a:pt x="3262" y="855"/>
                    <a:pt x="3090" y="554"/>
                  </a:cubicBezTo>
                  <a:cubicBezTo>
                    <a:pt x="2901" y="222"/>
                    <a:pt x="2652" y="114"/>
                    <a:pt x="2642" y="109"/>
                  </a:cubicBezTo>
                  <a:cubicBezTo>
                    <a:pt x="2639" y="109"/>
                    <a:pt x="2638" y="108"/>
                    <a:pt x="2635" y="108"/>
                  </a:cubicBezTo>
                  <a:lnTo>
                    <a:pt x="2593" y="96"/>
                  </a:lnTo>
                  <a:lnTo>
                    <a:pt x="2606" y="52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69;p70">
              <a:extLst>
                <a:ext uri="{FF2B5EF4-FFF2-40B4-BE49-F238E27FC236}">
                  <a16:creationId xmlns:a16="http://schemas.microsoft.com/office/drawing/2014/main" id="{04E4D137-A1A3-3916-D04B-F241DA90CDDA}"/>
                </a:ext>
              </a:extLst>
            </p:cNvPr>
            <p:cNvSpPr/>
            <p:nvPr/>
          </p:nvSpPr>
          <p:spPr>
            <a:xfrm>
              <a:off x="6524650" y="2583150"/>
              <a:ext cx="85400" cy="89275"/>
            </a:xfrm>
            <a:custGeom>
              <a:avLst/>
              <a:gdLst/>
              <a:ahLst/>
              <a:cxnLst/>
              <a:rect l="l" t="t" r="r" b="b"/>
              <a:pathLst>
                <a:path w="3416" h="3571" extrusionOk="0">
                  <a:moveTo>
                    <a:pt x="2414" y="1"/>
                  </a:moveTo>
                  <a:lnTo>
                    <a:pt x="1669" y="2756"/>
                  </a:lnTo>
                  <a:cubicBezTo>
                    <a:pt x="1521" y="2619"/>
                    <a:pt x="1261" y="2532"/>
                    <a:pt x="961" y="2532"/>
                  </a:cubicBezTo>
                  <a:cubicBezTo>
                    <a:pt x="933" y="2532"/>
                    <a:pt x="903" y="2533"/>
                    <a:pt x="874" y="2534"/>
                  </a:cubicBezTo>
                  <a:cubicBezTo>
                    <a:pt x="383" y="2563"/>
                    <a:pt x="1" y="2819"/>
                    <a:pt x="17" y="3104"/>
                  </a:cubicBezTo>
                  <a:cubicBezTo>
                    <a:pt x="31" y="3371"/>
                    <a:pt x="395" y="3571"/>
                    <a:pt x="844" y="3571"/>
                  </a:cubicBezTo>
                  <a:cubicBezTo>
                    <a:pt x="874" y="3571"/>
                    <a:pt x="904" y="3570"/>
                    <a:pt x="934" y="3568"/>
                  </a:cubicBezTo>
                  <a:cubicBezTo>
                    <a:pt x="1347" y="3542"/>
                    <a:pt x="1683" y="3360"/>
                    <a:pt x="1770" y="3133"/>
                  </a:cubicBezTo>
                  <a:lnTo>
                    <a:pt x="1772" y="3133"/>
                  </a:lnTo>
                  <a:lnTo>
                    <a:pt x="1779" y="3110"/>
                  </a:lnTo>
                  <a:cubicBezTo>
                    <a:pt x="1782" y="3104"/>
                    <a:pt x="1783" y="3098"/>
                    <a:pt x="1783" y="3093"/>
                  </a:cubicBezTo>
                  <a:lnTo>
                    <a:pt x="2436" y="679"/>
                  </a:lnTo>
                  <a:cubicBezTo>
                    <a:pt x="3223" y="1017"/>
                    <a:pt x="3066" y="2298"/>
                    <a:pt x="3064" y="2311"/>
                  </a:cubicBezTo>
                  <a:cubicBezTo>
                    <a:pt x="3060" y="2335"/>
                    <a:pt x="3077" y="2361"/>
                    <a:pt x="3102" y="2367"/>
                  </a:cubicBezTo>
                  <a:cubicBezTo>
                    <a:pt x="3106" y="2368"/>
                    <a:pt x="3110" y="2369"/>
                    <a:pt x="3114" y="2369"/>
                  </a:cubicBezTo>
                  <a:cubicBezTo>
                    <a:pt x="3137" y="2369"/>
                    <a:pt x="3159" y="2353"/>
                    <a:pt x="3165" y="2331"/>
                  </a:cubicBezTo>
                  <a:cubicBezTo>
                    <a:pt x="3167" y="2327"/>
                    <a:pt x="3167" y="2324"/>
                    <a:pt x="3167" y="2323"/>
                  </a:cubicBezTo>
                  <a:cubicBezTo>
                    <a:pt x="3415" y="1406"/>
                    <a:pt x="3263" y="857"/>
                    <a:pt x="3092" y="556"/>
                  </a:cubicBezTo>
                  <a:cubicBezTo>
                    <a:pt x="2901" y="223"/>
                    <a:pt x="2652" y="114"/>
                    <a:pt x="2642" y="111"/>
                  </a:cubicBezTo>
                  <a:cubicBezTo>
                    <a:pt x="2641" y="111"/>
                    <a:pt x="2638" y="108"/>
                    <a:pt x="2635" y="108"/>
                  </a:cubicBezTo>
                  <a:lnTo>
                    <a:pt x="2593" y="98"/>
                  </a:lnTo>
                  <a:lnTo>
                    <a:pt x="2606" y="54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9209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ED56-A1A7-97F5-2A15-2A425FBA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4" name="Picture 14383">
            <a:extLst>
              <a:ext uri="{FF2B5EF4-FFF2-40B4-BE49-F238E27FC236}">
                <a16:creationId xmlns:a16="http://schemas.microsoft.com/office/drawing/2014/main" id="{72FA83BC-FB25-CFA3-417B-874ECAB1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9874">
            <a:off x="7387368" y="4529099"/>
            <a:ext cx="1560711" cy="17192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E8B448-FCC2-FFC8-37CC-4E2E7750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2007">
            <a:off x="-199680" y="4545600"/>
            <a:ext cx="1740649" cy="600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2771D-F5C6-5B46-D239-E40EFA99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86" y="314851"/>
            <a:ext cx="4631656" cy="572700"/>
          </a:xfrm>
        </p:spPr>
        <p:txBody>
          <a:bodyPr/>
          <a:lstStyle/>
          <a:p>
            <a:r>
              <a:rPr lang="en-US" dirty="0"/>
              <a:t>I18N Implementation</a:t>
            </a:r>
            <a:endParaRPr lang="en-CA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C28614-AE2D-9165-57B0-3FB9ED168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4597" r="17251" b="11493"/>
          <a:stretch>
            <a:fillRect/>
          </a:stretch>
        </p:blipFill>
        <p:spPr bwMode="auto">
          <a:xfrm>
            <a:off x="854607" y="1104290"/>
            <a:ext cx="7804637" cy="35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196;p43">
            <a:extLst>
              <a:ext uri="{FF2B5EF4-FFF2-40B4-BE49-F238E27FC236}">
                <a16:creationId xmlns:a16="http://schemas.microsoft.com/office/drawing/2014/main" id="{447B72B0-AF2D-3FF6-670D-78417754CDE2}"/>
              </a:ext>
            </a:extLst>
          </p:cNvPr>
          <p:cNvSpPr/>
          <p:nvPr/>
        </p:nvSpPr>
        <p:spPr>
          <a:xfrm>
            <a:off x="7655600" y="421227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18;p37">
            <a:extLst>
              <a:ext uri="{FF2B5EF4-FFF2-40B4-BE49-F238E27FC236}">
                <a16:creationId xmlns:a16="http://schemas.microsoft.com/office/drawing/2014/main" id="{59E1B4EA-A712-A881-43BF-177516C4BB8F}"/>
              </a:ext>
            </a:extLst>
          </p:cNvPr>
          <p:cNvSpPr/>
          <p:nvPr/>
        </p:nvSpPr>
        <p:spPr>
          <a:xfrm rot="2257537">
            <a:off x="5864837" y="245811"/>
            <a:ext cx="426094" cy="803687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122;p37">
            <a:extLst>
              <a:ext uri="{FF2B5EF4-FFF2-40B4-BE49-F238E27FC236}">
                <a16:creationId xmlns:a16="http://schemas.microsoft.com/office/drawing/2014/main" id="{D46FDCC1-F7EE-9D91-B5C3-1A5C66146882}"/>
              </a:ext>
            </a:extLst>
          </p:cNvPr>
          <p:cNvSpPr/>
          <p:nvPr/>
        </p:nvSpPr>
        <p:spPr>
          <a:xfrm>
            <a:off x="534576" y="2958575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55" descr="A logo for a music player&#10;&#10;AI-generated content may be incorrect.">
            <a:extLst>
              <a:ext uri="{FF2B5EF4-FFF2-40B4-BE49-F238E27FC236}">
                <a16:creationId xmlns:a16="http://schemas.microsoft.com/office/drawing/2014/main" id="{748A822C-9608-DE32-8A43-F2659F861E6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sp>
        <p:nvSpPr>
          <p:cNvPr id="57" name="Google Shape;1122;p37">
            <a:extLst>
              <a:ext uri="{FF2B5EF4-FFF2-40B4-BE49-F238E27FC236}">
                <a16:creationId xmlns:a16="http://schemas.microsoft.com/office/drawing/2014/main" id="{6C016AF1-787B-627C-35D1-3F46951112C4}"/>
              </a:ext>
            </a:extLst>
          </p:cNvPr>
          <p:cNvSpPr/>
          <p:nvPr/>
        </p:nvSpPr>
        <p:spPr>
          <a:xfrm rot="20534883">
            <a:off x="8802719" y="4496481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196;p43">
            <a:extLst>
              <a:ext uri="{FF2B5EF4-FFF2-40B4-BE49-F238E27FC236}">
                <a16:creationId xmlns:a16="http://schemas.microsoft.com/office/drawing/2014/main" id="{F886B063-5E91-23AC-AA84-284611A55366}"/>
              </a:ext>
            </a:extLst>
          </p:cNvPr>
          <p:cNvSpPr/>
          <p:nvPr/>
        </p:nvSpPr>
        <p:spPr>
          <a:xfrm rot="2751432">
            <a:off x="5075685" y="4701204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197;p43">
            <a:extLst>
              <a:ext uri="{FF2B5EF4-FFF2-40B4-BE49-F238E27FC236}">
                <a16:creationId xmlns:a16="http://schemas.microsoft.com/office/drawing/2014/main" id="{079F11FC-9DDA-350A-C0DA-190742AA8ADC}"/>
              </a:ext>
            </a:extLst>
          </p:cNvPr>
          <p:cNvSpPr/>
          <p:nvPr/>
        </p:nvSpPr>
        <p:spPr>
          <a:xfrm rot="19520066">
            <a:off x="2415711" y="4610918"/>
            <a:ext cx="212679" cy="468044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1E673820-E3A6-6AA0-56BF-EB17A5CF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1070" y="130804"/>
            <a:ext cx="4292506" cy="230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86AEE7AF-5EBB-63C7-5A04-1759898E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775" y="2735505"/>
            <a:ext cx="4292506" cy="22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3" name="Picture 14382">
            <a:extLst>
              <a:ext uri="{FF2B5EF4-FFF2-40B4-BE49-F238E27FC236}">
                <a16:creationId xmlns:a16="http://schemas.microsoft.com/office/drawing/2014/main" id="{3C633618-E052-E4E8-8FF7-4D4103C3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2063" y="351929"/>
            <a:ext cx="1560711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87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00DE8-23FE-8FB9-A08F-3E7B230AC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1B3F011-69D3-0975-5FEE-4948A307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04" y="-497131"/>
            <a:ext cx="2987299" cy="3724979"/>
          </a:xfrm>
          <a:prstGeom prst="rect">
            <a:avLst/>
          </a:prstGeom>
        </p:spPr>
      </p:pic>
      <p:pic>
        <p:nvPicPr>
          <p:cNvPr id="32" name="Google Shape;1198;p43">
            <a:extLst>
              <a:ext uri="{FF2B5EF4-FFF2-40B4-BE49-F238E27FC236}">
                <a16:creationId xmlns:a16="http://schemas.microsoft.com/office/drawing/2014/main" id="{3F0B564D-8D82-7519-C9F1-1609D62C3AAB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246740" y="2283310"/>
            <a:ext cx="5059348" cy="515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823;p65">
            <a:extLst>
              <a:ext uri="{FF2B5EF4-FFF2-40B4-BE49-F238E27FC236}">
                <a16:creationId xmlns:a16="http://schemas.microsoft.com/office/drawing/2014/main" id="{E4479744-4786-DE82-1963-7953C9A5669B}"/>
              </a:ext>
            </a:extLst>
          </p:cNvPr>
          <p:cNvGrpSpPr/>
          <p:nvPr/>
        </p:nvGrpSpPr>
        <p:grpSpPr>
          <a:xfrm rot="3600015">
            <a:off x="-390472" y="3439126"/>
            <a:ext cx="2542374" cy="1429780"/>
            <a:chOff x="2808575" y="1338700"/>
            <a:chExt cx="1592325" cy="709175"/>
          </a:xfrm>
        </p:grpSpPr>
        <p:sp>
          <p:nvSpPr>
            <p:cNvPr id="6" name="Google Shape;1824;p65">
              <a:extLst>
                <a:ext uri="{FF2B5EF4-FFF2-40B4-BE49-F238E27FC236}">
                  <a16:creationId xmlns:a16="http://schemas.microsoft.com/office/drawing/2014/main" id="{2F619D4D-0047-4558-0933-2A5CBC61DACC}"/>
                </a:ext>
              </a:extLst>
            </p:cNvPr>
            <p:cNvSpPr/>
            <p:nvPr/>
          </p:nvSpPr>
          <p:spPr>
            <a:xfrm>
              <a:off x="28085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0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3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2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25;p65">
              <a:extLst>
                <a:ext uri="{FF2B5EF4-FFF2-40B4-BE49-F238E27FC236}">
                  <a16:creationId xmlns:a16="http://schemas.microsoft.com/office/drawing/2014/main" id="{DCA1CAD3-9491-0C7C-A385-639954403AFD}"/>
                </a:ext>
              </a:extLst>
            </p:cNvPr>
            <p:cNvSpPr/>
            <p:nvPr/>
          </p:nvSpPr>
          <p:spPr>
            <a:xfrm>
              <a:off x="29209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0" y="19896"/>
                    <a:pt x="407" y="20772"/>
                    <a:pt x="242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1" y="21016"/>
                    <a:pt x="1111" y="18831"/>
                  </a:cubicBezTo>
                  <a:cubicBezTo>
                    <a:pt x="1488" y="17738"/>
                    <a:pt x="1967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4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0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6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8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68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26;p65">
              <a:extLst>
                <a:ext uri="{FF2B5EF4-FFF2-40B4-BE49-F238E27FC236}">
                  <a16:creationId xmlns:a16="http://schemas.microsoft.com/office/drawing/2014/main" id="{D0483EEA-6433-4FD9-BD19-B174E2888799}"/>
                </a:ext>
              </a:extLst>
            </p:cNvPr>
            <p:cNvSpPr/>
            <p:nvPr/>
          </p:nvSpPr>
          <p:spPr>
            <a:xfrm>
              <a:off x="301077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1" y="11835"/>
                    <a:pt x="45254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5" y="22124"/>
                  </a:cubicBezTo>
                  <a:cubicBezTo>
                    <a:pt x="38938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27;p65">
              <a:extLst>
                <a:ext uri="{FF2B5EF4-FFF2-40B4-BE49-F238E27FC236}">
                  <a16:creationId xmlns:a16="http://schemas.microsoft.com/office/drawing/2014/main" id="{A4EFB8D5-88F5-DDFD-DE71-C460519BE9FF}"/>
                </a:ext>
              </a:extLst>
            </p:cNvPr>
            <p:cNvSpPr/>
            <p:nvPr/>
          </p:nvSpPr>
          <p:spPr>
            <a:xfrm>
              <a:off x="3123325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50" y="1"/>
                  </a:moveTo>
                  <a:cubicBezTo>
                    <a:pt x="13868" y="1"/>
                    <a:pt x="13685" y="14"/>
                    <a:pt x="13502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5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5" y="8052"/>
                    <a:pt x="4467" y="9841"/>
                  </a:cubicBezTo>
                  <a:cubicBezTo>
                    <a:pt x="3600" y="11635"/>
                    <a:pt x="2920" y="13327"/>
                    <a:pt x="2356" y="14839"/>
                  </a:cubicBezTo>
                  <a:cubicBezTo>
                    <a:pt x="1792" y="16353"/>
                    <a:pt x="1347" y="17688"/>
                    <a:pt x="999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80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2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8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7" y="860"/>
                    <a:pt x="13005" y="660"/>
                    <a:pt x="13588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8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6" y="18366"/>
                    <a:pt x="30126" y="19367"/>
                    <a:pt x="31038" y="20284"/>
                  </a:cubicBezTo>
                  <a:cubicBezTo>
                    <a:pt x="31956" y="21193"/>
                    <a:pt x="32955" y="22025"/>
                    <a:pt x="34093" y="22618"/>
                  </a:cubicBezTo>
                  <a:cubicBezTo>
                    <a:pt x="35000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5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5" y="23155"/>
                    <a:pt x="38546" y="23084"/>
                    <a:pt x="38690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4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3" y="15443"/>
                  </a:cubicBezTo>
                  <a:cubicBezTo>
                    <a:pt x="44293" y="13582"/>
                    <a:pt x="44821" y="11835"/>
                    <a:pt x="45255" y="10282"/>
                  </a:cubicBezTo>
                  <a:cubicBezTo>
                    <a:pt x="45690" y="8729"/>
                    <a:pt x="46025" y="7362"/>
                    <a:pt x="46288" y="6234"/>
                  </a:cubicBezTo>
                  <a:cubicBezTo>
                    <a:pt x="46550" y="5107"/>
                    <a:pt x="46729" y="4215"/>
                    <a:pt x="46851" y="3607"/>
                  </a:cubicBezTo>
                  <a:cubicBezTo>
                    <a:pt x="46968" y="2999"/>
                    <a:pt x="47030" y="2674"/>
                    <a:pt x="47030" y="2674"/>
                  </a:cubicBezTo>
                  <a:lnTo>
                    <a:pt x="47030" y="2674"/>
                  </a:lnTo>
                  <a:cubicBezTo>
                    <a:pt x="47029" y="2675"/>
                    <a:pt x="46753" y="3967"/>
                    <a:pt x="46171" y="6205"/>
                  </a:cubicBezTo>
                  <a:cubicBezTo>
                    <a:pt x="45880" y="7323"/>
                    <a:pt x="45509" y="8679"/>
                    <a:pt x="45036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5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6" y="21772"/>
                    <a:pt x="39155" y="22124"/>
                  </a:cubicBezTo>
                  <a:cubicBezTo>
                    <a:pt x="38939" y="22297"/>
                    <a:pt x="38708" y="22452"/>
                    <a:pt x="38465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1" y="22794"/>
                  </a:cubicBezTo>
                  <a:cubicBezTo>
                    <a:pt x="37838" y="22808"/>
                    <a:pt x="37780" y="22827"/>
                    <a:pt x="37702" y="22834"/>
                  </a:cubicBezTo>
                  <a:cubicBezTo>
                    <a:pt x="37502" y="22859"/>
                    <a:pt x="37299" y="22872"/>
                    <a:pt x="37094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6" y="22636"/>
                    <a:pt x="34872" y="22423"/>
                    <a:pt x="34339" y="22144"/>
                  </a:cubicBezTo>
                  <a:cubicBezTo>
                    <a:pt x="33277" y="21584"/>
                    <a:pt x="32318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2" y="8239"/>
                    <a:pt x="21666" y="6005"/>
                    <a:pt x="20005" y="3965"/>
                  </a:cubicBezTo>
                  <a:cubicBezTo>
                    <a:pt x="19168" y="2954"/>
                    <a:pt x="18273" y="1984"/>
                    <a:pt x="17214" y="1201"/>
                  </a:cubicBezTo>
                  <a:cubicBezTo>
                    <a:pt x="16681" y="814"/>
                    <a:pt x="16111" y="469"/>
                    <a:pt x="15479" y="254"/>
                  </a:cubicBezTo>
                  <a:cubicBezTo>
                    <a:pt x="15020" y="99"/>
                    <a:pt x="14538" y="1"/>
                    <a:pt x="14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8;p65">
              <a:extLst>
                <a:ext uri="{FF2B5EF4-FFF2-40B4-BE49-F238E27FC236}">
                  <a16:creationId xmlns:a16="http://schemas.microsoft.com/office/drawing/2014/main" id="{410D5E4A-1332-04E4-DBC7-44208ACE53EB}"/>
                </a:ext>
              </a:extLst>
            </p:cNvPr>
            <p:cNvSpPr/>
            <p:nvPr/>
          </p:nvSpPr>
          <p:spPr>
            <a:xfrm>
              <a:off x="3225150" y="1442750"/>
              <a:ext cx="1175750" cy="584725"/>
            </a:xfrm>
            <a:custGeom>
              <a:avLst/>
              <a:gdLst/>
              <a:ahLst/>
              <a:cxnLst/>
              <a:rect l="l" t="t" r="r" b="b"/>
              <a:pathLst>
                <a:path w="47030" h="23389" extrusionOk="0">
                  <a:moveTo>
                    <a:pt x="14049" y="1"/>
                  </a:moveTo>
                  <a:cubicBezTo>
                    <a:pt x="13867" y="1"/>
                    <a:pt x="13684" y="14"/>
                    <a:pt x="13501" y="44"/>
                  </a:cubicBezTo>
                  <a:cubicBezTo>
                    <a:pt x="12857" y="144"/>
                    <a:pt x="12246" y="370"/>
                    <a:pt x="11685" y="658"/>
                  </a:cubicBezTo>
                  <a:cubicBezTo>
                    <a:pt x="11124" y="950"/>
                    <a:pt x="10614" y="1309"/>
                    <a:pt x="10144" y="1700"/>
                  </a:cubicBezTo>
                  <a:cubicBezTo>
                    <a:pt x="9207" y="2483"/>
                    <a:pt x="8425" y="3382"/>
                    <a:pt x="7737" y="4300"/>
                  </a:cubicBezTo>
                  <a:cubicBezTo>
                    <a:pt x="6364" y="6142"/>
                    <a:pt x="5334" y="8052"/>
                    <a:pt x="4467" y="9841"/>
                  </a:cubicBezTo>
                  <a:cubicBezTo>
                    <a:pt x="3599" y="11635"/>
                    <a:pt x="2919" y="13327"/>
                    <a:pt x="2355" y="14839"/>
                  </a:cubicBezTo>
                  <a:cubicBezTo>
                    <a:pt x="1791" y="16353"/>
                    <a:pt x="1346" y="17688"/>
                    <a:pt x="998" y="18793"/>
                  </a:cubicBezTo>
                  <a:cubicBezTo>
                    <a:pt x="651" y="19896"/>
                    <a:pt x="407" y="20772"/>
                    <a:pt x="243" y="21371"/>
                  </a:cubicBezTo>
                  <a:cubicBezTo>
                    <a:pt x="79" y="21971"/>
                    <a:pt x="1" y="22290"/>
                    <a:pt x="1" y="22290"/>
                  </a:cubicBezTo>
                  <a:cubicBezTo>
                    <a:pt x="1" y="22290"/>
                    <a:pt x="360" y="21016"/>
                    <a:pt x="1111" y="18831"/>
                  </a:cubicBezTo>
                  <a:cubicBezTo>
                    <a:pt x="1488" y="17738"/>
                    <a:pt x="1968" y="16419"/>
                    <a:pt x="2566" y="14925"/>
                  </a:cubicBezTo>
                  <a:cubicBezTo>
                    <a:pt x="3170" y="13433"/>
                    <a:pt x="3893" y="11767"/>
                    <a:pt x="4775" y="9997"/>
                  </a:cubicBezTo>
                  <a:cubicBezTo>
                    <a:pt x="5665" y="8234"/>
                    <a:pt x="6716" y="6357"/>
                    <a:pt x="8090" y="4573"/>
                  </a:cubicBezTo>
                  <a:cubicBezTo>
                    <a:pt x="8777" y="3684"/>
                    <a:pt x="9555" y="2823"/>
                    <a:pt x="10461" y="2090"/>
                  </a:cubicBezTo>
                  <a:cubicBezTo>
                    <a:pt x="10916" y="1725"/>
                    <a:pt x="11403" y="1395"/>
                    <a:pt x="11924" y="1125"/>
                  </a:cubicBezTo>
                  <a:cubicBezTo>
                    <a:pt x="12446" y="860"/>
                    <a:pt x="13005" y="660"/>
                    <a:pt x="13587" y="572"/>
                  </a:cubicBezTo>
                  <a:cubicBezTo>
                    <a:pt x="13733" y="549"/>
                    <a:pt x="13882" y="539"/>
                    <a:pt x="14032" y="539"/>
                  </a:cubicBezTo>
                  <a:cubicBezTo>
                    <a:pt x="14454" y="539"/>
                    <a:pt x="14887" y="624"/>
                    <a:pt x="15298" y="767"/>
                  </a:cubicBezTo>
                  <a:cubicBezTo>
                    <a:pt x="15861" y="960"/>
                    <a:pt x="16386" y="1281"/>
                    <a:pt x="16884" y="1646"/>
                  </a:cubicBezTo>
                  <a:cubicBezTo>
                    <a:pt x="17875" y="2386"/>
                    <a:pt x="18745" y="3334"/>
                    <a:pt x="19558" y="4329"/>
                  </a:cubicBezTo>
                  <a:cubicBezTo>
                    <a:pt x="21179" y="6337"/>
                    <a:pt x="22597" y="8569"/>
                    <a:pt x="24029" y="10789"/>
                  </a:cubicBezTo>
                  <a:cubicBezTo>
                    <a:pt x="25469" y="13006"/>
                    <a:pt x="26902" y="15240"/>
                    <a:pt x="28491" y="17324"/>
                  </a:cubicBezTo>
                  <a:cubicBezTo>
                    <a:pt x="29285" y="18366"/>
                    <a:pt x="30126" y="19367"/>
                    <a:pt x="31038" y="20284"/>
                  </a:cubicBezTo>
                  <a:cubicBezTo>
                    <a:pt x="31955" y="21193"/>
                    <a:pt x="32955" y="22025"/>
                    <a:pt x="34093" y="22618"/>
                  </a:cubicBezTo>
                  <a:cubicBezTo>
                    <a:pt x="34999" y="23094"/>
                    <a:pt x="36016" y="23389"/>
                    <a:pt x="37030" y="23389"/>
                  </a:cubicBezTo>
                  <a:cubicBezTo>
                    <a:pt x="37279" y="23389"/>
                    <a:pt x="37528" y="23371"/>
                    <a:pt x="37774" y="23333"/>
                  </a:cubicBezTo>
                  <a:cubicBezTo>
                    <a:pt x="37845" y="23325"/>
                    <a:pt x="37931" y="23301"/>
                    <a:pt x="38014" y="23279"/>
                  </a:cubicBezTo>
                  <a:cubicBezTo>
                    <a:pt x="38097" y="23260"/>
                    <a:pt x="38178" y="23236"/>
                    <a:pt x="38251" y="23206"/>
                  </a:cubicBezTo>
                  <a:cubicBezTo>
                    <a:pt x="38404" y="23155"/>
                    <a:pt x="38546" y="23084"/>
                    <a:pt x="38689" y="23016"/>
                  </a:cubicBezTo>
                  <a:cubicBezTo>
                    <a:pt x="38967" y="22865"/>
                    <a:pt x="39223" y="22688"/>
                    <a:pt x="39457" y="22493"/>
                  </a:cubicBezTo>
                  <a:cubicBezTo>
                    <a:pt x="39922" y="22100"/>
                    <a:pt x="40314" y="21650"/>
                    <a:pt x="40663" y="21188"/>
                  </a:cubicBezTo>
                  <a:cubicBezTo>
                    <a:pt x="41356" y="20256"/>
                    <a:pt x="41893" y="19272"/>
                    <a:pt x="42363" y="18303"/>
                  </a:cubicBezTo>
                  <a:cubicBezTo>
                    <a:pt x="42831" y="17333"/>
                    <a:pt x="43227" y="16373"/>
                    <a:pt x="43582" y="15443"/>
                  </a:cubicBezTo>
                  <a:cubicBezTo>
                    <a:pt x="44292" y="13582"/>
                    <a:pt x="44820" y="11835"/>
                    <a:pt x="45254" y="10282"/>
                  </a:cubicBezTo>
                  <a:cubicBezTo>
                    <a:pt x="45689" y="8729"/>
                    <a:pt x="46024" y="7362"/>
                    <a:pt x="46288" y="6234"/>
                  </a:cubicBezTo>
                  <a:cubicBezTo>
                    <a:pt x="46550" y="5107"/>
                    <a:pt x="46729" y="4215"/>
                    <a:pt x="46850" y="3607"/>
                  </a:cubicBezTo>
                  <a:cubicBezTo>
                    <a:pt x="46968" y="2999"/>
                    <a:pt x="47029" y="2674"/>
                    <a:pt x="47029" y="2674"/>
                  </a:cubicBezTo>
                  <a:lnTo>
                    <a:pt x="47029" y="2674"/>
                  </a:lnTo>
                  <a:cubicBezTo>
                    <a:pt x="47029" y="2675"/>
                    <a:pt x="46753" y="3967"/>
                    <a:pt x="46170" y="6205"/>
                  </a:cubicBezTo>
                  <a:cubicBezTo>
                    <a:pt x="45880" y="7323"/>
                    <a:pt x="45509" y="8679"/>
                    <a:pt x="45035" y="10218"/>
                  </a:cubicBezTo>
                  <a:cubicBezTo>
                    <a:pt x="44559" y="11754"/>
                    <a:pt x="43986" y="13479"/>
                    <a:pt x="43260" y="15317"/>
                  </a:cubicBezTo>
                  <a:cubicBezTo>
                    <a:pt x="42895" y="16235"/>
                    <a:pt x="42484" y="17179"/>
                    <a:pt x="42009" y="18128"/>
                  </a:cubicBezTo>
                  <a:cubicBezTo>
                    <a:pt x="41531" y="19075"/>
                    <a:pt x="40987" y="20032"/>
                    <a:pt x="40307" y="20914"/>
                  </a:cubicBezTo>
                  <a:cubicBezTo>
                    <a:pt x="39965" y="21352"/>
                    <a:pt x="39585" y="21772"/>
                    <a:pt x="39154" y="22124"/>
                  </a:cubicBezTo>
                  <a:cubicBezTo>
                    <a:pt x="38938" y="22297"/>
                    <a:pt x="38708" y="22452"/>
                    <a:pt x="38464" y="22581"/>
                  </a:cubicBezTo>
                  <a:cubicBezTo>
                    <a:pt x="38340" y="22638"/>
                    <a:pt x="38217" y="22698"/>
                    <a:pt x="38088" y="22738"/>
                  </a:cubicBezTo>
                  <a:cubicBezTo>
                    <a:pt x="38024" y="22762"/>
                    <a:pt x="37961" y="22778"/>
                    <a:pt x="37900" y="22794"/>
                  </a:cubicBezTo>
                  <a:cubicBezTo>
                    <a:pt x="37837" y="22808"/>
                    <a:pt x="37780" y="22827"/>
                    <a:pt x="37701" y="22834"/>
                  </a:cubicBezTo>
                  <a:cubicBezTo>
                    <a:pt x="37502" y="22859"/>
                    <a:pt x="37299" y="22872"/>
                    <a:pt x="37093" y="22872"/>
                  </a:cubicBezTo>
                  <a:cubicBezTo>
                    <a:pt x="36728" y="22872"/>
                    <a:pt x="36357" y="22832"/>
                    <a:pt x="35995" y="22755"/>
                  </a:cubicBezTo>
                  <a:cubicBezTo>
                    <a:pt x="35425" y="22636"/>
                    <a:pt x="34871" y="22423"/>
                    <a:pt x="34339" y="22144"/>
                  </a:cubicBezTo>
                  <a:cubicBezTo>
                    <a:pt x="33277" y="21584"/>
                    <a:pt x="32317" y="20780"/>
                    <a:pt x="31430" y="19892"/>
                  </a:cubicBezTo>
                  <a:cubicBezTo>
                    <a:pt x="30548" y="18995"/>
                    <a:pt x="29728" y="18008"/>
                    <a:pt x="28949" y="16976"/>
                  </a:cubicBezTo>
                  <a:cubicBezTo>
                    <a:pt x="27392" y="14909"/>
                    <a:pt x="25977" y="12680"/>
                    <a:pt x="24546" y="10455"/>
                  </a:cubicBezTo>
                  <a:cubicBezTo>
                    <a:pt x="23101" y="8239"/>
                    <a:pt x="21665" y="6005"/>
                    <a:pt x="20005" y="3965"/>
                  </a:cubicBezTo>
                  <a:cubicBezTo>
                    <a:pt x="19167" y="2954"/>
                    <a:pt x="18273" y="1984"/>
                    <a:pt x="17213" y="1201"/>
                  </a:cubicBezTo>
                  <a:cubicBezTo>
                    <a:pt x="16681" y="814"/>
                    <a:pt x="16111" y="469"/>
                    <a:pt x="15478" y="254"/>
                  </a:cubicBezTo>
                  <a:cubicBezTo>
                    <a:pt x="15020" y="99"/>
                    <a:pt x="14537" y="1"/>
                    <a:pt x="14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9;p65">
              <a:extLst>
                <a:ext uri="{FF2B5EF4-FFF2-40B4-BE49-F238E27FC236}">
                  <a16:creationId xmlns:a16="http://schemas.microsoft.com/office/drawing/2014/main" id="{2AEA85BF-5052-A87A-7D8D-AD1BFFFAC735}"/>
                </a:ext>
              </a:extLst>
            </p:cNvPr>
            <p:cNvSpPr/>
            <p:nvPr/>
          </p:nvSpPr>
          <p:spPr>
            <a:xfrm>
              <a:off x="3637975" y="1728275"/>
              <a:ext cx="51425" cy="112100"/>
            </a:xfrm>
            <a:custGeom>
              <a:avLst/>
              <a:gdLst/>
              <a:ahLst/>
              <a:cxnLst/>
              <a:rect l="l" t="t" r="r" b="b"/>
              <a:pathLst>
                <a:path w="2057" h="4484" extrusionOk="0">
                  <a:moveTo>
                    <a:pt x="1828" y="1"/>
                  </a:moveTo>
                  <a:lnTo>
                    <a:pt x="1828" y="3279"/>
                  </a:lnTo>
                  <a:cubicBezTo>
                    <a:pt x="1713" y="3217"/>
                    <a:pt x="1561" y="3185"/>
                    <a:pt x="1391" y="3185"/>
                  </a:cubicBezTo>
                  <a:cubicBezTo>
                    <a:pt x="1233" y="3185"/>
                    <a:pt x="1058" y="3213"/>
                    <a:pt x="882" y="3272"/>
                  </a:cubicBezTo>
                  <a:cubicBezTo>
                    <a:pt x="350" y="3451"/>
                    <a:pt x="0" y="3847"/>
                    <a:pt x="103" y="4159"/>
                  </a:cubicBezTo>
                  <a:cubicBezTo>
                    <a:pt x="173" y="4367"/>
                    <a:pt x="429" y="4483"/>
                    <a:pt x="751" y="4483"/>
                  </a:cubicBezTo>
                  <a:cubicBezTo>
                    <a:pt x="909" y="4483"/>
                    <a:pt x="1084" y="4455"/>
                    <a:pt x="1260" y="4396"/>
                  </a:cubicBezTo>
                  <a:cubicBezTo>
                    <a:pt x="1710" y="4245"/>
                    <a:pt x="2026" y="3940"/>
                    <a:pt x="2055" y="3663"/>
                  </a:cubicBezTo>
                  <a:lnTo>
                    <a:pt x="2056" y="3663"/>
                  </a:lnTo>
                  <a:lnTo>
                    <a:pt x="2056" y="3635"/>
                  </a:lnTo>
                  <a:lnTo>
                    <a:pt x="2056" y="3615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30;p65">
              <a:extLst>
                <a:ext uri="{FF2B5EF4-FFF2-40B4-BE49-F238E27FC236}">
                  <a16:creationId xmlns:a16="http://schemas.microsoft.com/office/drawing/2014/main" id="{8B39C611-C263-69B5-195C-D110E10A994B}"/>
                </a:ext>
              </a:extLst>
            </p:cNvPr>
            <p:cNvSpPr/>
            <p:nvPr/>
          </p:nvSpPr>
          <p:spPr>
            <a:xfrm>
              <a:off x="3984375" y="1516925"/>
              <a:ext cx="51400" cy="112075"/>
            </a:xfrm>
            <a:custGeom>
              <a:avLst/>
              <a:gdLst/>
              <a:ahLst/>
              <a:cxnLst/>
              <a:rect l="l" t="t" r="r" b="b"/>
              <a:pathLst>
                <a:path w="2056" h="4483" extrusionOk="0">
                  <a:moveTo>
                    <a:pt x="1828" y="0"/>
                  </a:moveTo>
                  <a:lnTo>
                    <a:pt x="1828" y="3278"/>
                  </a:lnTo>
                  <a:cubicBezTo>
                    <a:pt x="1713" y="3217"/>
                    <a:pt x="1561" y="3184"/>
                    <a:pt x="1391" y="3184"/>
                  </a:cubicBezTo>
                  <a:cubicBezTo>
                    <a:pt x="1232" y="3184"/>
                    <a:pt x="1058" y="3213"/>
                    <a:pt x="882" y="3271"/>
                  </a:cubicBezTo>
                  <a:cubicBezTo>
                    <a:pt x="348" y="3450"/>
                    <a:pt x="0" y="3847"/>
                    <a:pt x="103" y="4159"/>
                  </a:cubicBezTo>
                  <a:cubicBezTo>
                    <a:pt x="172" y="4366"/>
                    <a:pt x="428" y="4483"/>
                    <a:pt x="750" y="4483"/>
                  </a:cubicBezTo>
                  <a:cubicBezTo>
                    <a:pt x="909" y="4483"/>
                    <a:pt x="1083" y="4454"/>
                    <a:pt x="1260" y="4395"/>
                  </a:cubicBezTo>
                  <a:cubicBezTo>
                    <a:pt x="1708" y="4243"/>
                    <a:pt x="2026" y="3940"/>
                    <a:pt x="2054" y="3662"/>
                  </a:cubicBezTo>
                  <a:lnTo>
                    <a:pt x="2056" y="3662"/>
                  </a:lnTo>
                  <a:lnTo>
                    <a:pt x="2056" y="3633"/>
                  </a:lnTo>
                  <a:lnTo>
                    <a:pt x="2056" y="3615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31;p65">
              <a:extLst>
                <a:ext uri="{FF2B5EF4-FFF2-40B4-BE49-F238E27FC236}">
                  <a16:creationId xmlns:a16="http://schemas.microsoft.com/office/drawing/2014/main" id="{12CC7BE4-D16F-A569-84B8-C078778F47E4}"/>
                </a:ext>
              </a:extLst>
            </p:cNvPr>
            <p:cNvSpPr/>
            <p:nvPr/>
          </p:nvSpPr>
          <p:spPr>
            <a:xfrm>
              <a:off x="4253900" y="1668150"/>
              <a:ext cx="77500" cy="100825"/>
            </a:xfrm>
            <a:custGeom>
              <a:avLst/>
              <a:gdLst/>
              <a:ahLst/>
              <a:cxnLst/>
              <a:rect l="l" t="t" r="r" b="b"/>
              <a:pathLst>
                <a:path w="3100" h="4033" extrusionOk="0">
                  <a:moveTo>
                    <a:pt x="2880" y="1"/>
                  </a:moveTo>
                  <a:lnTo>
                    <a:pt x="1914" y="3132"/>
                  </a:lnTo>
                  <a:cubicBezTo>
                    <a:pt x="1743" y="2961"/>
                    <a:pt x="1428" y="2847"/>
                    <a:pt x="1064" y="2847"/>
                  </a:cubicBezTo>
                  <a:cubicBezTo>
                    <a:pt x="1047" y="2847"/>
                    <a:pt x="1030" y="2848"/>
                    <a:pt x="1012" y="2848"/>
                  </a:cubicBezTo>
                  <a:cubicBezTo>
                    <a:pt x="448" y="2862"/>
                    <a:pt x="0" y="3137"/>
                    <a:pt x="7" y="3465"/>
                  </a:cubicBezTo>
                  <a:cubicBezTo>
                    <a:pt x="16" y="3784"/>
                    <a:pt x="452" y="4033"/>
                    <a:pt x="995" y="4033"/>
                  </a:cubicBezTo>
                  <a:cubicBezTo>
                    <a:pt x="1010" y="4033"/>
                    <a:pt x="1026" y="4032"/>
                    <a:pt x="1041" y="4032"/>
                  </a:cubicBezTo>
                  <a:cubicBezTo>
                    <a:pt x="1513" y="4019"/>
                    <a:pt x="1907" y="3824"/>
                    <a:pt x="2016" y="3567"/>
                  </a:cubicBezTo>
                  <a:lnTo>
                    <a:pt x="2019" y="3567"/>
                  </a:lnTo>
                  <a:lnTo>
                    <a:pt x="2029" y="3542"/>
                  </a:lnTo>
                  <a:cubicBezTo>
                    <a:pt x="2031" y="3537"/>
                    <a:pt x="2033" y="3530"/>
                    <a:pt x="2034" y="3522"/>
                  </a:cubicBezTo>
                  <a:lnTo>
                    <a:pt x="3099" y="68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32;p65">
              <a:extLst>
                <a:ext uri="{FF2B5EF4-FFF2-40B4-BE49-F238E27FC236}">
                  <a16:creationId xmlns:a16="http://schemas.microsoft.com/office/drawing/2014/main" id="{06B0E6FD-578D-CBFD-0ACD-E3E79C5C1F86}"/>
                </a:ext>
              </a:extLst>
            </p:cNvPr>
            <p:cNvSpPr/>
            <p:nvPr/>
          </p:nvSpPr>
          <p:spPr>
            <a:xfrm>
              <a:off x="3176650" y="1579975"/>
              <a:ext cx="51425" cy="112075"/>
            </a:xfrm>
            <a:custGeom>
              <a:avLst/>
              <a:gdLst/>
              <a:ahLst/>
              <a:cxnLst/>
              <a:rect l="l" t="t" r="r" b="b"/>
              <a:pathLst>
                <a:path w="2057" h="4483" extrusionOk="0">
                  <a:moveTo>
                    <a:pt x="1829" y="1"/>
                  </a:moveTo>
                  <a:lnTo>
                    <a:pt x="1829" y="3279"/>
                  </a:lnTo>
                  <a:cubicBezTo>
                    <a:pt x="1713" y="3218"/>
                    <a:pt x="1561" y="3185"/>
                    <a:pt x="1390" y="3185"/>
                  </a:cubicBezTo>
                  <a:cubicBezTo>
                    <a:pt x="1232" y="3185"/>
                    <a:pt x="1058" y="3213"/>
                    <a:pt x="883" y="3272"/>
                  </a:cubicBezTo>
                  <a:cubicBezTo>
                    <a:pt x="350" y="3450"/>
                    <a:pt x="1" y="3848"/>
                    <a:pt x="104" y="4159"/>
                  </a:cubicBezTo>
                  <a:cubicBezTo>
                    <a:pt x="174" y="4366"/>
                    <a:pt x="429" y="4483"/>
                    <a:pt x="751" y="4483"/>
                  </a:cubicBezTo>
                  <a:cubicBezTo>
                    <a:pt x="910" y="4483"/>
                    <a:pt x="1084" y="4455"/>
                    <a:pt x="1261" y="4395"/>
                  </a:cubicBezTo>
                  <a:cubicBezTo>
                    <a:pt x="1710" y="4245"/>
                    <a:pt x="2026" y="3940"/>
                    <a:pt x="2055" y="3664"/>
                  </a:cubicBezTo>
                  <a:lnTo>
                    <a:pt x="2057" y="3664"/>
                  </a:lnTo>
                  <a:lnTo>
                    <a:pt x="2057" y="3635"/>
                  </a:lnTo>
                  <a:lnTo>
                    <a:pt x="2057" y="3615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33;p65">
              <a:extLst>
                <a:ext uri="{FF2B5EF4-FFF2-40B4-BE49-F238E27FC236}">
                  <a16:creationId xmlns:a16="http://schemas.microsoft.com/office/drawing/2014/main" id="{0F30AEA5-6427-4575-98CC-60B631D843E9}"/>
                </a:ext>
              </a:extLst>
            </p:cNvPr>
            <p:cNvSpPr/>
            <p:nvPr/>
          </p:nvSpPr>
          <p:spPr>
            <a:xfrm>
              <a:off x="3401775" y="1577675"/>
              <a:ext cx="130275" cy="91500"/>
            </a:xfrm>
            <a:custGeom>
              <a:avLst/>
              <a:gdLst/>
              <a:ahLst/>
              <a:cxnLst/>
              <a:rect l="l" t="t" r="r" b="b"/>
              <a:pathLst>
                <a:path w="5211" h="3660" extrusionOk="0">
                  <a:moveTo>
                    <a:pt x="2659" y="208"/>
                  </a:moveTo>
                  <a:lnTo>
                    <a:pt x="4923" y="765"/>
                  </a:lnTo>
                  <a:lnTo>
                    <a:pt x="4637" y="1186"/>
                  </a:lnTo>
                  <a:lnTo>
                    <a:pt x="2368" y="638"/>
                  </a:lnTo>
                  <a:lnTo>
                    <a:pt x="2659" y="208"/>
                  </a:lnTo>
                  <a:close/>
                  <a:moveTo>
                    <a:pt x="2590" y="1"/>
                  </a:moveTo>
                  <a:lnTo>
                    <a:pt x="2050" y="793"/>
                  </a:lnTo>
                  <a:lnTo>
                    <a:pt x="1311" y="1879"/>
                  </a:lnTo>
                  <a:cubicBezTo>
                    <a:pt x="1233" y="1736"/>
                    <a:pt x="1045" y="1601"/>
                    <a:pt x="805" y="1533"/>
                  </a:cubicBezTo>
                  <a:cubicBezTo>
                    <a:pt x="706" y="1505"/>
                    <a:pt x="609" y="1493"/>
                    <a:pt x="518" y="1493"/>
                  </a:cubicBezTo>
                  <a:cubicBezTo>
                    <a:pt x="285" y="1493"/>
                    <a:pt x="99" y="1578"/>
                    <a:pt x="57" y="1726"/>
                  </a:cubicBezTo>
                  <a:cubicBezTo>
                    <a:pt x="0" y="1932"/>
                    <a:pt x="239" y="2181"/>
                    <a:pt x="596" y="2281"/>
                  </a:cubicBezTo>
                  <a:cubicBezTo>
                    <a:pt x="696" y="2310"/>
                    <a:pt x="795" y="2323"/>
                    <a:pt x="886" y="2323"/>
                  </a:cubicBezTo>
                  <a:cubicBezTo>
                    <a:pt x="1068" y="2323"/>
                    <a:pt x="1220" y="2270"/>
                    <a:pt x="1297" y="2175"/>
                  </a:cubicBezTo>
                  <a:lnTo>
                    <a:pt x="1299" y="2175"/>
                  </a:lnTo>
                  <a:lnTo>
                    <a:pt x="2213" y="834"/>
                  </a:lnTo>
                  <a:lnTo>
                    <a:pt x="4491" y="1418"/>
                  </a:lnTo>
                  <a:lnTo>
                    <a:pt x="3273" y="3208"/>
                  </a:lnTo>
                  <a:cubicBezTo>
                    <a:pt x="3191" y="3069"/>
                    <a:pt x="3006" y="2938"/>
                    <a:pt x="2772" y="2871"/>
                  </a:cubicBezTo>
                  <a:cubicBezTo>
                    <a:pt x="2672" y="2843"/>
                    <a:pt x="2574" y="2830"/>
                    <a:pt x="2483" y="2830"/>
                  </a:cubicBezTo>
                  <a:cubicBezTo>
                    <a:pt x="2250" y="2830"/>
                    <a:pt x="2066" y="2917"/>
                    <a:pt x="2024" y="3064"/>
                  </a:cubicBezTo>
                  <a:cubicBezTo>
                    <a:pt x="1967" y="3271"/>
                    <a:pt x="2206" y="3520"/>
                    <a:pt x="2563" y="3620"/>
                  </a:cubicBezTo>
                  <a:cubicBezTo>
                    <a:pt x="2662" y="3647"/>
                    <a:pt x="2760" y="3660"/>
                    <a:pt x="2850" y="3660"/>
                  </a:cubicBezTo>
                  <a:cubicBezTo>
                    <a:pt x="3079" y="3660"/>
                    <a:pt x="3262" y="3577"/>
                    <a:pt x="3308" y="3434"/>
                  </a:cubicBezTo>
                  <a:lnTo>
                    <a:pt x="4653" y="1460"/>
                  </a:lnTo>
                  <a:lnTo>
                    <a:pt x="5145" y="737"/>
                  </a:lnTo>
                  <a:lnTo>
                    <a:pt x="5211" y="641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34;p65">
              <a:extLst>
                <a:ext uri="{FF2B5EF4-FFF2-40B4-BE49-F238E27FC236}">
                  <a16:creationId xmlns:a16="http://schemas.microsoft.com/office/drawing/2014/main" id="{0B7BF477-41FE-9AA3-8E55-766972AB05D8}"/>
                </a:ext>
              </a:extLst>
            </p:cNvPr>
            <p:cNvSpPr/>
            <p:nvPr/>
          </p:nvSpPr>
          <p:spPr>
            <a:xfrm>
              <a:off x="3293325" y="1338700"/>
              <a:ext cx="130300" cy="91475"/>
            </a:xfrm>
            <a:custGeom>
              <a:avLst/>
              <a:gdLst/>
              <a:ahLst/>
              <a:cxnLst/>
              <a:rect l="l" t="t" r="r" b="b"/>
              <a:pathLst>
                <a:path w="5212" h="3659" extrusionOk="0">
                  <a:moveTo>
                    <a:pt x="2659" y="205"/>
                  </a:moveTo>
                  <a:lnTo>
                    <a:pt x="4924" y="762"/>
                  </a:lnTo>
                  <a:lnTo>
                    <a:pt x="4637" y="1183"/>
                  </a:lnTo>
                  <a:lnTo>
                    <a:pt x="2368" y="634"/>
                  </a:lnTo>
                  <a:lnTo>
                    <a:pt x="2659" y="205"/>
                  </a:lnTo>
                  <a:close/>
                  <a:moveTo>
                    <a:pt x="2590" y="0"/>
                  </a:moveTo>
                  <a:lnTo>
                    <a:pt x="2051" y="790"/>
                  </a:lnTo>
                  <a:lnTo>
                    <a:pt x="1312" y="1877"/>
                  </a:lnTo>
                  <a:cubicBezTo>
                    <a:pt x="1233" y="1734"/>
                    <a:pt x="1046" y="1599"/>
                    <a:pt x="805" y="1532"/>
                  </a:cubicBezTo>
                  <a:cubicBezTo>
                    <a:pt x="706" y="1504"/>
                    <a:pt x="608" y="1491"/>
                    <a:pt x="517" y="1491"/>
                  </a:cubicBezTo>
                  <a:cubicBezTo>
                    <a:pt x="284" y="1491"/>
                    <a:pt x="99" y="1577"/>
                    <a:pt x="58" y="1725"/>
                  </a:cubicBezTo>
                  <a:cubicBezTo>
                    <a:pt x="1" y="1930"/>
                    <a:pt x="240" y="2179"/>
                    <a:pt x="596" y="2279"/>
                  </a:cubicBezTo>
                  <a:cubicBezTo>
                    <a:pt x="697" y="2307"/>
                    <a:pt x="795" y="2321"/>
                    <a:pt x="886" y="2321"/>
                  </a:cubicBezTo>
                  <a:cubicBezTo>
                    <a:pt x="1068" y="2321"/>
                    <a:pt x="1220" y="2268"/>
                    <a:pt x="1298" y="2173"/>
                  </a:cubicBezTo>
                  <a:lnTo>
                    <a:pt x="1299" y="2173"/>
                  </a:lnTo>
                  <a:lnTo>
                    <a:pt x="2214" y="832"/>
                  </a:lnTo>
                  <a:lnTo>
                    <a:pt x="4491" y="1417"/>
                  </a:lnTo>
                  <a:lnTo>
                    <a:pt x="3273" y="3207"/>
                  </a:lnTo>
                  <a:cubicBezTo>
                    <a:pt x="3190" y="3066"/>
                    <a:pt x="3007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5" y="2916"/>
                    <a:pt x="2025" y="3064"/>
                  </a:cubicBezTo>
                  <a:cubicBezTo>
                    <a:pt x="1968" y="3268"/>
                    <a:pt x="2207" y="3517"/>
                    <a:pt x="2563" y="3618"/>
                  </a:cubicBezTo>
                  <a:cubicBezTo>
                    <a:pt x="2663" y="3645"/>
                    <a:pt x="2761" y="3658"/>
                    <a:pt x="2851" y="3658"/>
                  </a:cubicBezTo>
                  <a:cubicBezTo>
                    <a:pt x="3080" y="3658"/>
                    <a:pt x="3263" y="3575"/>
                    <a:pt x="3309" y="3432"/>
                  </a:cubicBezTo>
                  <a:lnTo>
                    <a:pt x="4653" y="1457"/>
                  </a:lnTo>
                  <a:lnTo>
                    <a:pt x="5146" y="735"/>
                  </a:lnTo>
                  <a:lnTo>
                    <a:pt x="5211" y="639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35;p65">
              <a:extLst>
                <a:ext uri="{FF2B5EF4-FFF2-40B4-BE49-F238E27FC236}">
                  <a16:creationId xmlns:a16="http://schemas.microsoft.com/office/drawing/2014/main" id="{C629422E-4E59-2332-3779-3A65C1577D15}"/>
                </a:ext>
              </a:extLst>
            </p:cNvPr>
            <p:cNvSpPr/>
            <p:nvPr/>
          </p:nvSpPr>
          <p:spPr>
            <a:xfrm>
              <a:off x="3213675" y="1819500"/>
              <a:ext cx="92100" cy="115675"/>
            </a:xfrm>
            <a:custGeom>
              <a:avLst/>
              <a:gdLst/>
              <a:ahLst/>
              <a:cxnLst/>
              <a:rect l="l" t="t" r="r" b="b"/>
              <a:pathLst>
                <a:path w="3684" h="4627" extrusionOk="0">
                  <a:moveTo>
                    <a:pt x="2750" y="296"/>
                  </a:moveTo>
                  <a:lnTo>
                    <a:pt x="2859" y="792"/>
                  </a:lnTo>
                  <a:lnTo>
                    <a:pt x="903" y="2066"/>
                  </a:lnTo>
                  <a:lnTo>
                    <a:pt x="792" y="1558"/>
                  </a:lnTo>
                  <a:lnTo>
                    <a:pt x="2750" y="296"/>
                  </a:lnTo>
                  <a:close/>
                  <a:moveTo>
                    <a:pt x="2856" y="1"/>
                  </a:moveTo>
                  <a:lnTo>
                    <a:pt x="591" y="1467"/>
                  </a:lnTo>
                  <a:lnTo>
                    <a:pt x="797" y="2401"/>
                  </a:lnTo>
                  <a:lnTo>
                    <a:pt x="1081" y="3684"/>
                  </a:lnTo>
                  <a:cubicBezTo>
                    <a:pt x="1042" y="3674"/>
                    <a:pt x="1000" y="3669"/>
                    <a:pt x="955" y="3669"/>
                  </a:cubicBezTo>
                  <a:cubicBezTo>
                    <a:pt x="813" y="3669"/>
                    <a:pt x="645" y="3719"/>
                    <a:pt x="482" y="3814"/>
                  </a:cubicBezTo>
                  <a:cubicBezTo>
                    <a:pt x="166" y="4005"/>
                    <a:pt x="0" y="4308"/>
                    <a:pt x="110" y="4491"/>
                  </a:cubicBezTo>
                  <a:cubicBezTo>
                    <a:pt x="165" y="4582"/>
                    <a:pt x="275" y="4626"/>
                    <a:pt x="410" y="4626"/>
                  </a:cubicBezTo>
                  <a:cubicBezTo>
                    <a:pt x="552" y="4626"/>
                    <a:pt x="722" y="4577"/>
                    <a:pt x="883" y="4480"/>
                  </a:cubicBezTo>
                  <a:cubicBezTo>
                    <a:pt x="1150" y="4320"/>
                    <a:pt x="1311" y="4079"/>
                    <a:pt x="1288" y="3897"/>
                  </a:cubicBezTo>
                  <a:lnTo>
                    <a:pt x="1290" y="3897"/>
                  </a:lnTo>
                  <a:lnTo>
                    <a:pt x="941" y="2313"/>
                  </a:lnTo>
                  <a:lnTo>
                    <a:pt x="2929" y="1057"/>
                  </a:lnTo>
                  <a:lnTo>
                    <a:pt x="3394" y="3172"/>
                  </a:lnTo>
                  <a:cubicBezTo>
                    <a:pt x="3359" y="3164"/>
                    <a:pt x="3321" y="3160"/>
                    <a:pt x="3280" y="3160"/>
                  </a:cubicBezTo>
                  <a:cubicBezTo>
                    <a:pt x="3138" y="3160"/>
                    <a:pt x="2968" y="3208"/>
                    <a:pt x="2807" y="3303"/>
                  </a:cubicBezTo>
                  <a:cubicBezTo>
                    <a:pt x="2491" y="3494"/>
                    <a:pt x="2323" y="3797"/>
                    <a:pt x="2435" y="3980"/>
                  </a:cubicBezTo>
                  <a:cubicBezTo>
                    <a:pt x="2489" y="4070"/>
                    <a:pt x="2600" y="4115"/>
                    <a:pt x="2736" y="4115"/>
                  </a:cubicBezTo>
                  <a:cubicBezTo>
                    <a:pt x="2877" y="4115"/>
                    <a:pt x="3047" y="4066"/>
                    <a:pt x="3208" y="3969"/>
                  </a:cubicBezTo>
                  <a:cubicBezTo>
                    <a:pt x="3517" y="3783"/>
                    <a:pt x="3683" y="3485"/>
                    <a:pt x="3582" y="3302"/>
                  </a:cubicBezTo>
                  <a:lnTo>
                    <a:pt x="3068" y="968"/>
                  </a:lnTo>
                  <a:lnTo>
                    <a:pt x="2880" y="115"/>
                  </a:lnTo>
                  <a:lnTo>
                    <a:pt x="2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36;p65">
              <a:extLst>
                <a:ext uri="{FF2B5EF4-FFF2-40B4-BE49-F238E27FC236}">
                  <a16:creationId xmlns:a16="http://schemas.microsoft.com/office/drawing/2014/main" id="{73167249-7E92-7628-DD23-6E711CD19E21}"/>
                </a:ext>
              </a:extLst>
            </p:cNvPr>
            <p:cNvSpPr/>
            <p:nvPr/>
          </p:nvSpPr>
          <p:spPr>
            <a:xfrm>
              <a:off x="4148875" y="1921675"/>
              <a:ext cx="179650" cy="126200"/>
            </a:xfrm>
            <a:custGeom>
              <a:avLst/>
              <a:gdLst/>
              <a:ahLst/>
              <a:cxnLst/>
              <a:rect l="l" t="t" r="r" b="b"/>
              <a:pathLst>
                <a:path w="7186" h="5048" extrusionOk="0">
                  <a:moveTo>
                    <a:pt x="3573" y="1"/>
                  </a:moveTo>
                  <a:lnTo>
                    <a:pt x="2830" y="1090"/>
                  </a:lnTo>
                  <a:lnTo>
                    <a:pt x="1810" y="2588"/>
                  </a:lnTo>
                  <a:cubicBezTo>
                    <a:pt x="1702" y="2391"/>
                    <a:pt x="1444" y="2205"/>
                    <a:pt x="1112" y="2112"/>
                  </a:cubicBezTo>
                  <a:cubicBezTo>
                    <a:pt x="973" y="2073"/>
                    <a:pt x="837" y="2054"/>
                    <a:pt x="711" y="2054"/>
                  </a:cubicBezTo>
                  <a:cubicBezTo>
                    <a:pt x="392" y="2054"/>
                    <a:pt x="138" y="2174"/>
                    <a:pt x="81" y="2378"/>
                  </a:cubicBezTo>
                  <a:cubicBezTo>
                    <a:pt x="1" y="2663"/>
                    <a:pt x="334" y="3004"/>
                    <a:pt x="824" y="3143"/>
                  </a:cubicBezTo>
                  <a:cubicBezTo>
                    <a:pt x="963" y="3182"/>
                    <a:pt x="1099" y="3200"/>
                    <a:pt x="1225" y="3200"/>
                  </a:cubicBezTo>
                  <a:cubicBezTo>
                    <a:pt x="1475" y="3200"/>
                    <a:pt x="1685" y="3127"/>
                    <a:pt x="1792" y="2997"/>
                  </a:cubicBezTo>
                  <a:lnTo>
                    <a:pt x="1795" y="3000"/>
                  </a:lnTo>
                  <a:lnTo>
                    <a:pt x="3054" y="1149"/>
                  </a:lnTo>
                  <a:lnTo>
                    <a:pt x="6192" y="1956"/>
                  </a:lnTo>
                  <a:lnTo>
                    <a:pt x="4515" y="4421"/>
                  </a:lnTo>
                  <a:cubicBezTo>
                    <a:pt x="4401" y="4228"/>
                    <a:pt x="4147" y="4049"/>
                    <a:pt x="3823" y="3959"/>
                  </a:cubicBezTo>
                  <a:cubicBezTo>
                    <a:pt x="3685" y="3920"/>
                    <a:pt x="3549" y="3901"/>
                    <a:pt x="3423" y="3901"/>
                  </a:cubicBezTo>
                  <a:cubicBezTo>
                    <a:pt x="3103" y="3901"/>
                    <a:pt x="2849" y="4021"/>
                    <a:pt x="2791" y="4225"/>
                  </a:cubicBezTo>
                  <a:cubicBezTo>
                    <a:pt x="2711" y="4510"/>
                    <a:pt x="3043" y="4851"/>
                    <a:pt x="3534" y="4990"/>
                  </a:cubicBezTo>
                  <a:cubicBezTo>
                    <a:pt x="3673" y="5029"/>
                    <a:pt x="3810" y="5048"/>
                    <a:pt x="3936" y="5048"/>
                  </a:cubicBezTo>
                  <a:cubicBezTo>
                    <a:pt x="4249" y="5048"/>
                    <a:pt x="4499" y="4933"/>
                    <a:pt x="4562" y="4735"/>
                  </a:cubicBezTo>
                  <a:lnTo>
                    <a:pt x="6416" y="2013"/>
                  </a:lnTo>
                  <a:lnTo>
                    <a:pt x="7094" y="1017"/>
                  </a:lnTo>
                  <a:lnTo>
                    <a:pt x="7186" y="883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7;p65">
              <a:extLst>
                <a:ext uri="{FF2B5EF4-FFF2-40B4-BE49-F238E27FC236}">
                  <a16:creationId xmlns:a16="http://schemas.microsoft.com/office/drawing/2014/main" id="{836CE91F-A75A-878A-6F46-60C3FE0CC8BE}"/>
                </a:ext>
              </a:extLst>
            </p:cNvPr>
            <p:cNvSpPr/>
            <p:nvPr/>
          </p:nvSpPr>
          <p:spPr>
            <a:xfrm>
              <a:off x="3390375" y="1792425"/>
              <a:ext cx="153650" cy="128475"/>
            </a:xfrm>
            <a:custGeom>
              <a:avLst/>
              <a:gdLst/>
              <a:ahLst/>
              <a:cxnLst/>
              <a:rect l="l" t="t" r="r" b="b"/>
              <a:pathLst>
                <a:path w="6146" h="5139" extrusionOk="0">
                  <a:moveTo>
                    <a:pt x="6145" y="0"/>
                  </a:moveTo>
                  <a:lnTo>
                    <a:pt x="2453" y="451"/>
                  </a:lnTo>
                  <a:lnTo>
                    <a:pt x="2145" y="1732"/>
                  </a:lnTo>
                  <a:lnTo>
                    <a:pt x="1719" y="3494"/>
                  </a:lnTo>
                  <a:cubicBezTo>
                    <a:pt x="1571" y="3369"/>
                    <a:pt x="1324" y="3290"/>
                    <a:pt x="1041" y="3290"/>
                  </a:cubicBezTo>
                  <a:cubicBezTo>
                    <a:pt x="995" y="3290"/>
                    <a:pt x="947" y="3292"/>
                    <a:pt x="899" y="3297"/>
                  </a:cubicBezTo>
                  <a:cubicBezTo>
                    <a:pt x="392" y="3341"/>
                    <a:pt x="1" y="3615"/>
                    <a:pt x="27" y="3911"/>
                  </a:cubicBezTo>
                  <a:cubicBezTo>
                    <a:pt x="49" y="4179"/>
                    <a:pt x="408" y="4369"/>
                    <a:pt x="853" y="4369"/>
                  </a:cubicBezTo>
                  <a:cubicBezTo>
                    <a:pt x="898" y="4369"/>
                    <a:pt x="945" y="4367"/>
                    <a:pt x="992" y="4363"/>
                  </a:cubicBezTo>
                  <a:cubicBezTo>
                    <a:pt x="1418" y="4326"/>
                    <a:pt x="1765" y="4126"/>
                    <a:pt x="1845" y="3885"/>
                  </a:cubicBezTo>
                  <a:lnTo>
                    <a:pt x="1846" y="3885"/>
                  </a:lnTo>
                  <a:lnTo>
                    <a:pt x="2370" y="1709"/>
                  </a:lnTo>
                  <a:lnTo>
                    <a:pt x="5594" y="1357"/>
                  </a:lnTo>
                  <a:lnTo>
                    <a:pt x="4894" y="4256"/>
                  </a:lnTo>
                  <a:cubicBezTo>
                    <a:pt x="4745" y="4135"/>
                    <a:pt x="4498" y="4060"/>
                    <a:pt x="4220" y="4060"/>
                  </a:cubicBezTo>
                  <a:cubicBezTo>
                    <a:pt x="4176" y="4060"/>
                    <a:pt x="4131" y="4062"/>
                    <a:pt x="4085" y="4066"/>
                  </a:cubicBezTo>
                  <a:cubicBezTo>
                    <a:pt x="3578" y="4111"/>
                    <a:pt x="3189" y="4386"/>
                    <a:pt x="3213" y="4680"/>
                  </a:cubicBezTo>
                  <a:cubicBezTo>
                    <a:pt x="3237" y="4947"/>
                    <a:pt x="3593" y="5139"/>
                    <a:pt x="4036" y="5139"/>
                  </a:cubicBezTo>
                  <a:cubicBezTo>
                    <a:pt x="4083" y="5139"/>
                    <a:pt x="4130" y="5136"/>
                    <a:pt x="4178" y="5132"/>
                  </a:cubicBezTo>
                  <a:cubicBezTo>
                    <a:pt x="4681" y="5089"/>
                    <a:pt x="5066" y="4823"/>
                    <a:pt x="5051" y="4531"/>
                  </a:cubicBezTo>
                  <a:lnTo>
                    <a:pt x="5824" y="1330"/>
                  </a:lnTo>
                  <a:lnTo>
                    <a:pt x="6106" y="158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8;p65">
              <a:extLst>
                <a:ext uri="{FF2B5EF4-FFF2-40B4-BE49-F238E27FC236}">
                  <a16:creationId xmlns:a16="http://schemas.microsoft.com/office/drawing/2014/main" id="{9BC6FFF6-8B44-7681-7993-AB5A268FDFE4}"/>
                </a:ext>
              </a:extLst>
            </p:cNvPr>
            <p:cNvSpPr/>
            <p:nvPr/>
          </p:nvSpPr>
          <p:spPr>
            <a:xfrm>
              <a:off x="3596075" y="1471675"/>
              <a:ext cx="120550" cy="176175"/>
            </a:xfrm>
            <a:custGeom>
              <a:avLst/>
              <a:gdLst/>
              <a:ahLst/>
              <a:cxnLst/>
              <a:rect l="l" t="t" r="r" b="b"/>
              <a:pathLst>
                <a:path w="4822" h="7047" extrusionOk="0">
                  <a:moveTo>
                    <a:pt x="2512" y="1"/>
                  </a:moveTo>
                  <a:lnTo>
                    <a:pt x="0" y="2742"/>
                  </a:lnTo>
                  <a:lnTo>
                    <a:pt x="597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0" y="6739"/>
                    <a:pt x="402" y="6946"/>
                  </a:cubicBezTo>
                  <a:cubicBezTo>
                    <a:pt x="471" y="7014"/>
                    <a:pt x="566" y="7046"/>
                    <a:pt x="676" y="7046"/>
                  </a:cubicBezTo>
                  <a:cubicBezTo>
                    <a:pt x="902" y="7046"/>
                    <a:pt x="1190" y="6909"/>
                    <a:pt x="1429" y="6664"/>
                  </a:cubicBezTo>
                  <a:cubicBezTo>
                    <a:pt x="1729" y="6358"/>
                    <a:pt x="1861" y="5980"/>
                    <a:pt x="1767" y="5747"/>
                  </a:cubicBezTo>
                  <a:lnTo>
                    <a:pt x="1769" y="5747"/>
                  </a:lnTo>
                  <a:lnTo>
                    <a:pt x="754" y="3750"/>
                  </a:lnTo>
                  <a:lnTo>
                    <a:pt x="2975" y="1388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2" y="4791"/>
                    <a:pt x="3115" y="5253"/>
                    <a:pt x="3324" y="5461"/>
                  </a:cubicBezTo>
                  <a:cubicBezTo>
                    <a:pt x="3393" y="5528"/>
                    <a:pt x="3488" y="5560"/>
                    <a:pt x="3597" y="5560"/>
                  </a:cubicBezTo>
                  <a:cubicBezTo>
                    <a:pt x="3824" y="5560"/>
                    <a:pt x="4111" y="5422"/>
                    <a:pt x="4352" y="5177"/>
                  </a:cubicBezTo>
                  <a:cubicBezTo>
                    <a:pt x="4703" y="4824"/>
                    <a:pt x="4821" y="4368"/>
                    <a:pt x="4624" y="4158"/>
                  </a:cubicBezTo>
                  <a:lnTo>
                    <a:pt x="3131" y="1220"/>
                  </a:lnTo>
                  <a:lnTo>
                    <a:pt x="2585" y="145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9;p65">
              <a:extLst>
                <a:ext uri="{FF2B5EF4-FFF2-40B4-BE49-F238E27FC236}">
                  <a16:creationId xmlns:a16="http://schemas.microsoft.com/office/drawing/2014/main" id="{C6E3B1AC-4696-91CE-E85A-28B79EAB4F8C}"/>
                </a:ext>
              </a:extLst>
            </p:cNvPr>
            <p:cNvSpPr/>
            <p:nvPr/>
          </p:nvSpPr>
          <p:spPr>
            <a:xfrm>
              <a:off x="3049825" y="1716125"/>
              <a:ext cx="120600" cy="176150"/>
            </a:xfrm>
            <a:custGeom>
              <a:avLst/>
              <a:gdLst/>
              <a:ahLst/>
              <a:cxnLst/>
              <a:rect l="l" t="t" r="r" b="b"/>
              <a:pathLst>
                <a:path w="4824" h="7046" extrusionOk="0">
                  <a:moveTo>
                    <a:pt x="2513" y="0"/>
                  </a:moveTo>
                  <a:lnTo>
                    <a:pt x="0" y="2741"/>
                  </a:lnTo>
                  <a:lnTo>
                    <a:pt x="599" y="3917"/>
                  </a:lnTo>
                  <a:lnTo>
                    <a:pt x="1419" y="5533"/>
                  </a:lnTo>
                  <a:cubicBezTo>
                    <a:pt x="1193" y="5533"/>
                    <a:pt x="907" y="5670"/>
                    <a:pt x="666" y="5914"/>
                  </a:cubicBezTo>
                  <a:cubicBezTo>
                    <a:pt x="310" y="6277"/>
                    <a:pt x="192" y="6738"/>
                    <a:pt x="403" y="6946"/>
                  </a:cubicBezTo>
                  <a:cubicBezTo>
                    <a:pt x="472" y="7014"/>
                    <a:pt x="568" y="7046"/>
                    <a:pt x="677" y="7046"/>
                  </a:cubicBezTo>
                  <a:cubicBezTo>
                    <a:pt x="904" y="7046"/>
                    <a:pt x="1191" y="6909"/>
                    <a:pt x="1431" y="6664"/>
                  </a:cubicBezTo>
                  <a:cubicBezTo>
                    <a:pt x="1731" y="6357"/>
                    <a:pt x="1861" y="5980"/>
                    <a:pt x="1768" y="5746"/>
                  </a:cubicBezTo>
                  <a:lnTo>
                    <a:pt x="1770" y="5746"/>
                  </a:lnTo>
                  <a:lnTo>
                    <a:pt x="756" y="3749"/>
                  </a:lnTo>
                  <a:lnTo>
                    <a:pt x="2977" y="1387"/>
                  </a:lnTo>
                  <a:lnTo>
                    <a:pt x="4328" y="4046"/>
                  </a:lnTo>
                  <a:cubicBezTo>
                    <a:pt x="4103" y="4051"/>
                    <a:pt x="3824" y="4189"/>
                    <a:pt x="3591" y="4426"/>
                  </a:cubicBezTo>
                  <a:cubicBezTo>
                    <a:pt x="3234" y="4790"/>
                    <a:pt x="3116" y="5252"/>
                    <a:pt x="3326" y="5460"/>
                  </a:cubicBezTo>
                  <a:cubicBezTo>
                    <a:pt x="3394" y="5527"/>
                    <a:pt x="3489" y="5560"/>
                    <a:pt x="3598" y="5560"/>
                  </a:cubicBezTo>
                  <a:cubicBezTo>
                    <a:pt x="3825" y="5560"/>
                    <a:pt x="4112" y="5422"/>
                    <a:pt x="4352" y="5176"/>
                  </a:cubicBezTo>
                  <a:cubicBezTo>
                    <a:pt x="4703" y="4823"/>
                    <a:pt x="4823" y="4368"/>
                    <a:pt x="4624" y="4157"/>
                  </a:cubicBezTo>
                  <a:lnTo>
                    <a:pt x="3133" y="1220"/>
                  </a:lnTo>
                  <a:lnTo>
                    <a:pt x="2586" y="145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40;p65">
              <a:extLst>
                <a:ext uri="{FF2B5EF4-FFF2-40B4-BE49-F238E27FC236}">
                  <a16:creationId xmlns:a16="http://schemas.microsoft.com/office/drawing/2014/main" id="{0B9E933E-8DFB-601B-FFBB-1DE56BD69656}"/>
                </a:ext>
              </a:extLst>
            </p:cNvPr>
            <p:cNvSpPr/>
            <p:nvPr/>
          </p:nvSpPr>
          <p:spPr>
            <a:xfrm>
              <a:off x="3976750" y="1757050"/>
              <a:ext cx="120625" cy="176175"/>
            </a:xfrm>
            <a:custGeom>
              <a:avLst/>
              <a:gdLst/>
              <a:ahLst/>
              <a:cxnLst/>
              <a:rect l="l" t="t" r="r" b="b"/>
              <a:pathLst>
                <a:path w="4825" h="7047" extrusionOk="0">
                  <a:moveTo>
                    <a:pt x="2513" y="1"/>
                  </a:moveTo>
                  <a:lnTo>
                    <a:pt x="0" y="2742"/>
                  </a:lnTo>
                  <a:lnTo>
                    <a:pt x="599" y="3917"/>
                  </a:lnTo>
                  <a:lnTo>
                    <a:pt x="1419" y="5534"/>
                  </a:lnTo>
                  <a:cubicBezTo>
                    <a:pt x="1191" y="5534"/>
                    <a:pt x="905" y="5671"/>
                    <a:pt x="666" y="5914"/>
                  </a:cubicBezTo>
                  <a:cubicBezTo>
                    <a:pt x="309" y="6278"/>
                    <a:pt x="192" y="6739"/>
                    <a:pt x="403" y="6946"/>
                  </a:cubicBezTo>
                  <a:cubicBezTo>
                    <a:pt x="472" y="7014"/>
                    <a:pt x="567" y="7046"/>
                    <a:pt x="676" y="7046"/>
                  </a:cubicBezTo>
                  <a:cubicBezTo>
                    <a:pt x="903" y="7046"/>
                    <a:pt x="1190" y="6909"/>
                    <a:pt x="1430" y="6664"/>
                  </a:cubicBezTo>
                  <a:cubicBezTo>
                    <a:pt x="1731" y="6358"/>
                    <a:pt x="1861" y="5980"/>
                    <a:pt x="1768" y="5745"/>
                  </a:cubicBezTo>
                  <a:lnTo>
                    <a:pt x="1770" y="5745"/>
                  </a:lnTo>
                  <a:lnTo>
                    <a:pt x="755" y="3748"/>
                  </a:lnTo>
                  <a:lnTo>
                    <a:pt x="2976" y="1386"/>
                  </a:lnTo>
                  <a:lnTo>
                    <a:pt x="4326" y="4046"/>
                  </a:lnTo>
                  <a:cubicBezTo>
                    <a:pt x="4103" y="4052"/>
                    <a:pt x="3824" y="4189"/>
                    <a:pt x="3589" y="4427"/>
                  </a:cubicBezTo>
                  <a:cubicBezTo>
                    <a:pt x="3234" y="4791"/>
                    <a:pt x="3115" y="5252"/>
                    <a:pt x="3324" y="5459"/>
                  </a:cubicBezTo>
                  <a:cubicBezTo>
                    <a:pt x="3393" y="5527"/>
                    <a:pt x="3489" y="5559"/>
                    <a:pt x="3599" y="5559"/>
                  </a:cubicBezTo>
                  <a:cubicBezTo>
                    <a:pt x="3825" y="5559"/>
                    <a:pt x="4112" y="5422"/>
                    <a:pt x="4352" y="5177"/>
                  </a:cubicBezTo>
                  <a:cubicBezTo>
                    <a:pt x="4704" y="4822"/>
                    <a:pt x="4825" y="4368"/>
                    <a:pt x="4624" y="4156"/>
                  </a:cubicBezTo>
                  <a:lnTo>
                    <a:pt x="3132" y="1220"/>
                  </a:lnTo>
                  <a:lnTo>
                    <a:pt x="2586" y="145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41;p65">
              <a:extLst>
                <a:ext uri="{FF2B5EF4-FFF2-40B4-BE49-F238E27FC236}">
                  <a16:creationId xmlns:a16="http://schemas.microsoft.com/office/drawing/2014/main" id="{67D7E6BF-6EE6-3A67-B43E-AD4E49663D1C}"/>
                </a:ext>
              </a:extLst>
            </p:cNvPr>
            <p:cNvSpPr/>
            <p:nvPr/>
          </p:nvSpPr>
          <p:spPr>
            <a:xfrm>
              <a:off x="3358850" y="1681900"/>
              <a:ext cx="74800" cy="102450"/>
            </a:xfrm>
            <a:custGeom>
              <a:avLst/>
              <a:gdLst/>
              <a:ahLst/>
              <a:cxnLst/>
              <a:rect l="l" t="t" r="r" b="b"/>
              <a:pathLst>
                <a:path w="2992" h="4098" extrusionOk="0">
                  <a:moveTo>
                    <a:pt x="2771" y="1"/>
                  </a:moveTo>
                  <a:lnTo>
                    <a:pt x="1913" y="3164"/>
                  </a:lnTo>
                  <a:cubicBezTo>
                    <a:pt x="1747" y="3008"/>
                    <a:pt x="1449" y="2906"/>
                    <a:pt x="1107" y="2906"/>
                  </a:cubicBezTo>
                  <a:cubicBezTo>
                    <a:pt x="1073" y="2906"/>
                    <a:pt x="1038" y="2907"/>
                    <a:pt x="1003" y="2909"/>
                  </a:cubicBezTo>
                  <a:cubicBezTo>
                    <a:pt x="442" y="2944"/>
                    <a:pt x="1" y="3236"/>
                    <a:pt x="21" y="3562"/>
                  </a:cubicBezTo>
                  <a:cubicBezTo>
                    <a:pt x="40" y="3869"/>
                    <a:pt x="458" y="4097"/>
                    <a:pt x="975" y="4097"/>
                  </a:cubicBezTo>
                  <a:cubicBezTo>
                    <a:pt x="1008" y="4097"/>
                    <a:pt x="1041" y="4097"/>
                    <a:pt x="1074" y="4095"/>
                  </a:cubicBezTo>
                  <a:cubicBezTo>
                    <a:pt x="1547" y="4066"/>
                    <a:pt x="1933" y="3856"/>
                    <a:pt x="2034" y="3595"/>
                  </a:cubicBezTo>
                  <a:lnTo>
                    <a:pt x="2035" y="3595"/>
                  </a:lnTo>
                  <a:lnTo>
                    <a:pt x="2041" y="3568"/>
                  </a:lnTo>
                  <a:cubicBezTo>
                    <a:pt x="2042" y="3561"/>
                    <a:pt x="2045" y="3555"/>
                    <a:pt x="2046" y="3548"/>
                  </a:cubicBezTo>
                  <a:lnTo>
                    <a:pt x="2991" y="59"/>
                  </a:lnTo>
                  <a:lnTo>
                    <a:pt x="2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42;p65">
              <a:extLst>
                <a:ext uri="{FF2B5EF4-FFF2-40B4-BE49-F238E27FC236}">
                  <a16:creationId xmlns:a16="http://schemas.microsoft.com/office/drawing/2014/main" id="{18512E02-9741-84BF-756B-781AC1DE6878}"/>
                </a:ext>
              </a:extLst>
            </p:cNvPr>
            <p:cNvSpPr/>
            <p:nvPr/>
          </p:nvSpPr>
          <p:spPr>
            <a:xfrm>
              <a:off x="4084850" y="1678350"/>
              <a:ext cx="130300" cy="91500"/>
            </a:xfrm>
            <a:custGeom>
              <a:avLst/>
              <a:gdLst/>
              <a:ahLst/>
              <a:cxnLst/>
              <a:rect l="l" t="t" r="r" b="b"/>
              <a:pathLst>
                <a:path w="5212" h="3660" extrusionOk="0">
                  <a:moveTo>
                    <a:pt x="2661" y="208"/>
                  </a:moveTo>
                  <a:lnTo>
                    <a:pt x="4924" y="765"/>
                  </a:lnTo>
                  <a:lnTo>
                    <a:pt x="4638" y="1185"/>
                  </a:lnTo>
                  <a:lnTo>
                    <a:pt x="2369" y="638"/>
                  </a:lnTo>
                  <a:lnTo>
                    <a:pt x="2661" y="208"/>
                  </a:lnTo>
                  <a:close/>
                  <a:moveTo>
                    <a:pt x="2591" y="1"/>
                  </a:moveTo>
                  <a:lnTo>
                    <a:pt x="2052" y="791"/>
                  </a:lnTo>
                  <a:lnTo>
                    <a:pt x="1314" y="1878"/>
                  </a:lnTo>
                  <a:cubicBezTo>
                    <a:pt x="1235" y="1734"/>
                    <a:pt x="1046" y="1600"/>
                    <a:pt x="807" y="1533"/>
                  </a:cubicBezTo>
                  <a:cubicBezTo>
                    <a:pt x="706" y="1504"/>
                    <a:pt x="608" y="1491"/>
                    <a:pt x="516" y="1491"/>
                  </a:cubicBezTo>
                  <a:cubicBezTo>
                    <a:pt x="284" y="1491"/>
                    <a:pt x="99" y="1578"/>
                    <a:pt x="58" y="1726"/>
                  </a:cubicBezTo>
                  <a:cubicBezTo>
                    <a:pt x="1" y="1932"/>
                    <a:pt x="241" y="2180"/>
                    <a:pt x="598" y="2280"/>
                  </a:cubicBezTo>
                  <a:cubicBezTo>
                    <a:pt x="698" y="2308"/>
                    <a:pt x="797" y="2321"/>
                    <a:pt x="888" y="2321"/>
                  </a:cubicBezTo>
                  <a:cubicBezTo>
                    <a:pt x="1070" y="2321"/>
                    <a:pt x="1221" y="2269"/>
                    <a:pt x="1299" y="2175"/>
                  </a:cubicBezTo>
                  <a:lnTo>
                    <a:pt x="1301" y="2175"/>
                  </a:lnTo>
                  <a:lnTo>
                    <a:pt x="2215" y="832"/>
                  </a:lnTo>
                  <a:lnTo>
                    <a:pt x="4492" y="1418"/>
                  </a:lnTo>
                  <a:lnTo>
                    <a:pt x="3275" y="3207"/>
                  </a:lnTo>
                  <a:cubicBezTo>
                    <a:pt x="3192" y="3067"/>
                    <a:pt x="3007" y="2937"/>
                    <a:pt x="2774" y="2871"/>
                  </a:cubicBezTo>
                  <a:cubicBezTo>
                    <a:pt x="2674" y="2843"/>
                    <a:pt x="2575" y="2829"/>
                    <a:pt x="2484" y="2829"/>
                  </a:cubicBezTo>
                  <a:cubicBezTo>
                    <a:pt x="2251" y="2829"/>
                    <a:pt x="2066" y="2916"/>
                    <a:pt x="2025" y="3064"/>
                  </a:cubicBezTo>
                  <a:cubicBezTo>
                    <a:pt x="1968" y="3270"/>
                    <a:pt x="2208" y="3518"/>
                    <a:pt x="2563" y="3618"/>
                  </a:cubicBezTo>
                  <a:cubicBezTo>
                    <a:pt x="2663" y="3646"/>
                    <a:pt x="2761" y="3660"/>
                    <a:pt x="2852" y="3660"/>
                  </a:cubicBezTo>
                  <a:cubicBezTo>
                    <a:pt x="3080" y="3660"/>
                    <a:pt x="3262" y="3576"/>
                    <a:pt x="3309" y="3432"/>
                  </a:cubicBezTo>
                  <a:lnTo>
                    <a:pt x="4653" y="1460"/>
                  </a:lnTo>
                  <a:lnTo>
                    <a:pt x="5146" y="737"/>
                  </a:lnTo>
                  <a:lnTo>
                    <a:pt x="5212" y="639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3;p65">
              <a:extLst>
                <a:ext uri="{FF2B5EF4-FFF2-40B4-BE49-F238E27FC236}">
                  <a16:creationId xmlns:a16="http://schemas.microsoft.com/office/drawing/2014/main" id="{79FA69C9-0C9C-47BD-EA14-A5F0043AD4B5}"/>
                </a:ext>
              </a:extLst>
            </p:cNvPr>
            <p:cNvSpPr/>
            <p:nvPr/>
          </p:nvSpPr>
          <p:spPr>
            <a:xfrm>
              <a:off x="2855250" y="1845750"/>
              <a:ext cx="130300" cy="91525"/>
            </a:xfrm>
            <a:custGeom>
              <a:avLst/>
              <a:gdLst/>
              <a:ahLst/>
              <a:cxnLst/>
              <a:rect l="l" t="t" r="r" b="b"/>
              <a:pathLst>
                <a:path w="5212" h="3661" extrusionOk="0">
                  <a:moveTo>
                    <a:pt x="2659" y="208"/>
                  </a:moveTo>
                  <a:lnTo>
                    <a:pt x="4922" y="764"/>
                  </a:lnTo>
                  <a:lnTo>
                    <a:pt x="4636" y="1185"/>
                  </a:lnTo>
                  <a:lnTo>
                    <a:pt x="2367" y="637"/>
                  </a:lnTo>
                  <a:lnTo>
                    <a:pt x="2659" y="208"/>
                  </a:lnTo>
                  <a:close/>
                  <a:moveTo>
                    <a:pt x="2588" y="0"/>
                  </a:moveTo>
                  <a:lnTo>
                    <a:pt x="2050" y="792"/>
                  </a:lnTo>
                  <a:lnTo>
                    <a:pt x="1312" y="1877"/>
                  </a:lnTo>
                  <a:cubicBezTo>
                    <a:pt x="1233" y="1734"/>
                    <a:pt x="1045" y="1600"/>
                    <a:pt x="805" y="1532"/>
                  </a:cubicBezTo>
                  <a:cubicBezTo>
                    <a:pt x="704" y="1504"/>
                    <a:pt x="606" y="1490"/>
                    <a:pt x="515" y="1490"/>
                  </a:cubicBezTo>
                  <a:cubicBezTo>
                    <a:pt x="282" y="1490"/>
                    <a:pt x="99" y="1577"/>
                    <a:pt x="58" y="1725"/>
                  </a:cubicBezTo>
                  <a:cubicBezTo>
                    <a:pt x="0" y="1931"/>
                    <a:pt x="239" y="2180"/>
                    <a:pt x="596" y="2280"/>
                  </a:cubicBezTo>
                  <a:cubicBezTo>
                    <a:pt x="696" y="2308"/>
                    <a:pt x="795" y="2321"/>
                    <a:pt x="886" y="2321"/>
                  </a:cubicBezTo>
                  <a:cubicBezTo>
                    <a:pt x="1068" y="2321"/>
                    <a:pt x="1220" y="2269"/>
                    <a:pt x="1297" y="2175"/>
                  </a:cubicBezTo>
                  <a:lnTo>
                    <a:pt x="1299" y="2175"/>
                  </a:lnTo>
                  <a:lnTo>
                    <a:pt x="2213" y="832"/>
                  </a:lnTo>
                  <a:lnTo>
                    <a:pt x="4490" y="1417"/>
                  </a:lnTo>
                  <a:lnTo>
                    <a:pt x="3273" y="3207"/>
                  </a:lnTo>
                  <a:cubicBezTo>
                    <a:pt x="3190" y="3068"/>
                    <a:pt x="3006" y="2936"/>
                    <a:pt x="2772" y="2870"/>
                  </a:cubicBezTo>
                  <a:cubicBezTo>
                    <a:pt x="2672" y="2842"/>
                    <a:pt x="2573" y="2829"/>
                    <a:pt x="2482" y="2829"/>
                  </a:cubicBezTo>
                  <a:cubicBezTo>
                    <a:pt x="2249" y="2829"/>
                    <a:pt x="2064" y="2915"/>
                    <a:pt x="2023" y="3063"/>
                  </a:cubicBezTo>
                  <a:cubicBezTo>
                    <a:pt x="1966" y="3270"/>
                    <a:pt x="2206" y="3519"/>
                    <a:pt x="2563" y="3619"/>
                  </a:cubicBezTo>
                  <a:cubicBezTo>
                    <a:pt x="2662" y="3647"/>
                    <a:pt x="2760" y="3660"/>
                    <a:pt x="2851" y="3660"/>
                  </a:cubicBezTo>
                  <a:cubicBezTo>
                    <a:pt x="3079" y="3660"/>
                    <a:pt x="3261" y="3576"/>
                    <a:pt x="3309" y="3433"/>
                  </a:cubicBezTo>
                  <a:lnTo>
                    <a:pt x="4653" y="1459"/>
                  </a:lnTo>
                  <a:lnTo>
                    <a:pt x="5144" y="736"/>
                  </a:lnTo>
                  <a:lnTo>
                    <a:pt x="5211" y="638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4;p65">
              <a:extLst>
                <a:ext uri="{FF2B5EF4-FFF2-40B4-BE49-F238E27FC236}">
                  <a16:creationId xmlns:a16="http://schemas.microsoft.com/office/drawing/2014/main" id="{024AC218-3898-6FC1-3D73-D7DEE1B9DDE7}"/>
                </a:ext>
              </a:extLst>
            </p:cNvPr>
            <p:cNvSpPr/>
            <p:nvPr/>
          </p:nvSpPr>
          <p:spPr>
            <a:xfrm>
              <a:off x="3055200" y="1497700"/>
              <a:ext cx="110450" cy="115525"/>
            </a:xfrm>
            <a:custGeom>
              <a:avLst/>
              <a:gdLst/>
              <a:ahLst/>
              <a:cxnLst/>
              <a:rect l="l" t="t" r="r" b="b"/>
              <a:pathLst>
                <a:path w="4418" h="4621" extrusionOk="0">
                  <a:moveTo>
                    <a:pt x="3125" y="0"/>
                  </a:moveTo>
                  <a:lnTo>
                    <a:pt x="2159" y="3569"/>
                  </a:lnTo>
                  <a:cubicBezTo>
                    <a:pt x="1971" y="3393"/>
                    <a:pt x="1637" y="3279"/>
                    <a:pt x="1254" y="3279"/>
                  </a:cubicBezTo>
                  <a:cubicBezTo>
                    <a:pt x="1213" y="3279"/>
                    <a:pt x="1172" y="3280"/>
                    <a:pt x="1131" y="3283"/>
                  </a:cubicBezTo>
                  <a:cubicBezTo>
                    <a:pt x="498" y="3320"/>
                    <a:pt x="0" y="3649"/>
                    <a:pt x="22" y="4019"/>
                  </a:cubicBezTo>
                  <a:cubicBezTo>
                    <a:pt x="42" y="4364"/>
                    <a:pt x="513" y="4621"/>
                    <a:pt x="1093" y="4621"/>
                  </a:cubicBezTo>
                  <a:cubicBezTo>
                    <a:pt x="1131" y="4621"/>
                    <a:pt x="1170" y="4619"/>
                    <a:pt x="1210" y="4617"/>
                  </a:cubicBezTo>
                  <a:cubicBezTo>
                    <a:pt x="1744" y="4586"/>
                    <a:pt x="2178" y="4349"/>
                    <a:pt x="2291" y="4056"/>
                  </a:cubicBezTo>
                  <a:lnTo>
                    <a:pt x="2292" y="4056"/>
                  </a:lnTo>
                  <a:lnTo>
                    <a:pt x="2302" y="4024"/>
                  </a:lnTo>
                  <a:lnTo>
                    <a:pt x="2306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6" y="2992"/>
                  </a:cubicBezTo>
                  <a:cubicBezTo>
                    <a:pt x="3960" y="3025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6" y="3018"/>
                  </a:cubicBezTo>
                  <a:cubicBezTo>
                    <a:pt x="4099" y="3014"/>
                    <a:pt x="4100" y="3011"/>
                    <a:pt x="4100" y="3007"/>
                  </a:cubicBezTo>
                  <a:cubicBezTo>
                    <a:pt x="4418" y="1823"/>
                    <a:pt x="4223" y="1110"/>
                    <a:pt x="4001" y="720"/>
                  </a:cubicBezTo>
                  <a:cubicBezTo>
                    <a:pt x="3757" y="291"/>
                    <a:pt x="3434" y="149"/>
                    <a:pt x="3420" y="144"/>
                  </a:cubicBezTo>
                  <a:cubicBezTo>
                    <a:pt x="3416" y="142"/>
                    <a:pt x="3414" y="142"/>
                    <a:pt x="3412" y="141"/>
                  </a:cubicBezTo>
                  <a:lnTo>
                    <a:pt x="3357" y="126"/>
                  </a:lnTo>
                  <a:lnTo>
                    <a:pt x="3373" y="6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5;p65">
              <a:extLst>
                <a:ext uri="{FF2B5EF4-FFF2-40B4-BE49-F238E27FC236}">
                  <a16:creationId xmlns:a16="http://schemas.microsoft.com/office/drawing/2014/main" id="{1CE8F07E-C7D8-F9C4-C9DB-1C96F1EA519E}"/>
                </a:ext>
              </a:extLst>
            </p:cNvPr>
            <p:cNvSpPr/>
            <p:nvPr/>
          </p:nvSpPr>
          <p:spPr>
            <a:xfrm>
              <a:off x="3821950" y="1647825"/>
              <a:ext cx="110475" cy="115550"/>
            </a:xfrm>
            <a:custGeom>
              <a:avLst/>
              <a:gdLst/>
              <a:ahLst/>
              <a:cxnLst/>
              <a:rect l="l" t="t" r="r" b="b"/>
              <a:pathLst>
                <a:path w="4419" h="4622" extrusionOk="0">
                  <a:moveTo>
                    <a:pt x="3124" y="1"/>
                  </a:moveTo>
                  <a:lnTo>
                    <a:pt x="2158" y="3569"/>
                  </a:lnTo>
                  <a:cubicBezTo>
                    <a:pt x="1970" y="3393"/>
                    <a:pt x="1637" y="3279"/>
                    <a:pt x="1254" y="3279"/>
                  </a:cubicBezTo>
                  <a:cubicBezTo>
                    <a:pt x="1214" y="3279"/>
                    <a:pt x="1173" y="3281"/>
                    <a:pt x="1132" y="3283"/>
                  </a:cubicBezTo>
                  <a:cubicBezTo>
                    <a:pt x="499" y="3320"/>
                    <a:pt x="1" y="3650"/>
                    <a:pt x="22" y="4019"/>
                  </a:cubicBezTo>
                  <a:cubicBezTo>
                    <a:pt x="42" y="4363"/>
                    <a:pt x="511" y="4621"/>
                    <a:pt x="1090" y="4621"/>
                  </a:cubicBezTo>
                  <a:cubicBezTo>
                    <a:pt x="1130" y="4621"/>
                    <a:pt x="1170" y="4620"/>
                    <a:pt x="1211" y="4617"/>
                  </a:cubicBezTo>
                  <a:cubicBezTo>
                    <a:pt x="1744" y="4586"/>
                    <a:pt x="2178" y="4350"/>
                    <a:pt x="2291" y="4056"/>
                  </a:cubicBezTo>
                  <a:lnTo>
                    <a:pt x="2293" y="4056"/>
                  </a:lnTo>
                  <a:lnTo>
                    <a:pt x="2301" y="4026"/>
                  </a:lnTo>
                  <a:lnTo>
                    <a:pt x="2307" y="4005"/>
                  </a:lnTo>
                  <a:lnTo>
                    <a:pt x="3155" y="880"/>
                  </a:lnTo>
                  <a:cubicBezTo>
                    <a:pt x="4172" y="1316"/>
                    <a:pt x="3971" y="2975"/>
                    <a:pt x="3966" y="2993"/>
                  </a:cubicBezTo>
                  <a:cubicBezTo>
                    <a:pt x="3960" y="3026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3" y="3066"/>
                    <a:pt x="4029" y="3067"/>
                    <a:pt x="4035" y="3067"/>
                  </a:cubicBezTo>
                  <a:cubicBezTo>
                    <a:pt x="4064" y="3067"/>
                    <a:pt x="4089" y="3048"/>
                    <a:pt x="4096" y="3018"/>
                  </a:cubicBezTo>
                  <a:cubicBezTo>
                    <a:pt x="4101" y="3014"/>
                    <a:pt x="4101" y="3011"/>
                    <a:pt x="4101" y="3007"/>
                  </a:cubicBezTo>
                  <a:cubicBezTo>
                    <a:pt x="4419" y="1823"/>
                    <a:pt x="4224" y="1110"/>
                    <a:pt x="4002" y="721"/>
                  </a:cubicBezTo>
                  <a:cubicBezTo>
                    <a:pt x="3757" y="291"/>
                    <a:pt x="3435" y="150"/>
                    <a:pt x="3421" y="144"/>
                  </a:cubicBezTo>
                  <a:cubicBezTo>
                    <a:pt x="3416" y="142"/>
                    <a:pt x="3415" y="142"/>
                    <a:pt x="3411" y="141"/>
                  </a:cubicBezTo>
                  <a:lnTo>
                    <a:pt x="3358" y="127"/>
                  </a:lnTo>
                  <a:lnTo>
                    <a:pt x="3374" y="69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6;p65">
              <a:extLst>
                <a:ext uri="{FF2B5EF4-FFF2-40B4-BE49-F238E27FC236}">
                  <a16:creationId xmlns:a16="http://schemas.microsoft.com/office/drawing/2014/main" id="{211FA7D5-FBCD-232A-BAB6-ACB0634DE373}"/>
                </a:ext>
              </a:extLst>
            </p:cNvPr>
            <p:cNvSpPr/>
            <p:nvPr/>
          </p:nvSpPr>
          <p:spPr>
            <a:xfrm>
              <a:off x="2867350" y="1675350"/>
              <a:ext cx="110500" cy="115525"/>
            </a:xfrm>
            <a:custGeom>
              <a:avLst/>
              <a:gdLst/>
              <a:ahLst/>
              <a:cxnLst/>
              <a:rect l="l" t="t" r="r" b="b"/>
              <a:pathLst>
                <a:path w="4420" h="4621" extrusionOk="0">
                  <a:moveTo>
                    <a:pt x="3125" y="1"/>
                  </a:moveTo>
                  <a:lnTo>
                    <a:pt x="2159" y="3569"/>
                  </a:lnTo>
                  <a:cubicBezTo>
                    <a:pt x="1971" y="3392"/>
                    <a:pt x="1637" y="3279"/>
                    <a:pt x="1255" y="3279"/>
                  </a:cubicBezTo>
                  <a:cubicBezTo>
                    <a:pt x="1214" y="3279"/>
                    <a:pt x="1173" y="3280"/>
                    <a:pt x="1131" y="3283"/>
                  </a:cubicBezTo>
                  <a:cubicBezTo>
                    <a:pt x="498" y="3320"/>
                    <a:pt x="0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1" y="4621"/>
                    <a:pt x="1170" y="4620"/>
                    <a:pt x="1210" y="4617"/>
                  </a:cubicBezTo>
                  <a:cubicBezTo>
                    <a:pt x="1744" y="4586"/>
                    <a:pt x="2179" y="4350"/>
                    <a:pt x="2291" y="4056"/>
                  </a:cubicBezTo>
                  <a:lnTo>
                    <a:pt x="2293" y="4056"/>
                  </a:lnTo>
                  <a:lnTo>
                    <a:pt x="2302" y="4025"/>
                  </a:lnTo>
                  <a:lnTo>
                    <a:pt x="2308" y="4003"/>
                  </a:lnTo>
                  <a:lnTo>
                    <a:pt x="3154" y="879"/>
                  </a:lnTo>
                  <a:cubicBezTo>
                    <a:pt x="4172" y="1316"/>
                    <a:pt x="3970" y="2975"/>
                    <a:pt x="3965" y="2992"/>
                  </a:cubicBezTo>
                  <a:cubicBezTo>
                    <a:pt x="3961" y="3024"/>
                    <a:pt x="3981" y="3057"/>
                    <a:pt x="4014" y="3064"/>
                  </a:cubicBezTo>
                  <a:lnTo>
                    <a:pt x="4016" y="3064"/>
                  </a:lnTo>
                  <a:cubicBezTo>
                    <a:pt x="4021" y="3065"/>
                    <a:pt x="4027" y="3066"/>
                    <a:pt x="4033" y="3066"/>
                  </a:cubicBezTo>
                  <a:cubicBezTo>
                    <a:pt x="4062" y="3066"/>
                    <a:pt x="4089" y="3048"/>
                    <a:pt x="4097" y="3018"/>
                  </a:cubicBezTo>
                  <a:cubicBezTo>
                    <a:pt x="4099" y="3015"/>
                    <a:pt x="4100" y="3011"/>
                    <a:pt x="4100" y="3007"/>
                  </a:cubicBezTo>
                  <a:cubicBezTo>
                    <a:pt x="4419" y="1823"/>
                    <a:pt x="4223" y="1110"/>
                    <a:pt x="4001" y="721"/>
                  </a:cubicBezTo>
                  <a:cubicBezTo>
                    <a:pt x="3756" y="291"/>
                    <a:pt x="3434" y="149"/>
                    <a:pt x="3420" y="144"/>
                  </a:cubicBezTo>
                  <a:cubicBezTo>
                    <a:pt x="3417" y="142"/>
                    <a:pt x="3414" y="142"/>
                    <a:pt x="3411" y="141"/>
                  </a:cubicBezTo>
                  <a:lnTo>
                    <a:pt x="3357" y="127"/>
                  </a:lnTo>
                  <a:lnTo>
                    <a:pt x="3373" y="69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7;p65">
              <a:extLst>
                <a:ext uri="{FF2B5EF4-FFF2-40B4-BE49-F238E27FC236}">
                  <a16:creationId xmlns:a16="http://schemas.microsoft.com/office/drawing/2014/main" id="{EF1453BB-1033-60F8-409C-4A77F04F2B56}"/>
                </a:ext>
              </a:extLst>
            </p:cNvPr>
            <p:cNvSpPr/>
            <p:nvPr/>
          </p:nvSpPr>
          <p:spPr>
            <a:xfrm>
              <a:off x="3644050" y="1891475"/>
              <a:ext cx="110475" cy="115525"/>
            </a:xfrm>
            <a:custGeom>
              <a:avLst/>
              <a:gdLst/>
              <a:ahLst/>
              <a:cxnLst/>
              <a:rect l="l" t="t" r="r" b="b"/>
              <a:pathLst>
                <a:path w="4419" h="4621" extrusionOk="0">
                  <a:moveTo>
                    <a:pt x="3124" y="1"/>
                  </a:moveTo>
                  <a:lnTo>
                    <a:pt x="2158" y="3568"/>
                  </a:lnTo>
                  <a:cubicBezTo>
                    <a:pt x="1970" y="3391"/>
                    <a:pt x="1633" y="3278"/>
                    <a:pt x="1250" y="3278"/>
                  </a:cubicBezTo>
                  <a:cubicBezTo>
                    <a:pt x="1211" y="3278"/>
                    <a:pt x="1171" y="3279"/>
                    <a:pt x="1132" y="3282"/>
                  </a:cubicBezTo>
                  <a:cubicBezTo>
                    <a:pt x="497" y="3320"/>
                    <a:pt x="1" y="3649"/>
                    <a:pt x="22" y="4017"/>
                  </a:cubicBezTo>
                  <a:cubicBezTo>
                    <a:pt x="42" y="4364"/>
                    <a:pt x="512" y="4621"/>
                    <a:pt x="1093" y="4621"/>
                  </a:cubicBezTo>
                  <a:cubicBezTo>
                    <a:pt x="1132" y="4621"/>
                    <a:pt x="1171" y="4620"/>
                    <a:pt x="1210" y="4617"/>
                  </a:cubicBezTo>
                  <a:cubicBezTo>
                    <a:pt x="1743" y="4584"/>
                    <a:pt x="2178" y="4348"/>
                    <a:pt x="2291" y="4055"/>
                  </a:cubicBezTo>
                  <a:lnTo>
                    <a:pt x="2293" y="4055"/>
                  </a:lnTo>
                  <a:lnTo>
                    <a:pt x="2301" y="4025"/>
                  </a:lnTo>
                  <a:lnTo>
                    <a:pt x="2307" y="4003"/>
                  </a:lnTo>
                  <a:lnTo>
                    <a:pt x="3153" y="879"/>
                  </a:lnTo>
                  <a:cubicBezTo>
                    <a:pt x="4172" y="1316"/>
                    <a:pt x="3969" y="2974"/>
                    <a:pt x="3966" y="2992"/>
                  </a:cubicBezTo>
                  <a:cubicBezTo>
                    <a:pt x="3960" y="3024"/>
                    <a:pt x="3982" y="3057"/>
                    <a:pt x="4015" y="3064"/>
                  </a:cubicBezTo>
                  <a:lnTo>
                    <a:pt x="4016" y="3064"/>
                  </a:lnTo>
                  <a:cubicBezTo>
                    <a:pt x="4022" y="3065"/>
                    <a:pt x="4027" y="3066"/>
                    <a:pt x="4033" y="3066"/>
                  </a:cubicBezTo>
                  <a:cubicBezTo>
                    <a:pt x="4062" y="3066"/>
                    <a:pt x="4089" y="3047"/>
                    <a:pt x="4096" y="3017"/>
                  </a:cubicBezTo>
                  <a:cubicBezTo>
                    <a:pt x="4101" y="3014"/>
                    <a:pt x="4101" y="3010"/>
                    <a:pt x="4101" y="3007"/>
                  </a:cubicBezTo>
                  <a:cubicBezTo>
                    <a:pt x="4418" y="1821"/>
                    <a:pt x="4224" y="1110"/>
                    <a:pt x="4002" y="719"/>
                  </a:cubicBezTo>
                  <a:cubicBezTo>
                    <a:pt x="3757" y="290"/>
                    <a:pt x="3435" y="149"/>
                    <a:pt x="3421" y="144"/>
                  </a:cubicBezTo>
                  <a:cubicBezTo>
                    <a:pt x="3416" y="142"/>
                    <a:pt x="3415" y="142"/>
                    <a:pt x="3411" y="139"/>
                  </a:cubicBezTo>
                  <a:lnTo>
                    <a:pt x="3358" y="125"/>
                  </a:lnTo>
                  <a:lnTo>
                    <a:pt x="3373" y="68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00D85F-CC7B-990A-BCC8-62640D6D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0" y="792658"/>
            <a:ext cx="2789001" cy="572700"/>
          </a:xfrm>
        </p:spPr>
        <p:txBody>
          <a:bodyPr/>
          <a:lstStyle/>
          <a:p>
            <a:r>
              <a:rPr lang="en-US" dirty="0"/>
              <a:t>French Version</a:t>
            </a:r>
            <a:endParaRPr lang="en-CA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B5F6572-030F-330E-DA81-D4B983E9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2" y="130804"/>
            <a:ext cx="4292506" cy="230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F076B9E-F5CA-D03B-BD5D-A080BDD2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96" y="2735505"/>
            <a:ext cx="4292506" cy="22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EEDEA4-E656-302F-B010-5149E53F3E28}"/>
              </a:ext>
            </a:extLst>
          </p:cNvPr>
          <p:cNvSpPr txBox="1">
            <a:spLocks/>
          </p:cNvSpPr>
          <p:nvPr/>
        </p:nvSpPr>
        <p:spPr>
          <a:xfrm>
            <a:off x="1392706" y="3366182"/>
            <a:ext cx="30712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ancing Script"/>
              <a:buNone/>
              <a:defRPr sz="37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Spanish Version</a:t>
            </a:r>
            <a:endParaRPr lang="en-CA" dirty="0"/>
          </a:p>
        </p:txBody>
      </p:sp>
      <p:sp>
        <p:nvSpPr>
          <p:cNvPr id="31" name="Google Shape;1118;p37">
            <a:extLst>
              <a:ext uri="{FF2B5EF4-FFF2-40B4-BE49-F238E27FC236}">
                <a16:creationId xmlns:a16="http://schemas.microsoft.com/office/drawing/2014/main" id="{5068A641-4D95-8221-F767-2E9A644E6C84}"/>
              </a:ext>
            </a:extLst>
          </p:cNvPr>
          <p:cNvSpPr/>
          <p:nvPr/>
        </p:nvSpPr>
        <p:spPr>
          <a:xfrm rot="1801458">
            <a:off x="3917557" y="2792649"/>
            <a:ext cx="260059" cy="511167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96;p43">
            <a:extLst>
              <a:ext uri="{FF2B5EF4-FFF2-40B4-BE49-F238E27FC236}">
                <a16:creationId xmlns:a16="http://schemas.microsoft.com/office/drawing/2014/main" id="{24B27A41-943B-FF30-77CA-5ED87292F5C5}"/>
              </a:ext>
            </a:extLst>
          </p:cNvPr>
          <p:cNvSpPr/>
          <p:nvPr/>
        </p:nvSpPr>
        <p:spPr>
          <a:xfrm>
            <a:off x="7674873" y="366353"/>
            <a:ext cx="515217" cy="572700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21;p37">
            <a:extLst>
              <a:ext uri="{FF2B5EF4-FFF2-40B4-BE49-F238E27FC236}">
                <a16:creationId xmlns:a16="http://schemas.microsoft.com/office/drawing/2014/main" id="{B7772A21-585E-5B5D-2180-72154918FF82}"/>
              </a:ext>
            </a:extLst>
          </p:cNvPr>
          <p:cNvSpPr/>
          <p:nvPr/>
        </p:nvSpPr>
        <p:spPr>
          <a:xfrm rot="860465">
            <a:off x="7838719" y="1962767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logo for a music player&#10;&#10;AI-generated content may be incorrect.">
            <a:extLst>
              <a:ext uri="{FF2B5EF4-FFF2-40B4-BE49-F238E27FC236}">
                <a16:creationId xmlns:a16="http://schemas.microsoft.com/office/drawing/2014/main" id="{1103257B-2E62-9FE8-FA22-B26E2621FBD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sp>
        <p:nvSpPr>
          <p:cNvPr id="36" name="Google Shape;1197;p43">
            <a:extLst>
              <a:ext uri="{FF2B5EF4-FFF2-40B4-BE49-F238E27FC236}">
                <a16:creationId xmlns:a16="http://schemas.microsoft.com/office/drawing/2014/main" id="{A87B60EF-1005-5078-4E9F-C80D16B59659}"/>
              </a:ext>
            </a:extLst>
          </p:cNvPr>
          <p:cNvSpPr/>
          <p:nvPr/>
        </p:nvSpPr>
        <p:spPr>
          <a:xfrm rot="799250">
            <a:off x="2615527" y="4041033"/>
            <a:ext cx="448522" cy="920281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122;p37">
            <a:extLst>
              <a:ext uri="{FF2B5EF4-FFF2-40B4-BE49-F238E27FC236}">
                <a16:creationId xmlns:a16="http://schemas.microsoft.com/office/drawing/2014/main" id="{E2D899D6-5733-4BCD-EC4C-F592A0C77304}"/>
              </a:ext>
            </a:extLst>
          </p:cNvPr>
          <p:cNvSpPr/>
          <p:nvPr/>
        </p:nvSpPr>
        <p:spPr>
          <a:xfrm rot="20534883">
            <a:off x="1966916" y="2776276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27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777CD27C-705D-827B-05D0-6E32F4CAC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C13D9BF6-F084-07D6-D92C-0833D1329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4814" y="2833286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194" name="Google Shape;1194;p43">
            <a:extLst>
              <a:ext uri="{FF2B5EF4-FFF2-40B4-BE49-F238E27FC236}">
                <a16:creationId xmlns:a16="http://schemas.microsoft.com/office/drawing/2014/main" id="{3DB8864F-92C1-529F-E3D4-1447E3B3526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74214" y="563563"/>
            <a:ext cx="16044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4D58CE95-0A40-6147-FB5A-B7025C7C49A8}"/>
              </a:ext>
            </a:extLst>
          </p:cNvPr>
          <p:cNvSpPr/>
          <p:nvPr/>
        </p:nvSpPr>
        <p:spPr>
          <a:xfrm>
            <a:off x="6689850" y="831250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DF34E2A4-D01F-C2CB-1C10-5B701964F488}"/>
              </a:ext>
            </a:extLst>
          </p:cNvPr>
          <p:cNvSpPr/>
          <p:nvPr/>
        </p:nvSpPr>
        <p:spPr>
          <a:xfrm rot="459771">
            <a:off x="1215939" y="3670699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895E1C70-08FD-28E1-C195-D240C229B5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40" y="1912100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1;p37">
            <a:extLst>
              <a:ext uri="{FF2B5EF4-FFF2-40B4-BE49-F238E27FC236}">
                <a16:creationId xmlns:a16="http://schemas.microsoft.com/office/drawing/2014/main" id="{A2F4ACC9-C94F-C211-AD73-2BE140D5D268}"/>
              </a:ext>
            </a:extLst>
          </p:cNvPr>
          <p:cNvSpPr/>
          <p:nvPr/>
        </p:nvSpPr>
        <p:spPr>
          <a:xfrm rot="860465">
            <a:off x="8128289" y="2657545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21;p37">
            <a:extLst>
              <a:ext uri="{FF2B5EF4-FFF2-40B4-BE49-F238E27FC236}">
                <a16:creationId xmlns:a16="http://schemas.microsoft.com/office/drawing/2014/main" id="{1B86EBF2-DB3E-903C-F484-067E483C76A2}"/>
              </a:ext>
            </a:extLst>
          </p:cNvPr>
          <p:cNvSpPr/>
          <p:nvPr/>
        </p:nvSpPr>
        <p:spPr>
          <a:xfrm rot="19866506">
            <a:off x="1107789" y="1262377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22;p37">
            <a:extLst>
              <a:ext uri="{FF2B5EF4-FFF2-40B4-BE49-F238E27FC236}">
                <a16:creationId xmlns:a16="http://schemas.microsoft.com/office/drawing/2014/main" id="{D58F25B2-A1DA-5595-DE4E-FC3690578D3E}"/>
              </a:ext>
            </a:extLst>
          </p:cNvPr>
          <p:cNvSpPr/>
          <p:nvPr/>
        </p:nvSpPr>
        <p:spPr>
          <a:xfrm rot="20534883">
            <a:off x="4510270" y="3960443"/>
            <a:ext cx="316948" cy="765449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DC7E0B8-1E46-25F1-15E9-42394DA0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23" y="5641989"/>
            <a:ext cx="4292506" cy="22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B146157-5AA0-0E23-D6B3-409579DC6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82" y="-2677709"/>
            <a:ext cx="4292506" cy="230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306;p49">
            <a:extLst>
              <a:ext uri="{FF2B5EF4-FFF2-40B4-BE49-F238E27FC236}">
                <a16:creationId xmlns:a16="http://schemas.microsoft.com/office/drawing/2014/main" id="{FC8ADC5B-F546-BC76-BDF0-46331FDE4B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3001650" y="2224463"/>
            <a:ext cx="3962752" cy="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07;p49">
            <a:extLst>
              <a:ext uri="{FF2B5EF4-FFF2-40B4-BE49-F238E27FC236}">
                <a16:creationId xmlns:a16="http://schemas.microsoft.com/office/drawing/2014/main" id="{3F7EBBB5-51FA-1C7C-9AF2-4C5C5429C5F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834994" y="2224438"/>
            <a:ext cx="3962752" cy="694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950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9"/>
          <p:cNvSpPr txBox="1">
            <a:spLocks noGrp="1"/>
          </p:cNvSpPr>
          <p:nvPr>
            <p:ph type="title"/>
          </p:nvPr>
        </p:nvSpPr>
        <p:spPr>
          <a:xfrm>
            <a:off x="2524995" y="1307113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1305" name="Google Shape;1305;p49"/>
          <p:cNvSpPr/>
          <p:nvPr/>
        </p:nvSpPr>
        <p:spPr>
          <a:xfrm>
            <a:off x="7244788" y="3349500"/>
            <a:ext cx="149000" cy="349475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6" name="Google Shape;1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6363" y="2224463"/>
            <a:ext cx="3962752" cy="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821712" y="2224438"/>
            <a:ext cx="3962752" cy="6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97;p43">
            <a:extLst>
              <a:ext uri="{FF2B5EF4-FFF2-40B4-BE49-F238E27FC236}">
                <a16:creationId xmlns:a16="http://schemas.microsoft.com/office/drawing/2014/main" id="{0845B254-4853-51F1-1E50-19172E49FE20}"/>
              </a:ext>
            </a:extLst>
          </p:cNvPr>
          <p:cNvSpPr/>
          <p:nvPr/>
        </p:nvSpPr>
        <p:spPr>
          <a:xfrm rot="459771">
            <a:off x="8468314" y="2583400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96;p43">
            <a:extLst>
              <a:ext uri="{FF2B5EF4-FFF2-40B4-BE49-F238E27FC236}">
                <a16:creationId xmlns:a16="http://schemas.microsoft.com/office/drawing/2014/main" id="{2F8B806C-203E-C4F3-2198-9042F0831C38}"/>
              </a:ext>
            </a:extLst>
          </p:cNvPr>
          <p:cNvSpPr/>
          <p:nvPr/>
        </p:nvSpPr>
        <p:spPr>
          <a:xfrm rot="21440947">
            <a:off x="820642" y="3637975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1;p37">
            <a:extLst>
              <a:ext uri="{FF2B5EF4-FFF2-40B4-BE49-F238E27FC236}">
                <a16:creationId xmlns:a16="http://schemas.microsoft.com/office/drawing/2014/main" id="{D845EB24-9FAC-9DB5-270B-B510674CDD05}"/>
              </a:ext>
            </a:extLst>
          </p:cNvPr>
          <p:cNvSpPr/>
          <p:nvPr/>
        </p:nvSpPr>
        <p:spPr>
          <a:xfrm rot="860465">
            <a:off x="6768340" y="236735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/>
          <p:cNvSpPr txBox="1">
            <a:spLocks noGrp="1"/>
          </p:cNvSpPr>
          <p:nvPr>
            <p:ph type="title"/>
          </p:nvPr>
        </p:nvSpPr>
        <p:spPr>
          <a:xfrm>
            <a:off x="1994814" y="2849902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Project Description</a:t>
            </a:r>
          </a:p>
        </p:txBody>
      </p:sp>
      <p:sp>
        <p:nvSpPr>
          <p:cNvPr id="1194" name="Google Shape;1194;p43"/>
          <p:cNvSpPr txBox="1">
            <a:spLocks noGrp="1"/>
          </p:cNvSpPr>
          <p:nvPr>
            <p:ph type="title" idx="2"/>
          </p:nvPr>
        </p:nvSpPr>
        <p:spPr>
          <a:xfrm>
            <a:off x="3974214" y="670131"/>
            <a:ext cx="16044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97" name="Google Shape;1197;p43"/>
          <p:cNvSpPr/>
          <p:nvPr/>
        </p:nvSpPr>
        <p:spPr>
          <a:xfrm rot="459771">
            <a:off x="1225780" y="3523749"/>
            <a:ext cx="316677" cy="674084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40" y="1912100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3;p37">
            <a:extLst>
              <a:ext uri="{FF2B5EF4-FFF2-40B4-BE49-F238E27FC236}">
                <a16:creationId xmlns:a16="http://schemas.microsoft.com/office/drawing/2014/main" id="{B019111B-6E09-68F7-5D01-363E457C9A43}"/>
              </a:ext>
            </a:extLst>
          </p:cNvPr>
          <p:cNvSpPr/>
          <p:nvPr/>
        </p:nvSpPr>
        <p:spPr>
          <a:xfrm rot="729076">
            <a:off x="8162472" y="2053312"/>
            <a:ext cx="325384" cy="642052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21;p37">
            <a:extLst>
              <a:ext uri="{FF2B5EF4-FFF2-40B4-BE49-F238E27FC236}">
                <a16:creationId xmlns:a16="http://schemas.microsoft.com/office/drawing/2014/main" id="{4078F179-C3FF-47E2-9B6C-36CB0465FFFC}"/>
              </a:ext>
            </a:extLst>
          </p:cNvPr>
          <p:cNvSpPr/>
          <p:nvPr/>
        </p:nvSpPr>
        <p:spPr>
          <a:xfrm rot="21139873">
            <a:off x="6544783" y="776318"/>
            <a:ext cx="457336" cy="640863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logo for a music player&#10;&#10;AI-generated content may be incorrect.">
            <a:extLst>
              <a:ext uri="{FF2B5EF4-FFF2-40B4-BE49-F238E27FC236}">
                <a16:creationId xmlns:a16="http://schemas.microsoft.com/office/drawing/2014/main" id="{3A117CB6-7A3B-BFCF-8E1F-038E8AA0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6009496" y="-2563868"/>
            <a:ext cx="2315668" cy="2678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50FCD4-2B05-467A-F067-6493DA8F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411" y="0"/>
            <a:ext cx="2190320" cy="229733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CBCD9CF-6565-5EEF-E1D6-93AC1D9D6BF4}"/>
              </a:ext>
            </a:extLst>
          </p:cNvPr>
          <p:cNvSpPr/>
          <p:nvPr/>
        </p:nvSpPr>
        <p:spPr>
          <a:xfrm>
            <a:off x="1127700" y="1438656"/>
            <a:ext cx="3890174" cy="26785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" name="Google Shape;1198;p43">
            <a:extLst>
              <a:ext uri="{FF2B5EF4-FFF2-40B4-BE49-F238E27FC236}">
                <a16:creationId xmlns:a16="http://schemas.microsoft.com/office/drawing/2014/main" id="{715E0704-BFDF-114D-5F97-8E47F5BEB019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997079" y="2353255"/>
            <a:ext cx="3751451" cy="4447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10034-7FFB-E569-7152-FEDF208D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00" y="445025"/>
            <a:ext cx="3746954" cy="572700"/>
          </a:xfrm>
        </p:spPr>
        <p:txBody>
          <a:bodyPr/>
          <a:lstStyle/>
          <a:p>
            <a:r>
              <a:rPr lang="en-CA" sz="4400" b="1" dirty="0"/>
              <a:t>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32F48-6CF9-2791-3687-357541DA7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700" y="1541950"/>
            <a:ext cx="3890174" cy="2418304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Lightweight </a:t>
            </a:r>
            <a:r>
              <a:rPr lang="en-CA" b="1" dirty="0"/>
              <a:t>Music Player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Efficient, simple, and private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No advertisements or interruptions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Cross-system compatibility</a:t>
            </a:r>
          </a:p>
        </p:txBody>
      </p:sp>
      <p:sp>
        <p:nvSpPr>
          <p:cNvPr id="5" name="Google Shape;1118;p37">
            <a:extLst>
              <a:ext uri="{FF2B5EF4-FFF2-40B4-BE49-F238E27FC236}">
                <a16:creationId xmlns:a16="http://schemas.microsoft.com/office/drawing/2014/main" id="{1FBB3CC4-6140-2E5A-013B-0BB2F175DE6A}"/>
              </a:ext>
            </a:extLst>
          </p:cNvPr>
          <p:cNvSpPr/>
          <p:nvPr/>
        </p:nvSpPr>
        <p:spPr>
          <a:xfrm rot="1891723">
            <a:off x="1381550" y="3838687"/>
            <a:ext cx="478719" cy="847771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19;p37">
            <a:extLst>
              <a:ext uri="{FF2B5EF4-FFF2-40B4-BE49-F238E27FC236}">
                <a16:creationId xmlns:a16="http://schemas.microsoft.com/office/drawing/2014/main" id="{36491ABD-05EB-9C79-1EBF-68408F2A2D51}"/>
              </a:ext>
            </a:extLst>
          </p:cNvPr>
          <p:cNvSpPr/>
          <p:nvPr/>
        </p:nvSpPr>
        <p:spPr>
          <a:xfrm>
            <a:off x="3938115" y="288076"/>
            <a:ext cx="511965" cy="572700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2;p37">
            <a:extLst>
              <a:ext uri="{FF2B5EF4-FFF2-40B4-BE49-F238E27FC236}">
                <a16:creationId xmlns:a16="http://schemas.microsoft.com/office/drawing/2014/main" id="{A2F682FC-AD15-8C08-B0DE-79A6786FD54F}"/>
              </a:ext>
            </a:extLst>
          </p:cNvPr>
          <p:cNvSpPr/>
          <p:nvPr/>
        </p:nvSpPr>
        <p:spPr>
          <a:xfrm>
            <a:off x="5480349" y="1246270"/>
            <a:ext cx="249070" cy="591360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logo for a music player&#10;&#10;AI-generated content may be incorrect.">
            <a:extLst>
              <a:ext uri="{FF2B5EF4-FFF2-40B4-BE49-F238E27FC236}">
                <a16:creationId xmlns:a16="http://schemas.microsoft.com/office/drawing/2014/main" id="{5158552F-DCA3-1A76-15C6-16E44A871D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rcRect l="17994" t="15568" r="18874" b="11406"/>
          <a:stretch>
            <a:fillRect/>
          </a:stretch>
        </p:blipFill>
        <p:spPr>
          <a:xfrm>
            <a:off x="5729419" y="1232476"/>
            <a:ext cx="2315668" cy="2678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E9B263-5EAF-E279-E013-A858292E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271343">
            <a:off x="4611439" y="3643425"/>
            <a:ext cx="2647402" cy="2776754"/>
          </a:xfrm>
          <a:prstGeom prst="rect">
            <a:avLst/>
          </a:prstGeom>
        </p:spPr>
      </p:pic>
      <p:sp>
        <p:nvSpPr>
          <p:cNvPr id="12" name="Google Shape;1121;p37">
            <a:extLst>
              <a:ext uri="{FF2B5EF4-FFF2-40B4-BE49-F238E27FC236}">
                <a16:creationId xmlns:a16="http://schemas.microsoft.com/office/drawing/2014/main" id="{F1B1E3C7-02CF-AFCD-E4DB-C5DE8ED68EF3}"/>
              </a:ext>
            </a:extLst>
          </p:cNvPr>
          <p:cNvSpPr/>
          <p:nvPr/>
        </p:nvSpPr>
        <p:spPr>
          <a:xfrm>
            <a:off x="7517809" y="486822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1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994AF407-EBFC-3414-9A02-A4FAC000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music player&#10;&#10;AI-generated content may be incorrect.">
            <a:extLst>
              <a:ext uri="{FF2B5EF4-FFF2-40B4-BE49-F238E27FC236}">
                <a16:creationId xmlns:a16="http://schemas.microsoft.com/office/drawing/2014/main" id="{99CA102E-42C1-526F-B86C-0C5B50B6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9407416" y="1849735"/>
            <a:ext cx="1356611" cy="1569200"/>
          </a:xfrm>
          <a:prstGeom prst="rect">
            <a:avLst/>
          </a:prstGeom>
        </p:spPr>
      </p:pic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58487068-FF20-DDAB-B829-0E9ECB2E1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4814" y="2871674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Choices</a:t>
            </a:r>
            <a:endParaRPr dirty="0"/>
          </a:p>
        </p:txBody>
      </p:sp>
      <p:sp>
        <p:nvSpPr>
          <p:cNvPr id="1194" name="Google Shape;1194;p43">
            <a:extLst>
              <a:ext uri="{FF2B5EF4-FFF2-40B4-BE49-F238E27FC236}">
                <a16:creationId xmlns:a16="http://schemas.microsoft.com/office/drawing/2014/main" id="{FC66DC2D-2382-8236-9773-9CA880FA713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74214" y="659246"/>
            <a:ext cx="16044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CA834FEE-7B4A-1350-33C4-B625D4016F2C}"/>
              </a:ext>
            </a:extLst>
          </p:cNvPr>
          <p:cNvSpPr/>
          <p:nvPr/>
        </p:nvSpPr>
        <p:spPr>
          <a:xfrm>
            <a:off x="1145919" y="3304127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86502792-A5FA-AE3E-F44C-840E19ED1051}"/>
              </a:ext>
            </a:extLst>
          </p:cNvPr>
          <p:cNvSpPr/>
          <p:nvPr/>
        </p:nvSpPr>
        <p:spPr>
          <a:xfrm rot="459771">
            <a:off x="7201321" y="937863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B4EFB0FC-1479-AA76-659A-573FE27B13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740" y="1912100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NET Framework Logo, symbol, meaning, history, PNG, brand">
            <a:hlinkClick r:id="rId6"/>
            <a:extLst>
              <a:ext uri="{FF2B5EF4-FFF2-40B4-BE49-F238E27FC236}">
                <a16:creationId xmlns:a16="http://schemas.microsoft.com/office/drawing/2014/main" id="{B5106798-19BA-AE76-115B-B14988B54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2" r="20985"/>
          <a:stretch>
            <a:fillRect/>
          </a:stretch>
        </p:blipFill>
        <p:spPr bwMode="auto">
          <a:xfrm>
            <a:off x="9579346" y="2068441"/>
            <a:ext cx="750730" cy="73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8"/>
            <a:extLst>
              <a:ext uri="{FF2B5EF4-FFF2-40B4-BE49-F238E27FC236}">
                <a16:creationId xmlns:a16="http://schemas.microsoft.com/office/drawing/2014/main" id="{E64E6DEE-F367-FF7B-7E95-2742337F1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421" y="539500"/>
            <a:ext cx="992580" cy="11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hlinkClick r:id="rId10"/>
            <a:extLst>
              <a:ext uri="{FF2B5EF4-FFF2-40B4-BE49-F238E27FC236}">
                <a16:creationId xmlns:a16="http://schemas.microsoft.com/office/drawing/2014/main" id="{E61A205B-B429-5ED3-E903-E0A58CF55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443" y="3293765"/>
            <a:ext cx="730558" cy="73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A68D019F-8D32-9403-CE97-1AAF340A7454}"/>
              </a:ext>
            </a:extLst>
          </p:cNvPr>
          <p:cNvSpPr/>
          <p:nvPr/>
        </p:nvSpPr>
        <p:spPr>
          <a:xfrm rot="19264305">
            <a:off x="-306062" y="5164262"/>
            <a:ext cx="253402" cy="527331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6;p43">
            <a:extLst>
              <a:ext uri="{FF2B5EF4-FFF2-40B4-BE49-F238E27FC236}">
                <a16:creationId xmlns:a16="http://schemas.microsoft.com/office/drawing/2014/main" id="{B8EFDD2F-3EA1-E723-637B-F5DA7C00ECCD}"/>
              </a:ext>
            </a:extLst>
          </p:cNvPr>
          <p:cNvSpPr/>
          <p:nvPr/>
        </p:nvSpPr>
        <p:spPr>
          <a:xfrm rot="3649147">
            <a:off x="1406624" y="1018059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8;p37">
            <a:extLst>
              <a:ext uri="{FF2B5EF4-FFF2-40B4-BE49-F238E27FC236}">
                <a16:creationId xmlns:a16="http://schemas.microsoft.com/office/drawing/2014/main" id="{FBC63B1E-DBA5-B5A5-09DB-A4EBB1D9DC5B}"/>
              </a:ext>
            </a:extLst>
          </p:cNvPr>
          <p:cNvSpPr/>
          <p:nvPr/>
        </p:nvSpPr>
        <p:spPr>
          <a:xfrm rot="1891723">
            <a:off x="8349505" y="2955634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430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948A8E-B955-C211-12D5-CED6FF9754C5}"/>
              </a:ext>
            </a:extLst>
          </p:cNvPr>
          <p:cNvSpPr/>
          <p:nvPr/>
        </p:nvSpPr>
        <p:spPr>
          <a:xfrm>
            <a:off x="1127700" y="1438656"/>
            <a:ext cx="4553772" cy="26785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758CD0-FF23-C264-8DA4-6CFFCE4D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672" y="1541950"/>
            <a:ext cx="3103133" cy="3853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D7B21D-C254-02B6-ACA2-705F3955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00" y="412366"/>
            <a:ext cx="7303200" cy="932925"/>
          </a:xfrm>
        </p:spPr>
        <p:txBody>
          <a:bodyPr/>
          <a:lstStyle/>
          <a:p>
            <a:r>
              <a:rPr lang="en-CA" dirty="0"/>
              <a:t>Development Environment &amp; Framework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5353F-60F7-3871-E9B7-43465F99B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700" y="1541950"/>
            <a:ext cx="5741730" cy="22983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Programming language:</a:t>
            </a:r>
            <a:r>
              <a:rPr lang="en-CA" b="1" dirty="0"/>
              <a:t> C#</a:t>
            </a:r>
            <a:endParaRPr lang="en-CA" b="1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Software framework: </a:t>
            </a:r>
            <a:r>
              <a:rPr lang="en-CA" b="1" dirty="0"/>
              <a:t>.NET Framwork/.NET</a:t>
            </a:r>
            <a:endParaRPr lang="en-CA" b="1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UI Framework: </a:t>
            </a:r>
            <a:r>
              <a:rPr lang="en-CA" b="1" dirty="0"/>
              <a:t>Windows Forms</a:t>
            </a:r>
            <a:endParaRPr lang="en-CA" b="1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CA" dirty="0"/>
              <a:t>IDE used: </a:t>
            </a:r>
            <a:r>
              <a:rPr lang="en-CA" b="1" dirty="0"/>
              <a:t>Visual Studio 2022</a:t>
            </a:r>
            <a:endParaRPr lang="en-CA" b="1"/>
          </a:p>
        </p:txBody>
      </p:sp>
      <p:sp>
        <p:nvSpPr>
          <p:cNvPr id="5" name="Google Shape;1196;p43">
            <a:extLst>
              <a:ext uri="{FF2B5EF4-FFF2-40B4-BE49-F238E27FC236}">
                <a16:creationId xmlns:a16="http://schemas.microsoft.com/office/drawing/2014/main" id="{06ACEFFD-388F-171D-4300-78ACC008FEDF}"/>
              </a:ext>
            </a:extLst>
          </p:cNvPr>
          <p:cNvSpPr/>
          <p:nvPr/>
        </p:nvSpPr>
        <p:spPr>
          <a:xfrm>
            <a:off x="681858" y="445024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96;p43">
            <a:extLst>
              <a:ext uri="{FF2B5EF4-FFF2-40B4-BE49-F238E27FC236}">
                <a16:creationId xmlns:a16="http://schemas.microsoft.com/office/drawing/2014/main" id="{5EA521B5-B465-1B25-6394-385BD3510C68}"/>
              </a:ext>
            </a:extLst>
          </p:cNvPr>
          <p:cNvSpPr/>
          <p:nvPr/>
        </p:nvSpPr>
        <p:spPr>
          <a:xfrm>
            <a:off x="5220714" y="3884329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3;p37">
            <a:extLst>
              <a:ext uri="{FF2B5EF4-FFF2-40B4-BE49-F238E27FC236}">
                <a16:creationId xmlns:a16="http://schemas.microsoft.com/office/drawing/2014/main" id="{DB4822AA-D963-3024-4B1B-DC7B2E5ECBF3}"/>
              </a:ext>
            </a:extLst>
          </p:cNvPr>
          <p:cNvSpPr/>
          <p:nvPr/>
        </p:nvSpPr>
        <p:spPr>
          <a:xfrm rot="729076">
            <a:off x="734520" y="4310822"/>
            <a:ext cx="253402" cy="527331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86" name="Picture 2" descr="NET Framework Logo, symbol, meaning, history, PNG, brand">
            <a:hlinkClick r:id="rId3"/>
            <a:extLst>
              <a:ext uri="{FF2B5EF4-FFF2-40B4-BE49-F238E27FC236}">
                <a16:creationId xmlns:a16="http://schemas.microsoft.com/office/drawing/2014/main" id="{3B9A4E8D-D519-26FA-D039-5C7252EC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2" r="20985"/>
          <a:stretch>
            <a:fillRect/>
          </a:stretch>
        </p:blipFill>
        <p:spPr bwMode="auto">
          <a:xfrm>
            <a:off x="7526810" y="2300610"/>
            <a:ext cx="1199513" cy="116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hlinkClick r:id="rId5"/>
            <a:extLst>
              <a:ext uri="{FF2B5EF4-FFF2-40B4-BE49-F238E27FC236}">
                <a16:creationId xmlns:a16="http://schemas.microsoft.com/office/drawing/2014/main" id="{53C7E644-53D9-D079-3AD7-24FE7C99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963" y="1137974"/>
            <a:ext cx="1551709" cy="174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hlinkClick r:id="rId7"/>
            <a:extLst>
              <a:ext uri="{FF2B5EF4-FFF2-40B4-BE49-F238E27FC236}">
                <a16:creationId xmlns:a16="http://schemas.microsoft.com/office/drawing/2014/main" id="{26D39FEA-BF84-68E4-EAB0-9FA2E4D3F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540" y="3157254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1;p62">
            <a:extLst>
              <a:ext uri="{FF2B5EF4-FFF2-40B4-BE49-F238E27FC236}">
                <a16:creationId xmlns:a16="http://schemas.microsoft.com/office/drawing/2014/main" id="{7ED42ED2-17AE-5456-E79B-D4A121EE1C5D}"/>
              </a:ext>
            </a:extLst>
          </p:cNvPr>
          <p:cNvSpPr txBox="1">
            <a:spLocks/>
          </p:cNvSpPr>
          <p:nvPr/>
        </p:nvSpPr>
        <p:spPr>
          <a:xfrm>
            <a:off x="681858" y="-914889"/>
            <a:ext cx="5724475" cy="73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ancing Script"/>
              <a:buNone/>
              <a:defRPr sz="3700" b="0" i="0" u="none" strike="noStrike" cap="none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List of Required NuGet Packages </a:t>
            </a:r>
            <a:endParaRPr lang="en-US" dirty="0"/>
          </a:p>
        </p:txBody>
      </p:sp>
      <p:pic>
        <p:nvPicPr>
          <p:cNvPr id="11" name="Picture 10" descr="A logo for a music player&#10;&#10;AI-generated content may be incorrect.">
            <a:extLst>
              <a:ext uri="{FF2B5EF4-FFF2-40B4-BE49-F238E27FC236}">
                <a16:creationId xmlns:a16="http://schemas.microsoft.com/office/drawing/2014/main" id="{1B90A8F1-3091-F5F0-16F7-B45B3F2DAC4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8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98;p43">
            <a:extLst>
              <a:ext uri="{FF2B5EF4-FFF2-40B4-BE49-F238E27FC236}">
                <a16:creationId xmlns:a16="http://schemas.microsoft.com/office/drawing/2014/main" id="{A969EBAB-CA5F-80A1-81B6-747A7A8EA594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779004" y="2593078"/>
            <a:ext cx="4106293" cy="417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62"/>
          <p:cNvSpPr txBox="1">
            <a:spLocks noGrp="1"/>
          </p:cNvSpPr>
          <p:nvPr>
            <p:ph type="title"/>
          </p:nvPr>
        </p:nvSpPr>
        <p:spPr>
          <a:xfrm>
            <a:off x="567468" y="115833"/>
            <a:ext cx="58333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List of Required NuGet Packages 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85ED6C-C990-05C7-7B0A-D2453B54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53570"/>
              </p:ext>
            </p:extLst>
          </p:nvPr>
        </p:nvGraphicFramePr>
        <p:xfrm>
          <a:off x="589240" y="883265"/>
          <a:ext cx="8306075" cy="4052252"/>
        </p:xfrm>
        <a:graphic>
          <a:graphicData uri="http://schemas.openxmlformats.org/drawingml/2006/table">
            <a:tbl>
              <a:tblPr firstRow="1" bandRow="1">
                <a:tableStyleId>{5B39A550-2A59-4E89-9F11-3FA05E7D57AC}</a:tableStyleId>
              </a:tblPr>
              <a:tblGrid>
                <a:gridCol w="2349597">
                  <a:extLst>
                    <a:ext uri="{9D8B030D-6E8A-4147-A177-3AD203B41FA5}">
                      <a16:colId xmlns:a16="http://schemas.microsoft.com/office/drawing/2014/main" val="1495503886"/>
                    </a:ext>
                  </a:extLst>
                </a:gridCol>
                <a:gridCol w="2595093">
                  <a:extLst>
                    <a:ext uri="{9D8B030D-6E8A-4147-A177-3AD203B41FA5}">
                      <a16:colId xmlns:a16="http://schemas.microsoft.com/office/drawing/2014/main" val="2240255614"/>
                    </a:ext>
                  </a:extLst>
                </a:gridCol>
                <a:gridCol w="3361385">
                  <a:extLst>
                    <a:ext uri="{9D8B030D-6E8A-4147-A177-3AD203B41FA5}">
                      <a16:colId xmlns:a16="http://schemas.microsoft.com/office/drawing/2014/main" val="3237862386"/>
                    </a:ext>
                  </a:extLst>
                </a:gridCol>
              </a:tblGrid>
              <a:tr h="424624">
                <a:tc>
                  <a:txBody>
                    <a:bodyPr/>
                    <a:lstStyle/>
                    <a:p>
                      <a:pPr algn="l"/>
                      <a:r>
                        <a:rPr lang="en-CA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Core 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201928"/>
                  </a:ext>
                </a:extLst>
              </a:tr>
              <a:tr h="773540">
                <a:tc>
                  <a:txBody>
                    <a:bodyPr/>
                    <a:lstStyle/>
                    <a:p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NAudio</a:t>
                      </a:r>
                      <a:endParaRPr lang="en-CA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Audio Playback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Handle all audio playback, and  load and decode music files like MP3s and WAVs.</a:t>
                      </a:r>
                      <a:endParaRPr lang="en-CA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00583"/>
                  </a:ext>
                </a:extLst>
              </a:tr>
              <a:tr h="835942">
                <a:tc>
                  <a:txBody>
                    <a:bodyPr/>
                    <a:lstStyle/>
                    <a:p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TagLib</a:t>
                      </a:r>
                      <a:r>
                        <a:rPr lang="en-CA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 (</a:t>
                      </a:r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TagLibSharp</a:t>
                      </a:r>
                      <a:r>
                        <a:rPr lang="en-CA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Metadata Extraction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Read and Parse metadata tags (like Title, Artist, Album, and Duration) directly from music files</a:t>
                      </a:r>
                      <a:endParaRPr lang="en-CA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189834"/>
                  </a:ext>
                </a:extLst>
              </a:tr>
              <a:tr h="789815">
                <a:tc>
                  <a:txBody>
                    <a:bodyPr/>
                    <a:lstStyle/>
                    <a:p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Microsoft.Data.SqlClient</a:t>
                      </a:r>
                      <a:endParaRPr lang="en-CA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database engine where the music data is stored.</a:t>
                      </a:r>
                      <a:endParaRPr lang="en-CA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translator and connector that allows your C# code to send SQL commands (INSERT, SELECT) to the SQL Server and read the results back.</a:t>
                      </a:r>
                      <a:endParaRPr lang="en-CA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285720"/>
                  </a:ext>
                </a:extLst>
              </a:tr>
              <a:tr h="536633">
                <a:tc>
                  <a:txBody>
                    <a:bodyPr/>
                    <a:lstStyle/>
                    <a:p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NAudio.SampleProviders</a:t>
                      </a:r>
                      <a:endParaRPr lang="en-CA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Audio Processing/Volume Boost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Volume track bar logic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3969"/>
                  </a:ext>
                </a:extLst>
              </a:tr>
              <a:tr h="536633">
                <a:tc>
                  <a:txBody>
                    <a:bodyPr/>
                    <a:lstStyle/>
                    <a:p>
                      <a:r>
                        <a:rPr lang="en-CA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System.Configuration</a:t>
                      </a:r>
                      <a:endParaRPr lang="en-CA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Application Settings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Globalization (I18n)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208714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9FD7A67-8FBC-2F17-99E4-D4939D51C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87" y="1588702"/>
            <a:ext cx="486890" cy="486890"/>
          </a:xfrm>
          <a:prstGeom prst="rect">
            <a:avLst/>
          </a:prstGeom>
        </p:spPr>
      </p:pic>
      <p:pic>
        <p:nvPicPr>
          <p:cNvPr id="5" name="Picture 2" descr="NET Framework Logo, symbol, meaning, history, PNG, brand">
            <a:hlinkClick r:id="rId6"/>
            <a:extLst>
              <a:ext uri="{FF2B5EF4-FFF2-40B4-BE49-F238E27FC236}">
                <a16:creationId xmlns:a16="http://schemas.microsoft.com/office/drawing/2014/main" id="{BC7FB4AE-746B-1DFF-5B33-DCFA98AE8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2" r="20985"/>
          <a:stretch>
            <a:fillRect/>
          </a:stretch>
        </p:blipFill>
        <p:spPr bwMode="auto">
          <a:xfrm>
            <a:off x="9817622" y="2218169"/>
            <a:ext cx="1199513" cy="116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hlinkClick r:id="rId8"/>
            <a:extLst>
              <a:ext uri="{FF2B5EF4-FFF2-40B4-BE49-F238E27FC236}">
                <a16:creationId xmlns:a16="http://schemas.microsoft.com/office/drawing/2014/main" id="{183C4DA6-DB0F-5ED0-1E14-FAEE3E40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68" y="-2301912"/>
            <a:ext cx="1551709" cy="174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39EEA9A4-EFFE-1C83-D1B9-3446590D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44" y="5697023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92;p69">
            <a:extLst>
              <a:ext uri="{FF2B5EF4-FFF2-40B4-BE49-F238E27FC236}">
                <a16:creationId xmlns:a16="http://schemas.microsoft.com/office/drawing/2014/main" id="{A9E9EC97-A95D-E719-F808-B23655000D64}"/>
              </a:ext>
            </a:extLst>
          </p:cNvPr>
          <p:cNvSpPr/>
          <p:nvPr/>
        </p:nvSpPr>
        <p:spPr>
          <a:xfrm rot="3359228">
            <a:off x="-2393199" y="4394079"/>
            <a:ext cx="4657400" cy="1439953"/>
          </a:xfrm>
          <a:custGeom>
            <a:avLst/>
            <a:gdLst/>
            <a:ahLst/>
            <a:cxnLst/>
            <a:rect l="l" t="t" r="r" b="b"/>
            <a:pathLst>
              <a:path w="128128" h="39614" extrusionOk="0">
                <a:moveTo>
                  <a:pt x="100007" y="223"/>
                </a:moveTo>
                <a:lnTo>
                  <a:pt x="100007" y="228"/>
                </a:lnTo>
                <a:cubicBezTo>
                  <a:pt x="100006" y="228"/>
                  <a:pt x="100005" y="227"/>
                  <a:pt x="100005" y="224"/>
                </a:cubicBezTo>
                <a:cubicBezTo>
                  <a:pt x="100006" y="224"/>
                  <a:pt x="100006" y="223"/>
                  <a:pt x="100007" y="223"/>
                </a:cubicBezTo>
                <a:close/>
                <a:moveTo>
                  <a:pt x="100005" y="224"/>
                </a:moveTo>
                <a:lnTo>
                  <a:pt x="100005" y="224"/>
                </a:lnTo>
                <a:cubicBezTo>
                  <a:pt x="100000" y="230"/>
                  <a:pt x="99996" y="231"/>
                  <a:pt x="99992" y="236"/>
                </a:cubicBezTo>
                <a:cubicBezTo>
                  <a:pt x="99996" y="230"/>
                  <a:pt x="99999" y="227"/>
                  <a:pt x="100005" y="224"/>
                </a:cubicBezTo>
                <a:close/>
                <a:moveTo>
                  <a:pt x="99499" y="3083"/>
                </a:moveTo>
                <a:lnTo>
                  <a:pt x="99499" y="3084"/>
                </a:lnTo>
                <a:lnTo>
                  <a:pt x="99498" y="3084"/>
                </a:lnTo>
                <a:lnTo>
                  <a:pt x="99499" y="3083"/>
                </a:lnTo>
                <a:close/>
                <a:moveTo>
                  <a:pt x="86421" y="2758"/>
                </a:moveTo>
                <a:cubicBezTo>
                  <a:pt x="86459" y="2770"/>
                  <a:pt x="86498" y="2779"/>
                  <a:pt x="86542" y="2779"/>
                </a:cubicBezTo>
                <a:cubicBezTo>
                  <a:pt x="86552" y="2779"/>
                  <a:pt x="86562" y="2779"/>
                  <a:pt x="86572" y="2778"/>
                </a:cubicBezTo>
                <a:cubicBezTo>
                  <a:pt x="86584" y="2772"/>
                  <a:pt x="86594" y="2769"/>
                  <a:pt x="86605" y="2768"/>
                </a:cubicBezTo>
                <a:cubicBezTo>
                  <a:pt x="86680" y="2792"/>
                  <a:pt x="86764" y="2798"/>
                  <a:pt x="86849" y="2801"/>
                </a:cubicBezTo>
                <a:cubicBezTo>
                  <a:pt x="86849" y="2804"/>
                  <a:pt x="86849" y="2805"/>
                  <a:pt x="86850" y="2807"/>
                </a:cubicBezTo>
                <a:cubicBezTo>
                  <a:pt x="86941" y="2858"/>
                  <a:pt x="87042" y="2888"/>
                  <a:pt x="87158" y="2888"/>
                </a:cubicBezTo>
                <a:cubicBezTo>
                  <a:pt x="87198" y="2888"/>
                  <a:pt x="87240" y="2884"/>
                  <a:pt x="87284" y="2877"/>
                </a:cubicBezTo>
                <a:cubicBezTo>
                  <a:pt x="87313" y="2900"/>
                  <a:pt x="87348" y="2918"/>
                  <a:pt x="87384" y="2934"/>
                </a:cubicBezTo>
                <a:lnTo>
                  <a:pt x="86937" y="3180"/>
                </a:lnTo>
                <a:cubicBezTo>
                  <a:pt x="86929" y="3176"/>
                  <a:pt x="86920" y="3175"/>
                  <a:pt x="86909" y="3175"/>
                </a:cubicBezTo>
                <a:cubicBezTo>
                  <a:pt x="86896" y="3175"/>
                  <a:pt x="86880" y="3177"/>
                  <a:pt x="86864" y="3183"/>
                </a:cubicBezTo>
                <a:cubicBezTo>
                  <a:pt x="86859" y="3185"/>
                  <a:pt x="86854" y="3187"/>
                  <a:pt x="86849" y="3192"/>
                </a:cubicBezTo>
                <a:cubicBezTo>
                  <a:pt x="86718" y="3116"/>
                  <a:pt x="86547" y="3076"/>
                  <a:pt x="86492" y="2934"/>
                </a:cubicBezTo>
                <a:cubicBezTo>
                  <a:pt x="86494" y="2918"/>
                  <a:pt x="86498" y="2901"/>
                  <a:pt x="86504" y="2885"/>
                </a:cubicBezTo>
                <a:cubicBezTo>
                  <a:pt x="86514" y="2821"/>
                  <a:pt x="86461" y="2794"/>
                  <a:pt x="86421" y="2758"/>
                </a:cubicBezTo>
                <a:close/>
                <a:moveTo>
                  <a:pt x="87625" y="3063"/>
                </a:moveTo>
                <a:cubicBezTo>
                  <a:pt x="87716" y="3157"/>
                  <a:pt x="87713" y="3286"/>
                  <a:pt x="87607" y="3435"/>
                </a:cubicBezTo>
                <a:cubicBezTo>
                  <a:pt x="87586" y="3406"/>
                  <a:pt x="87552" y="3388"/>
                  <a:pt x="87513" y="3378"/>
                </a:cubicBezTo>
                <a:cubicBezTo>
                  <a:pt x="87414" y="3348"/>
                  <a:pt x="87314" y="3320"/>
                  <a:pt x="87215" y="3288"/>
                </a:cubicBezTo>
                <a:cubicBezTo>
                  <a:pt x="87353" y="3213"/>
                  <a:pt x="87489" y="3137"/>
                  <a:pt x="87625" y="3063"/>
                </a:cubicBezTo>
                <a:close/>
                <a:moveTo>
                  <a:pt x="99911" y="1752"/>
                </a:moveTo>
                <a:cubicBezTo>
                  <a:pt x="100017" y="1809"/>
                  <a:pt x="100122" y="1866"/>
                  <a:pt x="100228" y="1925"/>
                </a:cubicBezTo>
                <a:cubicBezTo>
                  <a:pt x="100246" y="1992"/>
                  <a:pt x="100325" y="2005"/>
                  <a:pt x="100385" y="2032"/>
                </a:cubicBezTo>
                <a:cubicBezTo>
                  <a:pt x="100533" y="2154"/>
                  <a:pt x="100676" y="2274"/>
                  <a:pt x="100821" y="2396"/>
                </a:cubicBezTo>
                <a:cubicBezTo>
                  <a:pt x="101005" y="2565"/>
                  <a:pt x="101198" y="2729"/>
                  <a:pt x="101375" y="2904"/>
                </a:cubicBezTo>
                <a:cubicBezTo>
                  <a:pt x="101772" y="3292"/>
                  <a:pt x="102165" y="3686"/>
                  <a:pt x="102556" y="4078"/>
                </a:cubicBezTo>
                <a:lnTo>
                  <a:pt x="102556" y="4079"/>
                </a:lnTo>
                <a:cubicBezTo>
                  <a:pt x="102617" y="4178"/>
                  <a:pt x="102674" y="4274"/>
                  <a:pt x="102734" y="4371"/>
                </a:cubicBezTo>
                <a:lnTo>
                  <a:pt x="102734" y="4373"/>
                </a:lnTo>
                <a:cubicBezTo>
                  <a:pt x="102712" y="4386"/>
                  <a:pt x="102689" y="4400"/>
                  <a:pt x="102667" y="4411"/>
                </a:cubicBezTo>
                <a:cubicBezTo>
                  <a:pt x="102531" y="4290"/>
                  <a:pt x="102395" y="4171"/>
                  <a:pt x="102259" y="4049"/>
                </a:cubicBezTo>
                <a:cubicBezTo>
                  <a:pt x="102179" y="3978"/>
                  <a:pt x="102097" y="3903"/>
                  <a:pt x="102019" y="3830"/>
                </a:cubicBezTo>
                <a:cubicBezTo>
                  <a:pt x="101917" y="3786"/>
                  <a:pt x="101940" y="3635"/>
                  <a:pt x="101788" y="3634"/>
                </a:cubicBezTo>
                <a:cubicBezTo>
                  <a:pt x="101732" y="3492"/>
                  <a:pt x="101565" y="3451"/>
                  <a:pt x="101442" y="3369"/>
                </a:cubicBezTo>
                <a:cubicBezTo>
                  <a:pt x="100974" y="2948"/>
                  <a:pt x="100398" y="2641"/>
                  <a:pt x="99760" y="2403"/>
                </a:cubicBezTo>
                <a:cubicBezTo>
                  <a:pt x="99796" y="2260"/>
                  <a:pt x="99820" y="2117"/>
                  <a:pt x="99860" y="1973"/>
                </a:cubicBezTo>
                <a:cubicBezTo>
                  <a:pt x="99871" y="1923"/>
                  <a:pt x="99884" y="1870"/>
                  <a:pt x="99896" y="1820"/>
                </a:cubicBezTo>
                <a:lnTo>
                  <a:pt x="99911" y="1752"/>
                </a:lnTo>
                <a:close/>
                <a:moveTo>
                  <a:pt x="97700" y="3369"/>
                </a:moveTo>
                <a:cubicBezTo>
                  <a:pt x="98175" y="3522"/>
                  <a:pt x="98700" y="3581"/>
                  <a:pt x="99237" y="3614"/>
                </a:cubicBezTo>
                <a:cubicBezTo>
                  <a:pt x="99204" y="3734"/>
                  <a:pt x="99174" y="3856"/>
                  <a:pt x="99141" y="3975"/>
                </a:cubicBezTo>
                <a:lnTo>
                  <a:pt x="99141" y="3978"/>
                </a:lnTo>
                <a:cubicBezTo>
                  <a:pt x="99094" y="3952"/>
                  <a:pt x="99045" y="3927"/>
                  <a:pt x="98997" y="3903"/>
                </a:cubicBezTo>
                <a:cubicBezTo>
                  <a:pt x="98968" y="3870"/>
                  <a:pt x="98922" y="3860"/>
                  <a:pt x="98872" y="3853"/>
                </a:cubicBezTo>
                <a:cubicBezTo>
                  <a:pt x="98802" y="3814"/>
                  <a:pt x="98728" y="3780"/>
                  <a:pt x="98635" y="3780"/>
                </a:cubicBezTo>
                <a:cubicBezTo>
                  <a:pt x="98616" y="3780"/>
                  <a:pt x="98596" y="3781"/>
                  <a:pt x="98574" y="3784"/>
                </a:cubicBezTo>
                <a:cubicBezTo>
                  <a:pt x="98546" y="3776"/>
                  <a:pt x="98517" y="3772"/>
                  <a:pt x="98488" y="3772"/>
                </a:cubicBezTo>
                <a:cubicBezTo>
                  <a:pt x="98378" y="3772"/>
                  <a:pt x="98263" y="3822"/>
                  <a:pt x="98151" y="3843"/>
                </a:cubicBezTo>
                <a:cubicBezTo>
                  <a:pt x="97956" y="3893"/>
                  <a:pt x="97787" y="4056"/>
                  <a:pt x="97694" y="4237"/>
                </a:cubicBezTo>
                <a:cubicBezTo>
                  <a:pt x="97149" y="4252"/>
                  <a:pt x="96586" y="4331"/>
                  <a:pt x="96028" y="4401"/>
                </a:cubicBezTo>
                <a:cubicBezTo>
                  <a:pt x="95940" y="4411"/>
                  <a:pt x="95842" y="4416"/>
                  <a:pt x="95747" y="4443"/>
                </a:cubicBezTo>
                <a:cubicBezTo>
                  <a:pt x="95751" y="4401"/>
                  <a:pt x="95746" y="4364"/>
                  <a:pt x="95724" y="4331"/>
                </a:cubicBezTo>
                <a:lnTo>
                  <a:pt x="95724" y="4328"/>
                </a:lnTo>
                <a:cubicBezTo>
                  <a:pt x="95724" y="4301"/>
                  <a:pt x="95726" y="4272"/>
                  <a:pt x="95726" y="4245"/>
                </a:cubicBezTo>
                <a:lnTo>
                  <a:pt x="95726" y="4244"/>
                </a:lnTo>
                <a:cubicBezTo>
                  <a:pt x="95741" y="4029"/>
                  <a:pt x="95790" y="3806"/>
                  <a:pt x="95740" y="3601"/>
                </a:cubicBezTo>
                <a:lnTo>
                  <a:pt x="95740" y="3555"/>
                </a:lnTo>
                <a:cubicBezTo>
                  <a:pt x="96148" y="3502"/>
                  <a:pt x="96555" y="3471"/>
                  <a:pt x="96958" y="3462"/>
                </a:cubicBezTo>
                <a:cubicBezTo>
                  <a:pt x="97091" y="3458"/>
                  <a:pt x="97226" y="3464"/>
                  <a:pt x="97362" y="3381"/>
                </a:cubicBezTo>
                <a:cubicBezTo>
                  <a:pt x="97365" y="3379"/>
                  <a:pt x="97369" y="3376"/>
                  <a:pt x="97372" y="3373"/>
                </a:cubicBezTo>
                <a:cubicBezTo>
                  <a:pt x="97413" y="3418"/>
                  <a:pt x="97462" y="3444"/>
                  <a:pt x="97518" y="3444"/>
                </a:cubicBezTo>
                <a:cubicBezTo>
                  <a:pt x="97571" y="3444"/>
                  <a:pt x="97631" y="3421"/>
                  <a:pt x="97700" y="3369"/>
                </a:cubicBezTo>
                <a:close/>
                <a:moveTo>
                  <a:pt x="102726" y="4494"/>
                </a:moveTo>
                <a:lnTo>
                  <a:pt x="102737" y="4510"/>
                </a:lnTo>
                <a:cubicBezTo>
                  <a:pt x="102733" y="4510"/>
                  <a:pt x="102730" y="4512"/>
                  <a:pt x="102724" y="4514"/>
                </a:cubicBezTo>
                <a:cubicBezTo>
                  <a:pt x="102726" y="4507"/>
                  <a:pt x="102726" y="4502"/>
                  <a:pt x="102726" y="4494"/>
                </a:cubicBezTo>
                <a:close/>
                <a:moveTo>
                  <a:pt x="99430" y="3643"/>
                </a:moveTo>
                <a:cubicBezTo>
                  <a:pt x="99889" y="3816"/>
                  <a:pt x="100332" y="4009"/>
                  <a:pt x="100780" y="4195"/>
                </a:cubicBezTo>
                <a:cubicBezTo>
                  <a:pt x="100762" y="4338"/>
                  <a:pt x="100742" y="4481"/>
                  <a:pt x="100735" y="4625"/>
                </a:cubicBezTo>
                <a:cubicBezTo>
                  <a:pt x="100500" y="4553"/>
                  <a:pt x="100251" y="4503"/>
                  <a:pt x="99984" y="4479"/>
                </a:cubicBezTo>
                <a:cubicBezTo>
                  <a:pt x="99979" y="4480"/>
                  <a:pt x="99972" y="4481"/>
                  <a:pt x="99967" y="4483"/>
                </a:cubicBezTo>
                <a:cubicBezTo>
                  <a:pt x="99849" y="4386"/>
                  <a:pt x="99694" y="4349"/>
                  <a:pt x="99518" y="4349"/>
                </a:cubicBezTo>
                <a:cubicBezTo>
                  <a:pt x="99451" y="4349"/>
                  <a:pt x="99381" y="4355"/>
                  <a:pt x="99309" y="4364"/>
                </a:cubicBezTo>
                <a:cubicBezTo>
                  <a:pt x="99299" y="4371"/>
                  <a:pt x="99292" y="4378"/>
                  <a:pt x="99284" y="4386"/>
                </a:cubicBezTo>
                <a:cubicBezTo>
                  <a:pt x="99274" y="4368"/>
                  <a:pt x="99262" y="4357"/>
                  <a:pt x="99249" y="4347"/>
                </a:cubicBezTo>
                <a:cubicBezTo>
                  <a:pt x="99327" y="4244"/>
                  <a:pt x="99305" y="4139"/>
                  <a:pt x="99339" y="4036"/>
                </a:cubicBezTo>
                <a:cubicBezTo>
                  <a:pt x="99349" y="3988"/>
                  <a:pt x="99360" y="3937"/>
                  <a:pt x="99370" y="3887"/>
                </a:cubicBezTo>
                <a:cubicBezTo>
                  <a:pt x="99390" y="3806"/>
                  <a:pt x="99410" y="3723"/>
                  <a:pt x="99430" y="3643"/>
                </a:cubicBezTo>
                <a:close/>
                <a:moveTo>
                  <a:pt x="98755" y="4626"/>
                </a:moveTo>
                <a:lnTo>
                  <a:pt x="98755" y="4633"/>
                </a:lnTo>
                <a:cubicBezTo>
                  <a:pt x="98753" y="4632"/>
                  <a:pt x="98753" y="4630"/>
                  <a:pt x="98752" y="4629"/>
                </a:cubicBezTo>
                <a:cubicBezTo>
                  <a:pt x="98753" y="4629"/>
                  <a:pt x="98753" y="4626"/>
                  <a:pt x="98755" y="4626"/>
                </a:cubicBezTo>
                <a:close/>
                <a:moveTo>
                  <a:pt x="95932" y="707"/>
                </a:moveTo>
                <a:cubicBezTo>
                  <a:pt x="96119" y="712"/>
                  <a:pt x="96307" y="718"/>
                  <a:pt x="96497" y="725"/>
                </a:cubicBezTo>
                <a:cubicBezTo>
                  <a:pt x="97137" y="824"/>
                  <a:pt x="97803" y="878"/>
                  <a:pt x="98400" y="1067"/>
                </a:cubicBezTo>
                <a:cubicBezTo>
                  <a:pt x="98846" y="1209"/>
                  <a:pt x="99252" y="1398"/>
                  <a:pt x="99641" y="1604"/>
                </a:cubicBezTo>
                <a:cubicBezTo>
                  <a:pt x="99599" y="1842"/>
                  <a:pt x="99562" y="2081"/>
                  <a:pt x="99518" y="2318"/>
                </a:cubicBezTo>
                <a:cubicBezTo>
                  <a:pt x="99383" y="2275"/>
                  <a:pt x="99252" y="2233"/>
                  <a:pt x="99117" y="2191"/>
                </a:cubicBezTo>
                <a:cubicBezTo>
                  <a:pt x="98689" y="2052"/>
                  <a:pt x="98231" y="1965"/>
                  <a:pt x="97738" y="1949"/>
                </a:cubicBezTo>
                <a:cubicBezTo>
                  <a:pt x="97396" y="1899"/>
                  <a:pt x="97045" y="1874"/>
                  <a:pt x="96687" y="1874"/>
                </a:cubicBezTo>
                <a:cubicBezTo>
                  <a:pt x="96263" y="1874"/>
                  <a:pt x="95829" y="1908"/>
                  <a:pt x="95386" y="1973"/>
                </a:cubicBezTo>
                <a:cubicBezTo>
                  <a:pt x="94722" y="1989"/>
                  <a:pt x="94041" y="2175"/>
                  <a:pt x="93368" y="2293"/>
                </a:cubicBezTo>
                <a:cubicBezTo>
                  <a:pt x="93092" y="2419"/>
                  <a:pt x="92797" y="2361"/>
                  <a:pt x="92526" y="2532"/>
                </a:cubicBezTo>
                <a:cubicBezTo>
                  <a:pt x="92525" y="2532"/>
                  <a:pt x="92525" y="2533"/>
                  <a:pt x="92523" y="2533"/>
                </a:cubicBezTo>
                <a:cubicBezTo>
                  <a:pt x="92259" y="2599"/>
                  <a:pt x="91991" y="2653"/>
                  <a:pt x="91732" y="2771"/>
                </a:cubicBezTo>
                <a:lnTo>
                  <a:pt x="91733" y="2772"/>
                </a:lnTo>
                <a:lnTo>
                  <a:pt x="91732" y="2772"/>
                </a:lnTo>
                <a:cubicBezTo>
                  <a:pt x="90777" y="3051"/>
                  <a:pt x="89844" y="3429"/>
                  <a:pt x="88942" y="3885"/>
                </a:cubicBezTo>
                <a:cubicBezTo>
                  <a:pt x="88436" y="4139"/>
                  <a:pt x="87935" y="4404"/>
                  <a:pt x="87441" y="4683"/>
                </a:cubicBezTo>
                <a:cubicBezTo>
                  <a:pt x="87436" y="4600"/>
                  <a:pt x="87407" y="4530"/>
                  <a:pt x="87341" y="4479"/>
                </a:cubicBezTo>
                <a:cubicBezTo>
                  <a:pt x="87337" y="4473"/>
                  <a:pt x="87331" y="4469"/>
                  <a:pt x="87324" y="4466"/>
                </a:cubicBezTo>
                <a:cubicBezTo>
                  <a:pt x="87328" y="4460"/>
                  <a:pt x="87327" y="4454"/>
                  <a:pt x="87320" y="4451"/>
                </a:cubicBezTo>
                <a:lnTo>
                  <a:pt x="87320" y="4447"/>
                </a:lnTo>
                <a:cubicBezTo>
                  <a:pt x="87338" y="4397"/>
                  <a:pt x="87307" y="4368"/>
                  <a:pt x="87285" y="4337"/>
                </a:cubicBezTo>
                <a:lnTo>
                  <a:pt x="87285" y="4335"/>
                </a:lnTo>
                <a:cubicBezTo>
                  <a:pt x="87274" y="4321"/>
                  <a:pt x="87265" y="4307"/>
                  <a:pt x="87257" y="4290"/>
                </a:cubicBezTo>
                <a:cubicBezTo>
                  <a:pt x="87255" y="4290"/>
                  <a:pt x="87255" y="4293"/>
                  <a:pt x="87252" y="4293"/>
                </a:cubicBezTo>
                <a:lnTo>
                  <a:pt x="87252" y="4290"/>
                </a:lnTo>
                <a:cubicBezTo>
                  <a:pt x="87119" y="4035"/>
                  <a:pt x="86983" y="3779"/>
                  <a:pt x="86849" y="3521"/>
                </a:cubicBezTo>
                <a:lnTo>
                  <a:pt x="86849" y="3521"/>
                </a:lnTo>
                <a:cubicBezTo>
                  <a:pt x="87028" y="3570"/>
                  <a:pt x="87191" y="3614"/>
                  <a:pt x="87353" y="3657"/>
                </a:cubicBezTo>
                <a:lnTo>
                  <a:pt x="87355" y="3657"/>
                </a:lnTo>
                <a:cubicBezTo>
                  <a:pt x="87436" y="3691"/>
                  <a:pt x="87516" y="3724"/>
                  <a:pt x="87595" y="3760"/>
                </a:cubicBezTo>
                <a:cubicBezTo>
                  <a:pt x="87785" y="3843"/>
                  <a:pt x="87832" y="4013"/>
                  <a:pt x="87729" y="4208"/>
                </a:cubicBezTo>
                <a:cubicBezTo>
                  <a:pt x="87708" y="4250"/>
                  <a:pt x="87650" y="4297"/>
                  <a:pt x="87699" y="4328"/>
                </a:cubicBezTo>
                <a:cubicBezTo>
                  <a:pt x="87713" y="4336"/>
                  <a:pt x="87729" y="4339"/>
                  <a:pt x="87746" y="4339"/>
                </a:cubicBezTo>
                <a:cubicBezTo>
                  <a:pt x="87783" y="4339"/>
                  <a:pt x="87825" y="4325"/>
                  <a:pt x="87865" y="4308"/>
                </a:cubicBezTo>
                <a:cubicBezTo>
                  <a:pt x="87937" y="4278"/>
                  <a:pt x="87990" y="4232"/>
                  <a:pt x="88018" y="4171"/>
                </a:cubicBezTo>
                <a:lnTo>
                  <a:pt x="88018" y="4168"/>
                </a:lnTo>
                <a:lnTo>
                  <a:pt x="88021" y="4168"/>
                </a:lnTo>
                <a:cubicBezTo>
                  <a:pt x="88174" y="3943"/>
                  <a:pt x="88094" y="3780"/>
                  <a:pt x="87967" y="3637"/>
                </a:cubicBezTo>
                <a:cubicBezTo>
                  <a:pt x="87911" y="3577"/>
                  <a:pt x="87859" y="3538"/>
                  <a:pt x="87961" y="3429"/>
                </a:cubicBezTo>
                <a:cubicBezTo>
                  <a:pt x="88061" y="3320"/>
                  <a:pt x="88076" y="3195"/>
                  <a:pt x="88037" y="3077"/>
                </a:cubicBezTo>
                <a:cubicBezTo>
                  <a:pt x="88014" y="3008"/>
                  <a:pt x="87983" y="2950"/>
                  <a:pt x="87945" y="2898"/>
                </a:cubicBezTo>
                <a:cubicBezTo>
                  <a:pt x="88498" y="2603"/>
                  <a:pt x="89068" y="2331"/>
                  <a:pt x="89655" y="2104"/>
                </a:cubicBezTo>
                <a:cubicBezTo>
                  <a:pt x="89746" y="2061"/>
                  <a:pt x="89836" y="2018"/>
                  <a:pt x="89928" y="1973"/>
                </a:cubicBezTo>
                <a:cubicBezTo>
                  <a:pt x="90170" y="1952"/>
                  <a:pt x="90376" y="1762"/>
                  <a:pt x="90615" y="1727"/>
                </a:cubicBezTo>
                <a:cubicBezTo>
                  <a:pt x="90617" y="1727"/>
                  <a:pt x="90617" y="1726"/>
                  <a:pt x="90618" y="1726"/>
                </a:cubicBezTo>
                <a:lnTo>
                  <a:pt x="90618" y="1730"/>
                </a:lnTo>
                <a:cubicBezTo>
                  <a:pt x="91650" y="1398"/>
                  <a:pt x="92682" y="1117"/>
                  <a:pt x="93720" y="911"/>
                </a:cubicBezTo>
                <a:lnTo>
                  <a:pt x="93720" y="910"/>
                </a:lnTo>
                <a:cubicBezTo>
                  <a:pt x="94466" y="795"/>
                  <a:pt x="95199" y="737"/>
                  <a:pt x="95932" y="707"/>
                </a:cubicBezTo>
                <a:close/>
                <a:moveTo>
                  <a:pt x="95361" y="3746"/>
                </a:moveTo>
                <a:lnTo>
                  <a:pt x="95372" y="3779"/>
                </a:lnTo>
                <a:cubicBezTo>
                  <a:pt x="95379" y="3779"/>
                  <a:pt x="95385" y="3779"/>
                  <a:pt x="95392" y="3779"/>
                </a:cubicBezTo>
                <a:cubicBezTo>
                  <a:pt x="95430" y="3779"/>
                  <a:pt x="95467" y="3771"/>
                  <a:pt x="95501" y="3747"/>
                </a:cubicBezTo>
                <a:cubicBezTo>
                  <a:pt x="95511" y="3783"/>
                  <a:pt x="95515" y="3823"/>
                  <a:pt x="95551" y="3846"/>
                </a:cubicBezTo>
                <a:cubicBezTo>
                  <a:pt x="95504" y="3889"/>
                  <a:pt x="95502" y="3925"/>
                  <a:pt x="95537" y="3953"/>
                </a:cubicBezTo>
                <a:cubicBezTo>
                  <a:pt x="95472" y="4041"/>
                  <a:pt x="95358" y="4056"/>
                  <a:pt x="95272" y="4111"/>
                </a:cubicBezTo>
                <a:cubicBezTo>
                  <a:pt x="95248" y="4106"/>
                  <a:pt x="95226" y="4101"/>
                  <a:pt x="95202" y="4101"/>
                </a:cubicBezTo>
                <a:cubicBezTo>
                  <a:pt x="94978" y="4124"/>
                  <a:pt x="94749" y="4164"/>
                  <a:pt x="94522" y="4218"/>
                </a:cubicBezTo>
                <a:cubicBezTo>
                  <a:pt x="94499" y="4231"/>
                  <a:pt x="94475" y="4244"/>
                  <a:pt x="94450" y="4254"/>
                </a:cubicBezTo>
                <a:cubicBezTo>
                  <a:pt x="94430" y="4243"/>
                  <a:pt x="94406" y="4239"/>
                  <a:pt x="94381" y="4239"/>
                </a:cubicBezTo>
                <a:cubicBezTo>
                  <a:pt x="94364" y="4239"/>
                  <a:pt x="94345" y="4241"/>
                  <a:pt x="94327" y="4244"/>
                </a:cubicBezTo>
                <a:cubicBezTo>
                  <a:pt x="94098" y="4277"/>
                  <a:pt x="93866" y="4317"/>
                  <a:pt x="93637" y="4363"/>
                </a:cubicBezTo>
                <a:cubicBezTo>
                  <a:pt x="93600" y="4373"/>
                  <a:pt x="93563" y="4384"/>
                  <a:pt x="93530" y="4408"/>
                </a:cubicBezTo>
                <a:cubicBezTo>
                  <a:pt x="93525" y="4406"/>
                  <a:pt x="93518" y="4406"/>
                  <a:pt x="93513" y="4404"/>
                </a:cubicBezTo>
                <a:cubicBezTo>
                  <a:pt x="93482" y="4400"/>
                  <a:pt x="93452" y="4397"/>
                  <a:pt x="93422" y="4397"/>
                </a:cubicBezTo>
                <a:cubicBezTo>
                  <a:pt x="93350" y="4397"/>
                  <a:pt x="93277" y="4413"/>
                  <a:pt x="93203" y="4461"/>
                </a:cubicBezTo>
                <a:cubicBezTo>
                  <a:pt x="93200" y="4470"/>
                  <a:pt x="93196" y="4480"/>
                  <a:pt x="93189" y="4487"/>
                </a:cubicBezTo>
                <a:cubicBezTo>
                  <a:pt x="93189" y="4484"/>
                  <a:pt x="93186" y="4484"/>
                  <a:pt x="93186" y="4483"/>
                </a:cubicBezTo>
                <a:cubicBezTo>
                  <a:pt x="93155" y="4469"/>
                  <a:pt x="93122" y="4462"/>
                  <a:pt x="93090" y="4462"/>
                </a:cubicBezTo>
                <a:cubicBezTo>
                  <a:pt x="93032" y="4462"/>
                  <a:pt x="92972" y="4484"/>
                  <a:pt x="92911" y="4526"/>
                </a:cubicBezTo>
                <a:cubicBezTo>
                  <a:pt x="92903" y="4520"/>
                  <a:pt x="92893" y="4517"/>
                  <a:pt x="92883" y="4512"/>
                </a:cubicBezTo>
                <a:cubicBezTo>
                  <a:pt x="92583" y="4512"/>
                  <a:pt x="92276" y="4612"/>
                  <a:pt x="91974" y="4655"/>
                </a:cubicBezTo>
                <a:cubicBezTo>
                  <a:pt x="91898" y="4666"/>
                  <a:pt x="91815" y="4656"/>
                  <a:pt x="91739" y="4716"/>
                </a:cubicBezTo>
                <a:cubicBezTo>
                  <a:pt x="91739" y="4709"/>
                  <a:pt x="91737" y="4703"/>
                  <a:pt x="91730" y="4699"/>
                </a:cubicBezTo>
                <a:cubicBezTo>
                  <a:pt x="91732" y="4666"/>
                  <a:pt x="91736" y="4632"/>
                  <a:pt x="91737" y="4597"/>
                </a:cubicBezTo>
                <a:cubicBezTo>
                  <a:pt x="91759" y="4585"/>
                  <a:pt x="91776" y="4570"/>
                  <a:pt x="91775" y="4559"/>
                </a:cubicBezTo>
                <a:cubicBezTo>
                  <a:pt x="91779" y="4547"/>
                  <a:pt x="91782" y="4537"/>
                  <a:pt x="91786" y="4527"/>
                </a:cubicBezTo>
                <a:cubicBezTo>
                  <a:pt x="91872" y="4486"/>
                  <a:pt x="91958" y="4440"/>
                  <a:pt x="92044" y="4391"/>
                </a:cubicBezTo>
                <a:cubicBezTo>
                  <a:pt x="92048" y="4384"/>
                  <a:pt x="92054" y="4376"/>
                  <a:pt x="92058" y="4368"/>
                </a:cubicBezTo>
                <a:cubicBezTo>
                  <a:pt x="92105" y="4375"/>
                  <a:pt x="92152" y="4378"/>
                  <a:pt x="92198" y="4378"/>
                </a:cubicBezTo>
                <a:cubicBezTo>
                  <a:pt x="92352" y="4378"/>
                  <a:pt x="92499" y="4342"/>
                  <a:pt x="92641" y="4275"/>
                </a:cubicBezTo>
                <a:cubicBezTo>
                  <a:pt x="93334" y="4162"/>
                  <a:pt x="94028" y="4031"/>
                  <a:pt x="94721" y="3915"/>
                </a:cubicBezTo>
                <a:cubicBezTo>
                  <a:pt x="94890" y="3886"/>
                  <a:pt x="95064" y="3864"/>
                  <a:pt x="95236" y="3814"/>
                </a:cubicBezTo>
                <a:cubicBezTo>
                  <a:pt x="95275" y="3796"/>
                  <a:pt x="95305" y="3780"/>
                  <a:pt x="95312" y="3761"/>
                </a:cubicBezTo>
                <a:cubicBezTo>
                  <a:pt x="95325" y="3760"/>
                  <a:pt x="95336" y="3759"/>
                  <a:pt x="95348" y="3757"/>
                </a:cubicBezTo>
                <a:cubicBezTo>
                  <a:pt x="95352" y="3753"/>
                  <a:pt x="95358" y="3750"/>
                  <a:pt x="95361" y="3746"/>
                </a:cubicBezTo>
                <a:close/>
                <a:moveTo>
                  <a:pt x="100995" y="4278"/>
                </a:moveTo>
                <a:lnTo>
                  <a:pt x="100995" y="4278"/>
                </a:lnTo>
                <a:cubicBezTo>
                  <a:pt x="101085" y="4314"/>
                  <a:pt x="101173" y="4350"/>
                  <a:pt x="101263" y="4383"/>
                </a:cubicBezTo>
                <a:cubicBezTo>
                  <a:pt x="101283" y="4381"/>
                  <a:pt x="101304" y="4374"/>
                  <a:pt x="101324" y="4367"/>
                </a:cubicBezTo>
                <a:cubicBezTo>
                  <a:pt x="101359" y="4496"/>
                  <a:pt x="101442" y="4583"/>
                  <a:pt x="101549" y="4648"/>
                </a:cubicBezTo>
                <a:cubicBezTo>
                  <a:pt x="101611" y="4759"/>
                  <a:pt x="101659" y="4877"/>
                  <a:pt x="101687" y="5005"/>
                </a:cubicBezTo>
                <a:cubicBezTo>
                  <a:pt x="101468" y="4895"/>
                  <a:pt x="101243" y="4791"/>
                  <a:pt x="101005" y="4708"/>
                </a:cubicBezTo>
                <a:cubicBezTo>
                  <a:pt x="101001" y="4564"/>
                  <a:pt x="100995" y="4423"/>
                  <a:pt x="100995" y="4278"/>
                </a:cubicBezTo>
                <a:close/>
                <a:moveTo>
                  <a:pt x="107298" y="3813"/>
                </a:moveTo>
                <a:cubicBezTo>
                  <a:pt x="107304" y="3856"/>
                  <a:pt x="107314" y="3896"/>
                  <a:pt x="107343" y="3930"/>
                </a:cubicBezTo>
                <a:cubicBezTo>
                  <a:pt x="107351" y="3935"/>
                  <a:pt x="107361" y="3939"/>
                  <a:pt x="107367" y="3945"/>
                </a:cubicBezTo>
                <a:cubicBezTo>
                  <a:pt x="107374" y="4016"/>
                  <a:pt x="107403" y="4079"/>
                  <a:pt x="107434" y="4139"/>
                </a:cubicBezTo>
                <a:lnTo>
                  <a:pt x="107428" y="4145"/>
                </a:lnTo>
                <a:cubicBezTo>
                  <a:pt x="107413" y="4287"/>
                  <a:pt x="107438" y="4410"/>
                  <a:pt x="107537" y="4500"/>
                </a:cubicBezTo>
                <a:cubicBezTo>
                  <a:pt x="107513" y="4587"/>
                  <a:pt x="107529" y="4668"/>
                  <a:pt x="107523" y="4753"/>
                </a:cubicBezTo>
                <a:cubicBezTo>
                  <a:pt x="107509" y="4967"/>
                  <a:pt x="107370" y="5120"/>
                  <a:pt x="107129" y="5189"/>
                </a:cubicBezTo>
                <a:cubicBezTo>
                  <a:pt x="107149" y="5149"/>
                  <a:pt x="107151" y="5111"/>
                  <a:pt x="107148" y="5074"/>
                </a:cubicBezTo>
                <a:cubicBezTo>
                  <a:pt x="107126" y="4898"/>
                  <a:pt x="107093" y="4726"/>
                  <a:pt x="107108" y="4539"/>
                </a:cubicBezTo>
                <a:cubicBezTo>
                  <a:pt x="107111" y="4510"/>
                  <a:pt x="107099" y="4483"/>
                  <a:pt x="107071" y="4469"/>
                </a:cubicBezTo>
                <a:cubicBezTo>
                  <a:pt x="107065" y="4467"/>
                  <a:pt x="107059" y="4467"/>
                  <a:pt x="107056" y="4466"/>
                </a:cubicBezTo>
                <a:cubicBezTo>
                  <a:pt x="107075" y="4314"/>
                  <a:pt x="107043" y="4161"/>
                  <a:pt x="107161" y="4006"/>
                </a:cubicBezTo>
                <a:cubicBezTo>
                  <a:pt x="107177" y="3995"/>
                  <a:pt x="107192" y="3982"/>
                  <a:pt x="107211" y="3973"/>
                </a:cubicBezTo>
                <a:cubicBezTo>
                  <a:pt x="107277" y="3927"/>
                  <a:pt x="107280" y="3870"/>
                  <a:pt x="107298" y="3813"/>
                </a:cubicBezTo>
                <a:close/>
                <a:moveTo>
                  <a:pt x="80188" y="5418"/>
                </a:moveTo>
                <a:cubicBezTo>
                  <a:pt x="80189" y="5418"/>
                  <a:pt x="80189" y="5418"/>
                  <a:pt x="80191" y="5419"/>
                </a:cubicBezTo>
                <a:lnTo>
                  <a:pt x="80186" y="5419"/>
                </a:lnTo>
                <a:lnTo>
                  <a:pt x="80186" y="5431"/>
                </a:lnTo>
                <a:cubicBezTo>
                  <a:pt x="80185" y="5426"/>
                  <a:pt x="80185" y="5423"/>
                  <a:pt x="80186" y="5419"/>
                </a:cubicBezTo>
                <a:cubicBezTo>
                  <a:pt x="80187" y="5418"/>
                  <a:pt x="80187" y="5418"/>
                  <a:pt x="80188" y="5418"/>
                </a:cubicBezTo>
                <a:close/>
                <a:moveTo>
                  <a:pt x="99692" y="2628"/>
                </a:moveTo>
                <a:cubicBezTo>
                  <a:pt x="100236" y="2881"/>
                  <a:pt x="100750" y="3164"/>
                  <a:pt x="101236" y="3481"/>
                </a:cubicBezTo>
                <a:cubicBezTo>
                  <a:pt x="101370" y="3605"/>
                  <a:pt x="101506" y="3727"/>
                  <a:pt x="101644" y="3849"/>
                </a:cubicBezTo>
                <a:cubicBezTo>
                  <a:pt x="101694" y="3887"/>
                  <a:pt x="101742" y="3927"/>
                  <a:pt x="101793" y="3968"/>
                </a:cubicBezTo>
                <a:cubicBezTo>
                  <a:pt x="101860" y="4049"/>
                  <a:pt x="101943" y="4114"/>
                  <a:pt x="102057" y="4151"/>
                </a:cubicBezTo>
                <a:cubicBezTo>
                  <a:pt x="102086" y="4301"/>
                  <a:pt x="102222" y="4374"/>
                  <a:pt x="102332" y="4466"/>
                </a:cubicBezTo>
                <a:cubicBezTo>
                  <a:pt x="102332" y="4466"/>
                  <a:pt x="102334" y="4466"/>
                  <a:pt x="102334" y="4467"/>
                </a:cubicBezTo>
                <a:lnTo>
                  <a:pt x="102332" y="4467"/>
                </a:lnTo>
                <a:cubicBezTo>
                  <a:pt x="102473" y="4639"/>
                  <a:pt x="102617" y="4805"/>
                  <a:pt x="102813" y="4932"/>
                </a:cubicBezTo>
                <a:cubicBezTo>
                  <a:pt x="102822" y="4948"/>
                  <a:pt x="102838" y="4961"/>
                  <a:pt x="102858" y="4967"/>
                </a:cubicBezTo>
                <a:cubicBezTo>
                  <a:pt x="102989" y="5137"/>
                  <a:pt x="103120" y="5305"/>
                  <a:pt x="103250" y="5474"/>
                </a:cubicBezTo>
                <a:lnTo>
                  <a:pt x="103250" y="5475"/>
                </a:lnTo>
                <a:cubicBezTo>
                  <a:pt x="103225" y="5489"/>
                  <a:pt x="103198" y="5504"/>
                  <a:pt x="103175" y="5518"/>
                </a:cubicBezTo>
                <a:lnTo>
                  <a:pt x="103173" y="5518"/>
                </a:lnTo>
                <a:cubicBezTo>
                  <a:pt x="102793" y="5219"/>
                  <a:pt x="102535" y="4815"/>
                  <a:pt x="102047" y="4609"/>
                </a:cubicBezTo>
                <a:cubicBezTo>
                  <a:pt x="101956" y="4443"/>
                  <a:pt x="101794" y="4344"/>
                  <a:pt x="101594" y="4278"/>
                </a:cubicBezTo>
                <a:lnTo>
                  <a:pt x="101572" y="4251"/>
                </a:lnTo>
                <a:cubicBezTo>
                  <a:pt x="101552" y="4214"/>
                  <a:pt x="101539" y="4168"/>
                  <a:pt x="101492" y="4157"/>
                </a:cubicBezTo>
                <a:cubicBezTo>
                  <a:pt x="101450" y="4109"/>
                  <a:pt x="101407" y="4065"/>
                  <a:pt x="101363" y="4021"/>
                </a:cubicBezTo>
                <a:lnTo>
                  <a:pt x="101364" y="4021"/>
                </a:lnTo>
                <a:cubicBezTo>
                  <a:pt x="101244" y="3902"/>
                  <a:pt x="101127" y="3781"/>
                  <a:pt x="101005" y="3664"/>
                </a:cubicBezTo>
                <a:cubicBezTo>
                  <a:pt x="100988" y="3637"/>
                  <a:pt x="100973" y="3604"/>
                  <a:pt x="100937" y="3604"/>
                </a:cubicBezTo>
                <a:cubicBezTo>
                  <a:pt x="100926" y="3604"/>
                  <a:pt x="100915" y="3607"/>
                  <a:pt x="100901" y="3613"/>
                </a:cubicBezTo>
                <a:cubicBezTo>
                  <a:pt x="100863" y="3628"/>
                  <a:pt x="100845" y="3673"/>
                  <a:pt x="100842" y="3707"/>
                </a:cubicBezTo>
                <a:cubicBezTo>
                  <a:pt x="100838" y="3749"/>
                  <a:pt x="100835" y="3789"/>
                  <a:pt x="100831" y="3829"/>
                </a:cubicBezTo>
                <a:cubicBezTo>
                  <a:pt x="100420" y="3637"/>
                  <a:pt x="99976" y="3487"/>
                  <a:pt x="99493" y="3385"/>
                </a:cubicBezTo>
                <a:cubicBezTo>
                  <a:pt x="99501" y="3352"/>
                  <a:pt x="99511" y="3320"/>
                  <a:pt x="99518" y="3286"/>
                </a:cubicBezTo>
                <a:lnTo>
                  <a:pt x="99518" y="3288"/>
                </a:lnTo>
                <a:cubicBezTo>
                  <a:pt x="99529" y="3229"/>
                  <a:pt x="99545" y="3170"/>
                  <a:pt x="99559" y="3109"/>
                </a:cubicBezTo>
                <a:lnTo>
                  <a:pt x="99559" y="3107"/>
                </a:lnTo>
                <a:lnTo>
                  <a:pt x="99561" y="3107"/>
                </a:lnTo>
                <a:cubicBezTo>
                  <a:pt x="99568" y="3079"/>
                  <a:pt x="99575" y="3049"/>
                  <a:pt x="99584" y="3016"/>
                </a:cubicBezTo>
                <a:lnTo>
                  <a:pt x="99585" y="3016"/>
                </a:lnTo>
                <a:cubicBezTo>
                  <a:pt x="99611" y="2915"/>
                  <a:pt x="99639" y="2815"/>
                  <a:pt x="99664" y="2715"/>
                </a:cubicBezTo>
                <a:cubicBezTo>
                  <a:pt x="99671" y="2708"/>
                  <a:pt x="99674" y="2704"/>
                  <a:pt x="99668" y="2696"/>
                </a:cubicBezTo>
                <a:lnTo>
                  <a:pt x="99668" y="2693"/>
                </a:lnTo>
                <a:cubicBezTo>
                  <a:pt x="99677" y="2672"/>
                  <a:pt x="99685" y="2649"/>
                  <a:pt x="99692" y="2628"/>
                </a:cubicBezTo>
                <a:close/>
                <a:moveTo>
                  <a:pt x="95477" y="4260"/>
                </a:moveTo>
                <a:lnTo>
                  <a:pt x="95477" y="4260"/>
                </a:lnTo>
                <a:cubicBezTo>
                  <a:pt x="95474" y="4344"/>
                  <a:pt x="95468" y="4426"/>
                  <a:pt x="95462" y="4510"/>
                </a:cubicBezTo>
                <a:cubicBezTo>
                  <a:pt x="95455" y="4510"/>
                  <a:pt x="95448" y="4510"/>
                  <a:pt x="95441" y="4510"/>
                </a:cubicBezTo>
                <a:cubicBezTo>
                  <a:pt x="95357" y="4510"/>
                  <a:pt x="95271" y="4524"/>
                  <a:pt x="95183" y="4540"/>
                </a:cubicBezTo>
                <a:cubicBezTo>
                  <a:pt x="93999" y="4776"/>
                  <a:pt x="92834" y="5131"/>
                  <a:pt x="91693" y="5591"/>
                </a:cubicBezTo>
                <a:cubicBezTo>
                  <a:pt x="91689" y="5571"/>
                  <a:pt x="91683" y="5552"/>
                  <a:pt x="91679" y="5532"/>
                </a:cubicBezTo>
                <a:cubicBezTo>
                  <a:pt x="91679" y="5532"/>
                  <a:pt x="91679" y="5534"/>
                  <a:pt x="91676" y="5534"/>
                </a:cubicBezTo>
                <a:lnTo>
                  <a:pt x="91676" y="5532"/>
                </a:lnTo>
                <a:cubicBezTo>
                  <a:pt x="91675" y="5532"/>
                  <a:pt x="91675" y="5532"/>
                  <a:pt x="91675" y="5533"/>
                </a:cubicBezTo>
                <a:lnTo>
                  <a:pt x="91675" y="5533"/>
                </a:lnTo>
                <a:lnTo>
                  <a:pt x="91674" y="5534"/>
                </a:lnTo>
                <a:cubicBezTo>
                  <a:pt x="91737" y="5369"/>
                  <a:pt x="91732" y="5216"/>
                  <a:pt x="91726" y="5060"/>
                </a:cubicBezTo>
                <a:cubicBezTo>
                  <a:pt x="91725" y="5010"/>
                  <a:pt x="91689" y="4962"/>
                  <a:pt x="91749" y="4908"/>
                </a:cubicBezTo>
                <a:lnTo>
                  <a:pt x="92888" y="4709"/>
                </a:lnTo>
                <a:lnTo>
                  <a:pt x="92890" y="4706"/>
                </a:lnTo>
                <a:cubicBezTo>
                  <a:pt x="92971" y="4692"/>
                  <a:pt x="93053" y="4678"/>
                  <a:pt x="93135" y="4665"/>
                </a:cubicBezTo>
                <a:cubicBezTo>
                  <a:pt x="93397" y="4617"/>
                  <a:pt x="93657" y="4573"/>
                  <a:pt x="93916" y="4526"/>
                </a:cubicBezTo>
                <a:cubicBezTo>
                  <a:pt x="93941" y="4522"/>
                  <a:pt x="93965" y="4519"/>
                  <a:pt x="93988" y="4514"/>
                </a:cubicBezTo>
                <a:lnTo>
                  <a:pt x="93991" y="4512"/>
                </a:lnTo>
                <a:cubicBezTo>
                  <a:pt x="94144" y="4486"/>
                  <a:pt x="94296" y="4459"/>
                  <a:pt x="94450" y="4431"/>
                </a:cubicBezTo>
                <a:cubicBezTo>
                  <a:pt x="94593" y="4407"/>
                  <a:pt x="94734" y="4381"/>
                  <a:pt x="94875" y="4357"/>
                </a:cubicBezTo>
                <a:lnTo>
                  <a:pt x="94878" y="4357"/>
                </a:lnTo>
                <a:cubicBezTo>
                  <a:pt x="95079" y="4324"/>
                  <a:pt x="95276" y="4294"/>
                  <a:pt x="95477" y="4260"/>
                </a:cubicBezTo>
                <a:close/>
                <a:moveTo>
                  <a:pt x="98288" y="5690"/>
                </a:moveTo>
                <a:cubicBezTo>
                  <a:pt x="98288" y="5690"/>
                  <a:pt x="98288" y="5690"/>
                  <a:pt x="98288" y="5690"/>
                </a:cubicBezTo>
                <a:cubicBezTo>
                  <a:pt x="98288" y="5690"/>
                  <a:pt x="98288" y="5690"/>
                  <a:pt x="98288" y="5690"/>
                </a:cubicBezTo>
                <a:close/>
                <a:moveTo>
                  <a:pt x="97621" y="4546"/>
                </a:moveTo>
                <a:cubicBezTo>
                  <a:pt x="97624" y="4587"/>
                  <a:pt x="97632" y="4626"/>
                  <a:pt x="97651" y="4660"/>
                </a:cubicBezTo>
                <a:cubicBezTo>
                  <a:pt x="97711" y="4808"/>
                  <a:pt x="97879" y="4841"/>
                  <a:pt x="98045" y="4875"/>
                </a:cubicBezTo>
                <a:lnTo>
                  <a:pt x="98052" y="4879"/>
                </a:lnTo>
                <a:lnTo>
                  <a:pt x="98062" y="4879"/>
                </a:lnTo>
                <a:cubicBezTo>
                  <a:pt x="98065" y="4877"/>
                  <a:pt x="98065" y="4877"/>
                  <a:pt x="98066" y="4877"/>
                </a:cubicBezTo>
                <a:lnTo>
                  <a:pt x="98062" y="4881"/>
                </a:lnTo>
                <a:cubicBezTo>
                  <a:pt x="98123" y="4910"/>
                  <a:pt x="98192" y="4922"/>
                  <a:pt x="98266" y="4922"/>
                </a:cubicBezTo>
                <a:cubicBezTo>
                  <a:pt x="98312" y="4922"/>
                  <a:pt x="98360" y="4918"/>
                  <a:pt x="98410" y="4909"/>
                </a:cubicBezTo>
                <a:cubicBezTo>
                  <a:pt x="98421" y="4910"/>
                  <a:pt x="98432" y="4911"/>
                  <a:pt x="98443" y="4911"/>
                </a:cubicBezTo>
                <a:cubicBezTo>
                  <a:pt x="98470" y="4911"/>
                  <a:pt x="98498" y="4906"/>
                  <a:pt x="98524" y="4882"/>
                </a:cubicBezTo>
                <a:cubicBezTo>
                  <a:pt x="98584" y="4867"/>
                  <a:pt x="98646" y="4849"/>
                  <a:pt x="98705" y="4832"/>
                </a:cubicBezTo>
                <a:cubicBezTo>
                  <a:pt x="98866" y="4796"/>
                  <a:pt x="98981" y="4706"/>
                  <a:pt x="99077" y="4596"/>
                </a:cubicBezTo>
                <a:lnTo>
                  <a:pt x="99243" y="4612"/>
                </a:lnTo>
                <a:cubicBezTo>
                  <a:pt x="99369" y="4633"/>
                  <a:pt x="99493" y="4653"/>
                  <a:pt x="99619" y="4675"/>
                </a:cubicBezTo>
                <a:cubicBezTo>
                  <a:pt x="99926" y="4756"/>
                  <a:pt x="100241" y="4825"/>
                  <a:pt x="100536" y="4921"/>
                </a:cubicBezTo>
                <a:cubicBezTo>
                  <a:pt x="100600" y="4942"/>
                  <a:pt x="100663" y="4964"/>
                  <a:pt x="100725" y="4988"/>
                </a:cubicBezTo>
                <a:cubicBezTo>
                  <a:pt x="100720" y="5181"/>
                  <a:pt x="100715" y="5375"/>
                  <a:pt x="100707" y="5568"/>
                </a:cubicBezTo>
                <a:cubicBezTo>
                  <a:pt x="100710" y="5571"/>
                  <a:pt x="100713" y="5575"/>
                  <a:pt x="100715" y="5579"/>
                </a:cubicBezTo>
                <a:cubicBezTo>
                  <a:pt x="100710" y="5577"/>
                  <a:pt x="100709" y="5572"/>
                  <a:pt x="100706" y="5568"/>
                </a:cubicBezTo>
                <a:cubicBezTo>
                  <a:pt x="100706" y="5597"/>
                  <a:pt x="100703" y="5625"/>
                  <a:pt x="100703" y="5654"/>
                </a:cubicBezTo>
                <a:cubicBezTo>
                  <a:pt x="100703" y="5668"/>
                  <a:pt x="100703" y="5683"/>
                  <a:pt x="100702" y="5697"/>
                </a:cubicBezTo>
                <a:cubicBezTo>
                  <a:pt x="100521" y="5640"/>
                  <a:pt x="100314" y="5617"/>
                  <a:pt x="100100" y="5599"/>
                </a:cubicBezTo>
                <a:cubicBezTo>
                  <a:pt x="99729" y="5527"/>
                  <a:pt x="99339" y="5494"/>
                  <a:pt x="98937" y="5494"/>
                </a:cubicBezTo>
                <a:cubicBezTo>
                  <a:pt x="98861" y="5494"/>
                  <a:pt x="98785" y="5496"/>
                  <a:pt x="98709" y="5498"/>
                </a:cubicBezTo>
                <a:cubicBezTo>
                  <a:pt x="98703" y="5496"/>
                  <a:pt x="98696" y="5496"/>
                  <a:pt x="98690" y="5496"/>
                </a:cubicBezTo>
                <a:cubicBezTo>
                  <a:pt x="98595" y="5485"/>
                  <a:pt x="98498" y="5481"/>
                  <a:pt x="98400" y="5481"/>
                </a:cubicBezTo>
                <a:cubicBezTo>
                  <a:pt x="98015" y="5481"/>
                  <a:pt x="97614" y="5552"/>
                  <a:pt x="97222" y="5582"/>
                </a:cubicBezTo>
                <a:lnTo>
                  <a:pt x="97222" y="5584"/>
                </a:lnTo>
                <a:cubicBezTo>
                  <a:pt x="97144" y="5598"/>
                  <a:pt x="97064" y="5614"/>
                  <a:pt x="96987" y="5628"/>
                </a:cubicBezTo>
                <a:cubicBezTo>
                  <a:pt x="96987" y="5628"/>
                  <a:pt x="96985" y="5628"/>
                  <a:pt x="96985" y="5631"/>
                </a:cubicBezTo>
                <a:lnTo>
                  <a:pt x="96985" y="5628"/>
                </a:lnTo>
                <a:cubicBezTo>
                  <a:pt x="96939" y="5614"/>
                  <a:pt x="96893" y="5608"/>
                  <a:pt x="96846" y="5608"/>
                </a:cubicBezTo>
                <a:cubicBezTo>
                  <a:pt x="96727" y="5608"/>
                  <a:pt x="96605" y="5648"/>
                  <a:pt x="96479" y="5705"/>
                </a:cubicBezTo>
                <a:cubicBezTo>
                  <a:pt x="96452" y="5703"/>
                  <a:pt x="96426" y="5702"/>
                  <a:pt x="96399" y="5702"/>
                </a:cubicBezTo>
                <a:cubicBezTo>
                  <a:pt x="96190" y="5702"/>
                  <a:pt x="95976" y="5772"/>
                  <a:pt x="95761" y="5831"/>
                </a:cubicBezTo>
                <a:cubicBezTo>
                  <a:pt x="95746" y="5825"/>
                  <a:pt x="95729" y="5822"/>
                  <a:pt x="95713" y="5822"/>
                </a:cubicBezTo>
                <a:cubicBezTo>
                  <a:pt x="95683" y="5822"/>
                  <a:pt x="95653" y="5831"/>
                  <a:pt x="95624" y="5843"/>
                </a:cubicBezTo>
                <a:cubicBezTo>
                  <a:pt x="95627" y="5797"/>
                  <a:pt x="95633" y="5750"/>
                  <a:pt x="95635" y="5705"/>
                </a:cubicBezTo>
                <a:cubicBezTo>
                  <a:pt x="95638" y="5697"/>
                  <a:pt x="95638" y="5690"/>
                  <a:pt x="95634" y="5683"/>
                </a:cubicBezTo>
                <a:lnTo>
                  <a:pt x="95633" y="5683"/>
                </a:lnTo>
                <a:cubicBezTo>
                  <a:pt x="95690" y="5509"/>
                  <a:pt x="95686" y="5345"/>
                  <a:pt x="95693" y="5177"/>
                </a:cubicBezTo>
                <a:lnTo>
                  <a:pt x="95691" y="5176"/>
                </a:lnTo>
                <a:lnTo>
                  <a:pt x="95693" y="5176"/>
                </a:lnTo>
                <a:cubicBezTo>
                  <a:pt x="95704" y="5033"/>
                  <a:pt x="95713" y="4889"/>
                  <a:pt x="95721" y="4746"/>
                </a:cubicBezTo>
                <a:cubicBezTo>
                  <a:pt x="95767" y="4738"/>
                  <a:pt x="95813" y="4731"/>
                  <a:pt x="95857" y="4723"/>
                </a:cubicBezTo>
                <a:lnTo>
                  <a:pt x="95857" y="4719"/>
                </a:lnTo>
                <a:lnTo>
                  <a:pt x="95860" y="4722"/>
                </a:lnTo>
                <a:cubicBezTo>
                  <a:pt x="96459" y="4609"/>
                  <a:pt x="97043" y="4564"/>
                  <a:pt x="97621" y="4546"/>
                </a:cubicBezTo>
                <a:close/>
                <a:moveTo>
                  <a:pt x="97034" y="2078"/>
                </a:moveTo>
                <a:cubicBezTo>
                  <a:pt x="97591" y="2150"/>
                  <a:pt x="98146" y="2221"/>
                  <a:pt x="98703" y="2296"/>
                </a:cubicBezTo>
                <a:lnTo>
                  <a:pt x="98705" y="2296"/>
                </a:lnTo>
                <a:cubicBezTo>
                  <a:pt x="98958" y="2377"/>
                  <a:pt x="99211" y="2460"/>
                  <a:pt x="99466" y="2542"/>
                </a:cubicBezTo>
                <a:cubicBezTo>
                  <a:pt x="99448" y="2615"/>
                  <a:pt x="99432" y="2689"/>
                  <a:pt x="99413" y="2762"/>
                </a:cubicBezTo>
                <a:lnTo>
                  <a:pt x="99413" y="2764"/>
                </a:lnTo>
                <a:lnTo>
                  <a:pt x="99370" y="2947"/>
                </a:lnTo>
                <a:lnTo>
                  <a:pt x="99373" y="2947"/>
                </a:lnTo>
                <a:cubicBezTo>
                  <a:pt x="99363" y="3014"/>
                  <a:pt x="99356" y="3083"/>
                  <a:pt x="99349" y="3149"/>
                </a:cubicBezTo>
                <a:cubicBezTo>
                  <a:pt x="99313" y="3213"/>
                  <a:pt x="99306" y="3276"/>
                  <a:pt x="99299" y="3338"/>
                </a:cubicBezTo>
                <a:cubicBezTo>
                  <a:pt x="98848" y="3230"/>
                  <a:pt x="98375" y="3170"/>
                  <a:pt x="97874" y="3170"/>
                </a:cubicBezTo>
                <a:cubicBezTo>
                  <a:pt x="97856" y="3170"/>
                  <a:pt x="97839" y="3170"/>
                  <a:pt x="97821" y="3170"/>
                </a:cubicBezTo>
                <a:lnTo>
                  <a:pt x="97820" y="3170"/>
                </a:lnTo>
                <a:cubicBezTo>
                  <a:pt x="97695" y="3166"/>
                  <a:pt x="97572" y="3163"/>
                  <a:pt x="97449" y="3162"/>
                </a:cubicBezTo>
                <a:cubicBezTo>
                  <a:pt x="97328" y="3155"/>
                  <a:pt x="97206" y="3152"/>
                  <a:pt x="97084" y="3152"/>
                </a:cubicBezTo>
                <a:cubicBezTo>
                  <a:pt x="96648" y="3152"/>
                  <a:pt x="96206" y="3190"/>
                  <a:pt x="95760" y="3250"/>
                </a:cubicBezTo>
                <a:cubicBezTo>
                  <a:pt x="95767" y="3209"/>
                  <a:pt x="95753" y="3183"/>
                  <a:pt x="95697" y="3183"/>
                </a:cubicBezTo>
                <a:lnTo>
                  <a:pt x="95696" y="3183"/>
                </a:lnTo>
                <a:cubicBezTo>
                  <a:pt x="95650" y="3156"/>
                  <a:pt x="95600" y="3133"/>
                  <a:pt x="95535" y="3133"/>
                </a:cubicBezTo>
                <a:cubicBezTo>
                  <a:pt x="95532" y="3133"/>
                  <a:pt x="95528" y="3133"/>
                  <a:pt x="95524" y="3133"/>
                </a:cubicBezTo>
                <a:lnTo>
                  <a:pt x="95524" y="3133"/>
                </a:lnTo>
                <a:cubicBezTo>
                  <a:pt x="95511" y="3133"/>
                  <a:pt x="95497" y="3132"/>
                  <a:pt x="95483" y="3132"/>
                </a:cubicBezTo>
                <a:cubicBezTo>
                  <a:pt x="95408" y="3132"/>
                  <a:pt x="95331" y="3140"/>
                  <a:pt x="95252" y="3169"/>
                </a:cubicBezTo>
                <a:lnTo>
                  <a:pt x="95248" y="3169"/>
                </a:lnTo>
                <a:cubicBezTo>
                  <a:pt x="95221" y="3163"/>
                  <a:pt x="95195" y="3160"/>
                  <a:pt x="95169" y="3160"/>
                </a:cubicBezTo>
                <a:cubicBezTo>
                  <a:pt x="95091" y="3160"/>
                  <a:pt x="95011" y="3185"/>
                  <a:pt x="94930" y="3223"/>
                </a:cubicBezTo>
                <a:cubicBezTo>
                  <a:pt x="94928" y="3226"/>
                  <a:pt x="94924" y="3226"/>
                  <a:pt x="94923" y="3226"/>
                </a:cubicBezTo>
                <a:cubicBezTo>
                  <a:pt x="94900" y="3230"/>
                  <a:pt x="94878" y="3237"/>
                  <a:pt x="94854" y="3243"/>
                </a:cubicBezTo>
                <a:cubicBezTo>
                  <a:pt x="94768" y="3255"/>
                  <a:pt x="94682" y="3265"/>
                  <a:pt x="94600" y="3309"/>
                </a:cubicBezTo>
                <a:cubicBezTo>
                  <a:pt x="94599" y="3309"/>
                  <a:pt x="94599" y="3309"/>
                  <a:pt x="94596" y="3312"/>
                </a:cubicBezTo>
                <a:cubicBezTo>
                  <a:pt x="94064" y="3421"/>
                  <a:pt x="93537" y="3467"/>
                  <a:pt x="93006" y="3565"/>
                </a:cubicBezTo>
                <a:cubicBezTo>
                  <a:pt x="92662" y="3630"/>
                  <a:pt x="92316" y="3643"/>
                  <a:pt x="91972" y="3796"/>
                </a:cubicBezTo>
                <a:cubicBezTo>
                  <a:pt x="91948" y="3803"/>
                  <a:pt x="91925" y="3813"/>
                  <a:pt x="91903" y="3820"/>
                </a:cubicBezTo>
                <a:cubicBezTo>
                  <a:pt x="91903" y="3820"/>
                  <a:pt x="91903" y="3822"/>
                  <a:pt x="91902" y="3822"/>
                </a:cubicBezTo>
                <a:lnTo>
                  <a:pt x="91902" y="3820"/>
                </a:lnTo>
                <a:cubicBezTo>
                  <a:pt x="91855" y="3839"/>
                  <a:pt x="91808" y="3859"/>
                  <a:pt x="91760" y="3877"/>
                </a:cubicBezTo>
                <a:lnTo>
                  <a:pt x="91762" y="3879"/>
                </a:lnTo>
                <a:cubicBezTo>
                  <a:pt x="91750" y="3887"/>
                  <a:pt x="91737" y="3896"/>
                  <a:pt x="91725" y="3903"/>
                </a:cubicBezTo>
                <a:cubicBezTo>
                  <a:pt x="91723" y="3903"/>
                  <a:pt x="91723" y="3902"/>
                  <a:pt x="91722" y="3902"/>
                </a:cubicBezTo>
                <a:cubicBezTo>
                  <a:pt x="91629" y="3950"/>
                  <a:pt x="91586" y="4015"/>
                  <a:pt x="91579" y="4095"/>
                </a:cubicBezTo>
                <a:cubicBezTo>
                  <a:pt x="91573" y="4174"/>
                  <a:pt x="91566" y="4252"/>
                  <a:pt x="91558" y="4331"/>
                </a:cubicBezTo>
                <a:cubicBezTo>
                  <a:pt x="91014" y="4526"/>
                  <a:pt x="90473" y="4729"/>
                  <a:pt x="89957" y="5013"/>
                </a:cubicBezTo>
                <a:lnTo>
                  <a:pt x="89957" y="5015"/>
                </a:lnTo>
                <a:cubicBezTo>
                  <a:pt x="89948" y="5014"/>
                  <a:pt x="89939" y="5014"/>
                  <a:pt x="89931" y="5014"/>
                </a:cubicBezTo>
                <a:cubicBezTo>
                  <a:pt x="89831" y="5014"/>
                  <a:pt x="89754" y="5082"/>
                  <a:pt x="89670" y="5139"/>
                </a:cubicBezTo>
                <a:cubicBezTo>
                  <a:pt x="89674" y="5139"/>
                  <a:pt x="89677" y="5137"/>
                  <a:pt x="89681" y="5137"/>
                </a:cubicBezTo>
                <a:lnTo>
                  <a:pt x="89681" y="5137"/>
                </a:lnTo>
                <a:cubicBezTo>
                  <a:pt x="89677" y="5137"/>
                  <a:pt x="89675" y="5139"/>
                  <a:pt x="89672" y="5139"/>
                </a:cubicBezTo>
                <a:cubicBezTo>
                  <a:pt x="89620" y="5166"/>
                  <a:pt x="89570" y="5194"/>
                  <a:pt x="89519" y="5220"/>
                </a:cubicBezTo>
                <a:cubicBezTo>
                  <a:pt x="89267" y="5359"/>
                  <a:pt x="89016" y="5496"/>
                  <a:pt x="88763" y="5634"/>
                </a:cubicBezTo>
                <a:cubicBezTo>
                  <a:pt x="88761" y="5635"/>
                  <a:pt x="88758" y="5635"/>
                  <a:pt x="88756" y="5638"/>
                </a:cubicBezTo>
                <a:cubicBezTo>
                  <a:pt x="88537" y="5748"/>
                  <a:pt x="88315" y="5857"/>
                  <a:pt x="88097" y="5975"/>
                </a:cubicBezTo>
                <a:cubicBezTo>
                  <a:pt x="88076" y="5897"/>
                  <a:pt x="88038" y="5826"/>
                  <a:pt x="87990" y="5757"/>
                </a:cubicBezTo>
                <a:cubicBezTo>
                  <a:pt x="87971" y="5705"/>
                  <a:pt x="87892" y="5691"/>
                  <a:pt x="87892" y="5627"/>
                </a:cubicBezTo>
                <a:cubicBezTo>
                  <a:pt x="87887" y="5632"/>
                  <a:pt x="87885" y="5640"/>
                  <a:pt x="87881" y="5648"/>
                </a:cubicBezTo>
                <a:cubicBezTo>
                  <a:pt x="87881" y="5641"/>
                  <a:pt x="87885" y="5634"/>
                  <a:pt x="87892" y="5625"/>
                </a:cubicBezTo>
                <a:cubicBezTo>
                  <a:pt x="87921" y="5541"/>
                  <a:pt x="87858" y="5498"/>
                  <a:pt x="87824" y="5442"/>
                </a:cubicBezTo>
                <a:cubicBezTo>
                  <a:pt x="87771" y="5339"/>
                  <a:pt x="87716" y="5234"/>
                  <a:pt x="87660" y="5130"/>
                </a:cubicBezTo>
                <a:cubicBezTo>
                  <a:pt x="87630" y="5074"/>
                  <a:pt x="87602" y="5017"/>
                  <a:pt x="87570" y="4962"/>
                </a:cubicBezTo>
                <a:cubicBezTo>
                  <a:pt x="87570" y="4962"/>
                  <a:pt x="87567" y="4962"/>
                  <a:pt x="87567" y="4965"/>
                </a:cubicBezTo>
                <a:lnTo>
                  <a:pt x="87567" y="4965"/>
                </a:lnTo>
                <a:cubicBezTo>
                  <a:pt x="87567" y="4962"/>
                  <a:pt x="87570" y="4962"/>
                  <a:pt x="87570" y="4961"/>
                </a:cubicBezTo>
                <a:lnTo>
                  <a:pt x="87537" y="4897"/>
                </a:lnTo>
                <a:cubicBezTo>
                  <a:pt x="88940" y="4104"/>
                  <a:pt x="90377" y="3406"/>
                  <a:pt x="91902" y="2925"/>
                </a:cubicBezTo>
                <a:cubicBezTo>
                  <a:pt x="91946" y="2907"/>
                  <a:pt x="91991" y="2890"/>
                  <a:pt x="92037" y="2870"/>
                </a:cubicBezTo>
                <a:lnTo>
                  <a:pt x="92038" y="2867"/>
                </a:lnTo>
                <a:cubicBezTo>
                  <a:pt x="92455" y="2752"/>
                  <a:pt x="92871" y="2638"/>
                  <a:pt x="93291" y="2523"/>
                </a:cubicBezTo>
                <a:cubicBezTo>
                  <a:pt x="93876" y="2419"/>
                  <a:pt x="94460" y="2314"/>
                  <a:pt x="95047" y="2211"/>
                </a:cubicBezTo>
                <a:cubicBezTo>
                  <a:pt x="95727" y="2085"/>
                  <a:pt x="96370" y="2128"/>
                  <a:pt x="97034" y="2078"/>
                </a:cubicBezTo>
                <a:close/>
                <a:moveTo>
                  <a:pt x="101924" y="4762"/>
                </a:moveTo>
                <a:cubicBezTo>
                  <a:pt x="101931" y="4772"/>
                  <a:pt x="101939" y="4781"/>
                  <a:pt x="101949" y="4786"/>
                </a:cubicBezTo>
                <a:cubicBezTo>
                  <a:pt x="101931" y="4826"/>
                  <a:pt x="101923" y="4867"/>
                  <a:pt x="101947" y="4904"/>
                </a:cubicBezTo>
                <a:cubicBezTo>
                  <a:pt x="102305" y="5249"/>
                  <a:pt x="102682" y="5582"/>
                  <a:pt x="103079" y="5893"/>
                </a:cubicBezTo>
                <a:cubicBezTo>
                  <a:pt x="103104" y="5884"/>
                  <a:pt x="103127" y="5876"/>
                  <a:pt x="103148" y="5864"/>
                </a:cubicBezTo>
                <a:lnTo>
                  <a:pt x="103148" y="5864"/>
                </a:lnTo>
                <a:cubicBezTo>
                  <a:pt x="103104" y="5976"/>
                  <a:pt x="103184" y="6025"/>
                  <a:pt x="103244" y="6082"/>
                </a:cubicBezTo>
                <a:cubicBezTo>
                  <a:pt x="103215" y="6065"/>
                  <a:pt x="103187" y="6050"/>
                  <a:pt x="103157" y="6039"/>
                </a:cubicBezTo>
                <a:cubicBezTo>
                  <a:pt x="103135" y="6046"/>
                  <a:pt x="103117" y="6050"/>
                  <a:pt x="103097" y="6058"/>
                </a:cubicBezTo>
                <a:cubicBezTo>
                  <a:pt x="103077" y="5866"/>
                  <a:pt x="102950" y="5776"/>
                  <a:pt x="102726" y="5776"/>
                </a:cubicBezTo>
                <a:cubicBezTo>
                  <a:pt x="102716" y="5776"/>
                  <a:pt x="102705" y="5777"/>
                  <a:pt x="102694" y="5777"/>
                </a:cubicBezTo>
                <a:cubicBezTo>
                  <a:pt x="102696" y="5770"/>
                  <a:pt x="102699" y="5763"/>
                  <a:pt x="102702" y="5754"/>
                </a:cubicBezTo>
                <a:cubicBezTo>
                  <a:pt x="102664" y="5543"/>
                  <a:pt x="102518" y="5439"/>
                  <a:pt x="102266" y="5439"/>
                </a:cubicBezTo>
                <a:cubicBezTo>
                  <a:pt x="102248" y="5439"/>
                  <a:pt x="102229" y="5440"/>
                  <a:pt x="102211" y="5441"/>
                </a:cubicBezTo>
                <a:lnTo>
                  <a:pt x="102208" y="5441"/>
                </a:lnTo>
                <a:cubicBezTo>
                  <a:pt x="102216" y="5433"/>
                  <a:pt x="102223" y="5423"/>
                  <a:pt x="102232" y="5413"/>
                </a:cubicBezTo>
                <a:cubicBezTo>
                  <a:pt x="102241" y="5240"/>
                  <a:pt x="102060" y="5210"/>
                  <a:pt x="101940" y="5144"/>
                </a:cubicBezTo>
                <a:cubicBezTo>
                  <a:pt x="101933" y="5140"/>
                  <a:pt x="101924" y="5134"/>
                  <a:pt x="101917" y="5131"/>
                </a:cubicBezTo>
                <a:lnTo>
                  <a:pt x="101917" y="5034"/>
                </a:lnTo>
                <a:cubicBezTo>
                  <a:pt x="101908" y="4947"/>
                  <a:pt x="101893" y="4862"/>
                  <a:pt x="101867" y="4784"/>
                </a:cubicBezTo>
                <a:lnTo>
                  <a:pt x="101867" y="4784"/>
                </a:lnTo>
                <a:cubicBezTo>
                  <a:pt x="101868" y="4784"/>
                  <a:pt x="101873" y="4786"/>
                  <a:pt x="101874" y="4786"/>
                </a:cubicBezTo>
                <a:cubicBezTo>
                  <a:pt x="101894" y="4779"/>
                  <a:pt x="101910" y="4772"/>
                  <a:pt x="101924" y="4762"/>
                </a:cubicBezTo>
                <a:close/>
                <a:moveTo>
                  <a:pt x="103347" y="6079"/>
                </a:moveTo>
                <a:lnTo>
                  <a:pt x="103347" y="6079"/>
                </a:lnTo>
                <a:cubicBezTo>
                  <a:pt x="103343" y="6105"/>
                  <a:pt x="103341" y="6126"/>
                  <a:pt x="103346" y="6146"/>
                </a:cubicBezTo>
                <a:cubicBezTo>
                  <a:pt x="103321" y="6129"/>
                  <a:pt x="103298" y="6113"/>
                  <a:pt x="103274" y="6099"/>
                </a:cubicBezTo>
                <a:cubicBezTo>
                  <a:pt x="103300" y="6086"/>
                  <a:pt x="103324" y="6082"/>
                  <a:pt x="103347" y="6079"/>
                </a:cubicBezTo>
                <a:close/>
                <a:moveTo>
                  <a:pt x="100776" y="6261"/>
                </a:moveTo>
                <a:cubicBezTo>
                  <a:pt x="100773" y="6264"/>
                  <a:pt x="100772" y="6265"/>
                  <a:pt x="100769" y="6265"/>
                </a:cubicBezTo>
                <a:lnTo>
                  <a:pt x="100769" y="6261"/>
                </a:lnTo>
                <a:close/>
                <a:moveTo>
                  <a:pt x="86744" y="6269"/>
                </a:moveTo>
                <a:lnTo>
                  <a:pt x="86761" y="6275"/>
                </a:lnTo>
                <a:cubicBezTo>
                  <a:pt x="86758" y="6277"/>
                  <a:pt x="86755" y="6278"/>
                  <a:pt x="86751" y="6278"/>
                </a:cubicBezTo>
                <a:cubicBezTo>
                  <a:pt x="86748" y="6278"/>
                  <a:pt x="86746" y="6277"/>
                  <a:pt x="86743" y="6277"/>
                </a:cubicBezTo>
                <a:cubicBezTo>
                  <a:pt x="86743" y="6275"/>
                  <a:pt x="86744" y="6271"/>
                  <a:pt x="86744" y="6269"/>
                </a:cubicBezTo>
                <a:close/>
                <a:moveTo>
                  <a:pt x="103535" y="6235"/>
                </a:moveTo>
                <a:cubicBezTo>
                  <a:pt x="103528" y="6249"/>
                  <a:pt x="103522" y="6269"/>
                  <a:pt x="103522" y="6294"/>
                </a:cubicBezTo>
                <a:cubicBezTo>
                  <a:pt x="103503" y="6275"/>
                  <a:pt x="103482" y="6257"/>
                  <a:pt x="103460" y="6237"/>
                </a:cubicBezTo>
                <a:lnTo>
                  <a:pt x="103460" y="6237"/>
                </a:lnTo>
                <a:cubicBezTo>
                  <a:pt x="103470" y="6238"/>
                  <a:pt x="103480" y="6239"/>
                  <a:pt x="103491" y="6239"/>
                </a:cubicBezTo>
                <a:cubicBezTo>
                  <a:pt x="103504" y="6239"/>
                  <a:pt x="103519" y="6237"/>
                  <a:pt x="103535" y="6235"/>
                </a:cubicBezTo>
                <a:close/>
                <a:moveTo>
                  <a:pt x="82606" y="6844"/>
                </a:moveTo>
                <a:cubicBezTo>
                  <a:pt x="82606" y="6844"/>
                  <a:pt x="82607" y="6844"/>
                  <a:pt x="82607" y="6845"/>
                </a:cubicBezTo>
                <a:cubicBezTo>
                  <a:pt x="82606" y="6845"/>
                  <a:pt x="82606" y="6844"/>
                  <a:pt x="82606" y="6844"/>
                </a:cubicBezTo>
                <a:close/>
                <a:moveTo>
                  <a:pt x="82607" y="6843"/>
                </a:moveTo>
                <a:lnTo>
                  <a:pt x="82607" y="6845"/>
                </a:lnTo>
                <a:cubicBezTo>
                  <a:pt x="82606" y="6843"/>
                  <a:pt x="82607" y="6843"/>
                  <a:pt x="82607" y="6843"/>
                </a:cubicBezTo>
                <a:close/>
                <a:moveTo>
                  <a:pt x="95036" y="7081"/>
                </a:moveTo>
                <a:cubicBezTo>
                  <a:pt x="95037" y="7081"/>
                  <a:pt x="95039" y="7084"/>
                  <a:pt x="95039" y="7085"/>
                </a:cubicBezTo>
                <a:lnTo>
                  <a:pt x="95036" y="7083"/>
                </a:lnTo>
                <a:lnTo>
                  <a:pt x="95036" y="7081"/>
                </a:lnTo>
                <a:close/>
                <a:moveTo>
                  <a:pt x="95040" y="7084"/>
                </a:moveTo>
                <a:cubicBezTo>
                  <a:pt x="95040" y="7084"/>
                  <a:pt x="95040" y="7085"/>
                  <a:pt x="95040" y="7085"/>
                </a:cubicBezTo>
                <a:lnTo>
                  <a:pt x="95039" y="7085"/>
                </a:lnTo>
                <a:cubicBezTo>
                  <a:pt x="95039" y="7084"/>
                  <a:pt x="95039" y="7084"/>
                  <a:pt x="95040" y="7084"/>
                </a:cubicBezTo>
                <a:close/>
                <a:moveTo>
                  <a:pt x="101007" y="5090"/>
                </a:moveTo>
                <a:cubicBezTo>
                  <a:pt x="101206" y="5167"/>
                  <a:pt x="101402" y="5246"/>
                  <a:pt x="101602" y="5320"/>
                </a:cubicBezTo>
                <a:cubicBezTo>
                  <a:pt x="101632" y="5340"/>
                  <a:pt x="101665" y="5360"/>
                  <a:pt x="101695" y="5380"/>
                </a:cubicBezTo>
                <a:cubicBezTo>
                  <a:pt x="101667" y="5516"/>
                  <a:pt x="101574" y="5585"/>
                  <a:pt x="101414" y="5585"/>
                </a:cubicBezTo>
                <a:cubicBezTo>
                  <a:pt x="101402" y="5585"/>
                  <a:pt x="101389" y="5585"/>
                  <a:pt x="101376" y="5584"/>
                </a:cubicBezTo>
                <a:lnTo>
                  <a:pt x="101376" y="5582"/>
                </a:lnTo>
                <a:cubicBezTo>
                  <a:pt x="101371" y="5582"/>
                  <a:pt x="101366" y="5582"/>
                  <a:pt x="101361" y="5582"/>
                </a:cubicBezTo>
                <a:cubicBezTo>
                  <a:pt x="101295" y="5582"/>
                  <a:pt x="101238" y="5610"/>
                  <a:pt x="101236" y="5672"/>
                </a:cubicBezTo>
                <a:cubicBezTo>
                  <a:pt x="101232" y="5741"/>
                  <a:pt x="101242" y="5809"/>
                  <a:pt x="101338" y="5809"/>
                </a:cubicBezTo>
                <a:cubicBezTo>
                  <a:pt x="101348" y="5809"/>
                  <a:pt x="101359" y="5808"/>
                  <a:pt x="101370" y="5807"/>
                </a:cubicBezTo>
                <a:lnTo>
                  <a:pt x="101372" y="5810"/>
                </a:lnTo>
                <a:cubicBezTo>
                  <a:pt x="101377" y="5810"/>
                  <a:pt x="101382" y="5810"/>
                  <a:pt x="101387" y="5810"/>
                </a:cubicBezTo>
                <a:cubicBezTo>
                  <a:pt x="101604" y="5810"/>
                  <a:pt x="101797" y="5688"/>
                  <a:pt x="101874" y="5498"/>
                </a:cubicBezTo>
                <a:cubicBezTo>
                  <a:pt x="101874" y="5496"/>
                  <a:pt x="101874" y="5496"/>
                  <a:pt x="101876" y="5495"/>
                </a:cubicBezTo>
                <a:cubicBezTo>
                  <a:pt x="102102" y="5638"/>
                  <a:pt x="102329" y="5781"/>
                  <a:pt x="102554" y="5924"/>
                </a:cubicBezTo>
                <a:cubicBezTo>
                  <a:pt x="102656" y="6020"/>
                  <a:pt x="102737" y="6136"/>
                  <a:pt x="102883" y="6198"/>
                </a:cubicBezTo>
                <a:cubicBezTo>
                  <a:pt x="103100" y="6404"/>
                  <a:pt x="103331" y="6600"/>
                  <a:pt x="103529" y="6819"/>
                </a:cubicBezTo>
                <a:cubicBezTo>
                  <a:pt x="103583" y="6878"/>
                  <a:pt x="103639" y="6934"/>
                  <a:pt x="103696" y="6988"/>
                </a:cubicBezTo>
                <a:cubicBezTo>
                  <a:pt x="103665" y="7015"/>
                  <a:pt x="103635" y="7044"/>
                  <a:pt x="103605" y="7078"/>
                </a:cubicBezTo>
                <a:cubicBezTo>
                  <a:pt x="103596" y="7084"/>
                  <a:pt x="103586" y="7087"/>
                  <a:pt x="103579" y="7093"/>
                </a:cubicBezTo>
                <a:cubicBezTo>
                  <a:pt x="103483" y="7024"/>
                  <a:pt x="103377" y="6962"/>
                  <a:pt x="103261" y="6912"/>
                </a:cubicBezTo>
                <a:cubicBezTo>
                  <a:pt x="103247" y="6791"/>
                  <a:pt x="103138" y="6742"/>
                  <a:pt x="103024" y="6700"/>
                </a:cubicBezTo>
                <a:cubicBezTo>
                  <a:pt x="102547" y="6365"/>
                  <a:pt x="102032" y="6079"/>
                  <a:pt x="101400" y="5926"/>
                </a:cubicBezTo>
                <a:cubicBezTo>
                  <a:pt x="101288" y="5870"/>
                  <a:pt x="101191" y="5789"/>
                  <a:pt x="101042" y="5789"/>
                </a:cubicBezTo>
                <a:cubicBezTo>
                  <a:pt x="101022" y="5789"/>
                  <a:pt x="101000" y="5791"/>
                  <a:pt x="100978" y="5794"/>
                </a:cubicBezTo>
                <a:cubicBezTo>
                  <a:pt x="100979" y="5735"/>
                  <a:pt x="100981" y="5675"/>
                  <a:pt x="100984" y="5615"/>
                </a:cubicBezTo>
                <a:cubicBezTo>
                  <a:pt x="101001" y="5585"/>
                  <a:pt x="100998" y="5554"/>
                  <a:pt x="100987" y="5526"/>
                </a:cubicBezTo>
                <a:cubicBezTo>
                  <a:pt x="100988" y="5462"/>
                  <a:pt x="100991" y="5399"/>
                  <a:pt x="100992" y="5335"/>
                </a:cubicBezTo>
                <a:lnTo>
                  <a:pt x="100992" y="5335"/>
                </a:lnTo>
                <a:lnTo>
                  <a:pt x="100991" y="5338"/>
                </a:lnTo>
                <a:cubicBezTo>
                  <a:pt x="100999" y="5254"/>
                  <a:pt x="101005" y="5173"/>
                  <a:pt x="101007" y="5090"/>
                </a:cubicBezTo>
                <a:close/>
                <a:moveTo>
                  <a:pt x="95454" y="4795"/>
                </a:moveTo>
                <a:lnTo>
                  <a:pt x="95454" y="4795"/>
                </a:lnTo>
                <a:cubicBezTo>
                  <a:pt x="95448" y="4868"/>
                  <a:pt x="95445" y="4941"/>
                  <a:pt x="95439" y="5013"/>
                </a:cubicBezTo>
                <a:lnTo>
                  <a:pt x="95444" y="5013"/>
                </a:lnTo>
                <a:cubicBezTo>
                  <a:pt x="95441" y="5013"/>
                  <a:pt x="95441" y="5015"/>
                  <a:pt x="95439" y="5015"/>
                </a:cubicBezTo>
                <a:lnTo>
                  <a:pt x="95396" y="5605"/>
                </a:lnTo>
                <a:cubicBezTo>
                  <a:pt x="95395" y="5642"/>
                  <a:pt x="95391" y="5681"/>
                  <a:pt x="95389" y="5718"/>
                </a:cubicBezTo>
                <a:lnTo>
                  <a:pt x="95388" y="5720"/>
                </a:lnTo>
                <a:cubicBezTo>
                  <a:pt x="95386" y="5760"/>
                  <a:pt x="95382" y="5798"/>
                  <a:pt x="95381" y="5839"/>
                </a:cubicBezTo>
                <a:cubicBezTo>
                  <a:pt x="95379" y="5857"/>
                  <a:pt x="95376" y="5877"/>
                  <a:pt x="95376" y="5897"/>
                </a:cubicBezTo>
                <a:cubicBezTo>
                  <a:pt x="94678" y="6029"/>
                  <a:pt x="93988" y="6234"/>
                  <a:pt x="93305" y="6494"/>
                </a:cubicBezTo>
                <a:cubicBezTo>
                  <a:pt x="92748" y="6713"/>
                  <a:pt x="92167" y="6842"/>
                  <a:pt x="91639" y="7153"/>
                </a:cubicBezTo>
                <a:lnTo>
                  <a:pt x="91637" y="7153"/>
                </a:lnTo>
                <a:cubicBezTo>
                  <a:pt x="91609" y="7167"/>
                  <a:pt x="91581" y="7180"/>
                  <a:pt x="91553" y="7194"/>
                </a:cubicBezTo>
                <a:cubicBezTo>
                  <a:pt x="91554" y="7178"/>
                  <a:pt x="91554" y="7163"/>
                  <a:pt x="91556" y="7144"/>
                </a:cubicBezTo>
                <a:cubicBezTo>
                  <a:pt x="91561" y="7057"/>
                  <a:pt x="91569" y="6967"/>
                  <a:pt x="91576" y="6879"/>
                </a:cubicBezTo>
                <a:lnTo>
                  <a:pt x="91576" y="6878"/>
                </a:lnTo>
                <a:cubicBezTo>
                  <a:pt x="91581" y="6700"/>
                  <a:pt x="91660" y="6510"/>
                  <a:pt x="91626" y="6337"/>
                </a:cubicBezTo>
                <a:cubicBezTo>
                  <a:pt x="91633" y="6330"/>
                  <a:pt x="91631" y="6322"/>
                  <a:pt x="91623" y="6321"/>
                </a:cubicBezTo>
                <a:cubicBezTo>
                  <a:pt x="91630" y="6206"/>
                  <a:pt x="91703" y="6082"/>
                  <a:pt x="91659" y="5976"/>
                </a:cubicBezTo>
                <a:cubicBezTo>
                  <a:pt x="91659" y="5976"/>
                  <a:pt x="91660" y="5976"/>
                  <a:pt x="91660" y="5973"/>
                </a:cubicBezTo>
                <a:cubicBezTo>
                  <a:pt x="91664" y="5962"/>
                  <a:pt x="91666" y="5947"/>
                  <a:pt x="91669" y="5934"/>
                </a:cubicBezTo>
                <a:cubicBezTo>
                  <a:pt x="92254" y="5693"/>
                  <a:pt x="92850" y="5481"/>
                  <a:pt x="93458" y="5297"/>
                </a:cubicBezTo>
                <a:cubicBezTo>
                  <a:pt x="93530" y="5269"/>
                  <a:pt x="93600" y="5242"/>
                  <a:pt x="93671" y="5213"/>
                </a:cubicBezTo>
                <a:cubicBezTo>
                  <a:pt x="94266" y="5064"/>
                  <a:pt x="94860" y="4912"/>
                  <a:pt x="95454" y="4795"/>
                </a:cubicBezTo>
                <a:close/>
                <a:moveTo>
                  <a:pt x="86590" y="3645"/>
                </a:moveTo>
                <a:lnTo>
                  <a:pt x="86949" y="4323"/>
                </a:lnTo>
                <a:cubicBezTo>
                  <a:pt x="87035" y="4487"/>
                  <a:pt x="87115" y="4653"/>
                  <a:pt x="87205" y="4815"/>
                </a:cubicBezTo>
                <a:cubicBezTo>
                  <a:pt x="86657" y="5131"/>
                  <a:pt x="86119" y="5463"/>
                  <a:pt x="85595" y="5819"/>
                </a:cubicBezTo>
                <a:lnTo>
                  <a:pt x="85592" y="5819"/>
                </a:lnTo>
                <a:cubicBezTo>
                  <a:pt x="85483" y="5899"/>
                  <a:pt x="85374" y="5977"/>
                  <a:pt x="85267" y="6056"/>
                </a:cubicBezTo>
                <a:cubicBezTo>
                  <a:pt x="85167" y="6103"/>
                  <a:pt x="85055" y="6141"/>
                  <a:pt x="85005" y="6244"/>
                </a:cubicBezTo>
                <a:cubicBezTo>
                  <a:pt x="85005" y="6244"/>
                  <a:pt x="85005" y="6247"/>
                  <a:pt x="85003" y="6247"/>
                </a:cubicBezTo>
                <a:lnTo>
                  <a:pt x="85003" y="6244"/>
                </a:lnTo>
                <a:cubicBezTo>
                  <a:pt x="84912" y="6308"/>
                  <a:pt x="84789" y="6341"/>
                  <a:pt x="84733" y="6444"/>
                </a:cubicBezTo>
                <a:cubicBezTo>
                  <a:pt x="84293" y="6720"/>
                  <a:pt x="83900" y="7038"/>
                  <a:pt x="83519" y="7370"/>
                </a:cubicBezTo>
                <a:cubicBezTo>
                  <a:pt x="83485" y="7352"/>
                  <a:pt x="83449" y="7334"/>
                  <a:pt x="83422" y="7309"/>
                </a:cubicBezTo>
                <a:lnTo>
                  <a:pt x="83422" y="7310"/>
                </a:lnTo>
                <a:cubicBezTo>
                  <a:pt x="83383" y="7284"/>
                  <a:pt x="83341" y="7259"/>
                  <a:pt x="83301" y="7234"/>
                </a:cubicBezTo>
                <a:lnTo>
                  <a:pt x="83301" y="7231"/>
                </a:lnTo>
                <a:cubicBezTo>
                  <a:pt x="83142" y="7123"/>
                  <a:pt x="82984" y="7015"/>
                  <a:pt x="82826" y="6906"/>
                </a:cubicBezTo>
                <a:cubicBezTo>
                  <a:pt x="82779" y="6874"/>
                  <a:pt x="82732" y="6842"/>
                  <a:pt x="82684" y="6812"/>
                </a:cubicBezTo>
                <a:cubicBezTo>
                  <a:pt x="82661" y="6795"/>
                  <a:pt x="82639" y="6779"/>
                  <a:pt x="82613" y="6762"/>
                </a:cubicBezTo>
                <a:lnTo>
                  <a:pt x="82611" y="6762"/>
                </a:lnTo>
                <a:lnTo>
                  <a:pt x="82611" y="6759"/>
                </a:lnTo>
                <a:cubicBezTo>
                  <a:pt x="82543" y="6709"/>
                  <a:pt x="82474" y="6659"/>
                  <a:pt x="82405" y="6609"/>
                </a:cubicBezTo>
                <a:cubicBezTo>
                  <a:pt x="82964" y="6132"/>
                  <a:pt x="83543" y="5670"/>
                  <a:pt x="84150" y="5227"/>
                </a:cubicBezTo>
                <a:cubicBezTo>
                  <a:pt x="84930" y="4660"/>
                  <a:pt x="85744" y="4131"/>
                  <a:pt x="86590" y="3645"/>
                </a:cubicBezTo>
                <a:close/>
                <a:moveTo>
                  <a:pt x="93843" y="7681"/>
                </a:moveTo>
                <a:cubicBezTo>
                  <a:pt x="93843" y="7681"/>
                  <a:pt x="93843" y="7681"/>
                  <a:pt x="93843" y="7681"/>
                </a:cubicBezTo>
                <a:cubicBezTo>
                  <a:pt x="93843" y="7681"/>
                  <a:pt x="93843" y="7681"/>
                  <a:pt x="93843" y="7681"/>
                </a:cubicBezTo>
                <a:close/>
                <a:moveTo>
                  <a:pt x="105152" y="7679"/>
                </a:moveTo>
                <a:cubicBezTo>
                  <a:pt x="105154" y="7679"/>
                  <a:pt x="105148" y="7685"/>
                  <a:pt x="105139" y="7690"/>
                </a:cubicBezTo>
                <a:cubicBezTo>
                  <a:pt x="105139" y="7688"/>
                  <a:pt x="105138" y="7688"/>
                  <a:pt x="105138" y="7687"/>
                </a:cubicBezTo>
                <a:cubicBezTo>
                  <a:pt x="105146" y="7681"/>
                  <a:pt x="105150" y="7679"/>
                  <a:pt x="105152" y="7679"/>
                </a:cubicBezTo>
                <a:close/>
                <a:moveTo>
                  <a:pt x="91319" y="7518"/>
                </a:moveTo>
                <a:cubicBezTo>
                  <a:pt x="91311" y="7621"/>
                  <a:pt x="91329" y="7718"/>
                  <a:pt x="91278" y="7826"/>
                </a:cubicBezTo>
                <a:cubicBezTo>
                  <a:pt x="91215" y="7787"/>
                  <a:pt x="91150" y="7751"/>
                  <a:pt x="91060" y="7747"/>
                </a:cubicBezTo>
                <a:lnTo>
                  <a:pt x="91060" y="7750"/>
                </a:lnTo>
                <a:lnTo>
                  <a:pt x="91059" y="7747"/>
                </a:lnTo>
                <a:cubicBezTo>
                  <a:pt x="91029" y="7724"/>
                  <a:pt x="90992" y="7715"/>
                  <a:pt x="90950" y="7710"/>
                </a:cubicBezTo>
                <a:cubicBezTo>
                  <a:pt x="91072" y="7644"/>
                  <a:pt x="91195" y="7579"/>
                  <a:pt x="91319" y="7518"/>
                </a:cubicBezTo>
                <a:close/>
                <a:moveTo>
                  <a:pt x="91278" y="7826"/>
                </a:moveTo>
                <a:lnTo>
                  <a:pt x="91278" y="7826"/>
                </a:lnTo>
                <a:cubicBezTo>
                  <a:pt x="91272" y="7828"/>
                  <a:pt x="91266" y="7831"/>
                  <a:pt x="91261" y="7833"/>
                </a:cubicBezTo>
                <a:lnTo>
                  <a:pt x="91261" y="7830"/>
                </a:lnTo>
                <a:lnTo>
                  <a:pt x="91278" y="7826"/>
                </a:lnTo>
                <a:close/>
                <a:moveTo>
                  <a:pt x="104530" y="7910"/>
                </a:moveTo>
                <a:cubicBezTo>
                  <a:pt x="104531" y="7916"/>
                  <a:pt x="104535" y="7919"/>
                  <a:pt x="104537" y="7924"/>
                </a:cubicBezTo>
                <a:lnTo>
                  <a:pt x="104537" y="7926"/>
                </a:lnTo>
                <a:cubicBezTo>
                  <a:pt x="104532" y="7927"/>
                  <a:pt x="104528" y="7927"/>
                  <a:pt x="104525" y="7927"/>
                </a:cubicBezTo>
                <a:cubicBezTo>
                  <a:pt x="104516" y="7927"/>
                  <a:pt x="104509" y="7925"/>
                  <a:pt x="104501" y="7924"/>
                </a:cubicBezTo>
                <a:lnTo>
                  <a:pt x="104505" y="7921"/>
                </a:lnTo>
                <a:cubicBezTo>
                  <a:pt x="104505" y="7919"/>
                  <a:pt x="104505" y="7919"/>
                  <a:pt x="104507" y="7917"/>
                </a:cubicBezTo>
                <a:lnTo>
                  <a:pt x="104507" y="7921"/>
                </a:lnTo>
                <a:cubicBezTo>
                  <a:pt x="104514" y="7917"/>
                  <a:pt x="104522" y="7914"/>
                  <a:pt x="104530" y="7910"/>
                </a:cubicBezTo>
                <a:close/>
                <a:moveTo>
                  <a:pt x="83533" y="7946"/>
                </a:moveTo>
                <a:cubicBezTo>
                  <a:pt x="83535" y="7946"/>
                  <a:pt x="83538" y="7947"/>
                  <a:pt x="83542" y="7950"/>
                </a:cubicBezTo>
                <a:lnTo>
                  <a:pt x="83533" y="7950"/>
                </a:lnTo>
                <a:lnTo>
                  <a:pt x="83533" y="7946"/>
                </a:lnTo>
                <a:close/>
                <a:moveTo>
                  <a:pt x="94452" y="8013"/>
                </a:moveTo>
                <a:cubicBezTo>
                  <a:pt x="94453" y="8016"/>
                  <a:pt x="94453" y="8016"/>
                  <a:pt x="94452" y="8016"/>
                </a:cubicBezTo>
                <a:lnTo>
                  <a:pt x="94452" y="8013"/>
                </a:lnTo>
                <a:close/>
                <a:moveTo>
                  <a:pt x="104810" y="8143"/>
                </a:moveTo>
                <a:cubicBezTo>
                  <a:pt x="104813" y="8152"/>
                  <a:pt x="104814" y="8160"/>
                  <a:pt x="104816" y="8168"/>
                </a:cubicBezTo>
                <a:lnTo>
                  <a:pt x="104813" y="8168"/>
                </a:lnTo>
                <a:cubicBezTo>
                  <a:pt x="104810" y="8160"/>
                  <a:pt x="104810" y="8152"/>
                  <a:pt x="104810" y="8143"/>
                </a:cubicBezTo>
                <a:close/>
                <a:moveTo>
                  <a:pt x="100277" y="8183"/>
                </a:moveTo>
                <a:cubicBezTo>
                  <a:pt x="100277" y="8183"/>
                  <a:pt x="100278" y="8183"/>
                  <a:pt x="100278" y="8186"/>
                </a:cubicBezTo>
                <a:lnTo>
                  <a:pt x="100275" y="8186"/>
                </a:lnTo>
                <a:cubicBezTo>
                  <a:pt x="100275" y="8186"/>
                  <a:pt x="100275" y="8183"/>
                  <a:pt x="100277" y="8183"/>
                </a:cubicBezTo>
                <a:close/>
                <a:moveTo>
                  <a:pt x="99814" y="8244"/>
                </a:moveTo>
                <a:cubicBezTo>
                  <a:pt x="99817" y="8246"/>
                  <a:pt x="99817" y="8248"/>
                  <a:pt x="99817" y="8252"/>
                </a:cubicBezTo>
                <a:lnTo>
                  <a:pt x="99813" y="8255"/>
                </a:lnTo>
                <a:cubicBezTo>
                  <a:pt x="99813" y="8252"/>
                  <a:pt x="99814" y="8246"/>
                  <a:pt x="99814" y="8244"/>
                </a:cubicBezTo>
                <a:close/>
                <a:moveTo>
                  <a:pt x="99503" y="8258"/>
                </a:moveTo>
                <a:cubicBezTo>
                  <a:pt x="99502" y="8260"/>
                  <a:pt x="99499" y="8264"/>
                  <a:pt x="99494" y="8267"/>
                </a:cubicBezTo>
                <a:lnTo>
                  <a:pt x="99494" y="8267"/>
                </a:lnTo>
                <a:cubicBezTo>
                  <a:pt x="99494" y="8267"/>
                  <a:pt x="99494" y="8266"/>
                  <a:pt x="99494" y="8266"/>
                </a:cubicBezTo>
                <a:lnTo>
                  <a:pt x="99494" y="8266"/>
                </a:lnTo>
                <a:lnTo>
                  <a:pt x="99492" y="8268"/>
                </a:lnTo>
                <a:lnTo>
                  <a:pt x="99492" y="8266"/>
                </a:lnTo>
                <a:cubicBezTo>
                  <a:pt x="99493" y="8266"/>
                  <a:pt x="99493" y="8266"/>
                  <a:pt x="99494" y="8266"/>
                </a:cubicBezTo>
                <a:lnTo>
                  <a:pt x="99494" y="8266"/>
                </a:lnTo>
                <a:lnTo>
                  <a:pt x="99503" y="8258"/>
                </a:lnTo>
                <a:close/>
                <a:moveTo>
                  <a:pt x="99494" y="8267"/>
                </a:moveTo>
                <a:cubicBezTo>
                  <a:pt x="99494" y="8267"/>
                  <a:pt x="99493" y="8267"/>
                  <a:pt x="99492" y="8268"/>
                </a:cubicBezTo>
                <a:cubicBezTo>
                  <a:pt x="99493" y="8267"/>
                  <a:pt x="99493" y="8267"/>
                  <a:pt x="99494" y="8267"/>
                </a:cubicBezTo>
                <a:close/>
                <a:moveTo>
                  <a:pt x="99636" y="8269"/>
                </a:moveTo>
                <a:cubicBezTo>
                  <a:pt x="99637" y="8269"/>
                  <a:pt x="99638" y="8269"/>
                  <a:pt x="99638" y="8269"/>
                </a:cubicBezTo>
                <a:lnTo>
                  <a:pt x="99635" y="8269"/>
                </a:lnTo>
                <a:lnTo>
                  <a:pt x="99635" y="8272"/>
                </a:lnTo>
                <a:cubicBezTo>
                  <a:pt x="99634" y="8272"/>
                  <a:pt x="99631" y="8269"/>
                  <a:pt x="99628" y="8269"/>
                </a:cubicBezTo>
                <a:lnTo>
                  <a:pt x="99635" y="8269"/>
                </a:lnTo>
                <a:cubicBezTo>
                  <a:pt x="99635" y="8269"/>
                  <a:pt x="99636" y="8269"/>
                  <a:pt x="99636" y="8269"/>
                </a:cubicBezTo>
                <a:close/>
                <a:moveTo>
                  <a:pt x="99545" y="8387"/>
                </a:moveTo>
                <a:lnTo>
                  <a:pt x="99545" y="8387"/>
                </a:lnTo>
                <a:cubicBezTo>
                  <a:pt x="99542" y="8390"/>
                  <a:pt x="99542" y="8390"/>
                  <a:pt x="99542" y="8391"/>
                </a:cubicBezTo>
                <a:lnTo>
                  <a:pt x="99532" y="8391"/>
                </a:lnTo>
                <a:cubicBezTo>
                  <a:pt x="99535" y="8390"/>
                  <a:pt x="99541" y="8388"/>
                  <a:pt x="99545" y="8387"/>
                </a:cubicBezTo>
                <a:close/>
                <a:moveTo>
                  <a:pt x="107971" y="8634"/>
                </a:moveTo>
                <a:cubicBezTo>
                  <a:pt x="107971" y="8637"/>
                  <a:pt x="107970" y="8637"/>
                  <a:pt x="107970" y="8639"/>
                </a:cubicBezTo>
                <a:lnTo>
                  <a:pt x="107970" y="8634"/>
                </a:lnTo>
                <a:close/>
                <a:moveTo>
                  <a:pt x="105605" y="9057"/>
                </a:moveTo>
                <a:cubicBezTo>
                  <a:pt x="105609" y="9061"/>
                  <a:pt x="105612" y="9067"/>
                  <a:pt x="105615" y="9070"/>
                </a:cubicBezTo>
                <a:cubicBezTo>
                  <a:pt x="105610" y="9068"/>
                  <a:pt x="105608" y="9068"/>
                  <a:pt x="105602" y="9068"/>
                </a:cubicBezTo>
                <a:cubicBezTo>
                  <a:pt x="105603" y="9064"/>
                  <a:pt x="105603" y="9061"/>
                  <a:pt x="105605" y="9057"/>
                </a:cubicBezTo>
                <a:close/>
                <a:moveTo>
                  <a:pt x="77809" y="10125"/>
                </a:moveTo>
                <a:cubicBezTo>
                  <a:pt x="77807" y="10125"/>
                  <a:pt x="77804" y="10127"/>
                  <a:pt x="77804" y="10127"/>
                </a:cubicBezTo>
                <a:cubicBezTo>
                  <a:pt x="77804" y="10130"/>
                  <a:pt x="77804" y="10135"/>
                  <a:pt x="77807" y="10136"/>
                </a:cubicBezTo>
                <a:cubicBezTo>
                  <a:pt x="77804" y="10135"/>
                  <a:pt x="77803" y="10130"/>
                  <a:pt x="77803" y="10127"/>
                </a:cubicBezTo>
                <a:lnTo>
                  <a:pt x="77803" y="10125"/>
                </a:lnTo>
                <a:close/>
                <a:moveTo>
                  <a:pt x="82206" y="6780"/>
                </a:moveTo>
                <a:cubicBezTo>
                  <a:pt x="82211" y="6783"/>
                  <a:pt x="82212" y="6785"/>
                  <a:pt x="82216" y="6786"/>
                </a:cubicBezTo>
                <a:lnTo>
                  <a:pt x="82218" y="6786"/>
                </a:lnTo>
                <a:cubicBezTo>
                  <a:pt x="82266" y="6819"/>
                  <a:pt x="82314" y="6852"/>
                  <a:pt x="82364" y="6884"/>
                </a:cubicBezTo>
                <a:cubicBezTo>
                  <a:pt x="82364" y="6884"/>
                  <a:pt x="82364" y="6885"/>
                  <a:pt x="82367" y="6885"/>
                </a:cubicBezTo>
                <a:lnTo>
                  <a:pt x="82548" y="6977"/>
                </a:lnTo>
                <a:cubicBezTo>
                  <a:pt x="82604" y="7055"/>
                  <a:pt x="82712" y="7080"/>
                  <a:pt x="82792" y="7134"/>
                </a:cubicBezTo>
                <a:lnTo>
                  <a:pt x="82793" y="7134"/>
                </a:lnTo>
                <a:cubicBezTo>
                  <a:pt x="82793" y="7134"/>
                  <a:pt x="82792" y="7134"/>
                  <a:pt x="82792" y="7136"/>
                </a:cubicBezTo>
                <a:cubicBezTo>
                  <a:pt x="82818" y="7151"/>
                  <a:pt x="82842" y="7166"/>
                  <a:pt x="82868" y="7181"/>
                </a:cubicBezTo>
                <a:cubicBezTo>
                  <a:pt x="82871" y="7188"/>
                  <a:pt x="82878" y="7194"/>
                  <a:pt x="82886" y="7199"/>
                </a:cubicBezTo>
                <a:lnTo>
                  <a:pt x="82889" y="7199"/>
                </a:lnTo>
                <a:cubicBezTo>
                  <a:pt x="82996" y="7273"/>
                  <a:pt x="83101" y="7350"/>
                  <a:pt x="83208" y="7428"/>
                </a:cubicBezTo>
                <a:lnTo>
                  <a:pt x="83207" y="7428"/>
                </a:lnTo>
                <a:cubicBezTo>
                  <a:pt x="83142" y="7452"/>
                  <a:pt x="83078" y="7478"/>
                  <a:pt x="83015" y="7501"/>
                </a:cubicBezTo>
                <a:cubicBezTo>
                  <a:pt x="82958" y="7506"/>
                  <a:pt x="82912" y="7536"/>
                  <a:pt x="82865" y="7571"/>
                </a:cubicBezTo>
                <a:cubicBezTo>
                  <a:pt x="82749" y="7611"/>
                  <a:pt x="82639" y="7658"/>
                  <a:pt x="82554" y="7753"/>
                </a:cubicBezTo>
                <a:cubicBezTo>
                  <a:pt x="82404" y="7831"/>
                  <a:pt x="82354" y="7964"/>
                  <a:pt x="82264" y="8075"/>
                </a:cubicBezTo>
                <a:cubicBezTo>
                  <a:pt x="82173" y="8202"/>
                  <a:pt x="82175" y="8347"/>
                  <a:pt x="82235" y="8468"/>
                </a:cubicBezTo>
                <a:cubicBezTo>
                  <a:pt x="81777" y="8885"/>
                  <a:pt x="81322" y="9303"/>
                  <a:pt x="80921" y="9757"/>
                </a:cubicBezTo>
                <a:cubicBezTo>
                  <a:pt x="80739" y="9943"/>
                  <a:pt x="80564" y="10129"/>
                  <a:pt x="80391" y="10319"/>
                </a:cubicBezTo>
                <a:cubicBezTo>
                  <a:pt x="80205" y="10278"/>
                  <a:pt x="80006" y="10258"/>
                  <a:pt x="79816" y="10220"/>
                </a:cubicBezTo>
                <a:cubicBezTo>
                  <a:pt x="79763" y="10212"/>
                  <a:pt x="79708" y="10202"/>
                  <a:pt x="79652" y="10193"/>
                </a:cubicBezTo>
                <a:cubicBezTo>
                  <a:pt x="79579" y="10180"/>
                  <a:pt x="79505" y="10169"/>
                  <a:pt x="79429" y="10157"/>
                </a:cubicBezTo>
                <a:cubicBezTo>
                  <a:pt x="79289" y="10135"/>
                  <a:pt x="79156" y="10091"/>
                  <a:pt x="79004" y="10091"/>
                </a:cubicBezTo>
                <a:cubicBezTo>
                  <a:pt x="78993" y="10091"/>
                  <a:pt x="78982" y="10091"/>
                  <a:pt x="78971" y="10092"/>
                </a:cubicBezTo>
                <a:cubicBezTo>
                  <a:pt x="79230" y="9772"/>
                  <a:pt x="79502" y="9460"/>
                  <a:pt x="79786" y="9153"/>
                </a:cubicBezTo>
                <a:cubicBezTo>
                  <a:pt x="80541" y="8325"/>
                  <a:pt x="81346" y="7532"/>
                  <a:pt x="82206" y="6780"/>
                </a:cubicBezTo>
                <a:close/>
                <a:moveTo>
                  <a:pt x="80959" y="10502"/>
                </a:moveTo>
                <a:cubicBezTo>
                  <a:pt x="80959" y="10505"/>
                  <a:pt x="80958" y="10505"/>
                  <a:pt x="80958" y="10507"/>
                </a:cubicBezTo>
                <a:cubicBezTo>
                  <a:pt x="80958" y="10507"/>
                  <a:pt x="80958" y="10504"/>
                  <a:pt x="80955" y="10504"/>
                </a:cubicBezTo>
                <a:lnTo>
                  <a:pt x="80958" y="10504"/>
                </a:lnTo>
                <a:cubicBezTo>
                  <a:pt x="80958" y="10502"/>
                  <a:pt x="80958" y="10502"/>
                  <a:pt x="80959" y="10502"/>
                </a:cubicBezTo>
                <a:close/>
                <a:moveTo>
                  <a:pt x="87315" y="5013"/>
                </a:moveTo>
                <a:cubicBezTo>
                  <a:pt x="87344" y="5060"/>
                  <a:pt x="87380" y="5100"/>
                  <a:pt x="87443" y="5124"/>
                </a:cubicBezTo>
                <a:cubicBezTo>
                  <a:pt x="87398" y="5210"/>
                  <a:pt x="87477" y="5242"/>
                  <a:pt x="87503" y="5297"/>
                </a:cubicBezTo>
                <a:cubicBezTo>
                  <a:pt x="87516" y="5322"/>
                  <a:pt x="87529" y="5346"/>
                  <a:pt x="87542" y="5369"/>
                </a:cubicBezTo>
                <a:cubicBezTo>
                  <a:pt x="87593" y="5465"/>
                  <a:pt x="87643" y="5562"/>
                  <a:pt x="87695" y="5658"/>
                </a:cubicBezTo>
                <a:cubicBezTo>
                  <a:pt x="87703" y="5675"/>
                  <a:pt x="87713" y="5690"/>
                  <a:pt x="87721" y="5705"/>
                </a:cubicBezTo>
                <a:cubicBezTo>
                  <a:pt x="87721" y="5733"/>
                  <a:pt x="87749" y="5751"/>
                  <a:pt x="87721" y="5784"/>
                </a:cubicBezTo>
                <a:cubicBezTo>
                  <a:pt x="87706" y="5784"/>
                  <a:pt x="87692" y="5786"/>
                  <a:pt x="87675" y="5787"/>
                </a:cubicBezTo>
                <a:cubicBezTo>
                  <a:pt x="87673" y="5787"/>
                  <a:pt x="87673" y="5790"/>
                  <a:pt x="87672" y="5790"/>
                </a:cubicBezTo>
                <a:cubicBezTo>
                  <a:pt x="87672" y="5787"/>
                  <a:pt x="87673" y="5787"/>
                  <a:pt x="87673" y="5786"/>
                </a:cubicBezTo>
                <a:lnTo>
                  <a:pt x="87673" y="5786"/>
                </a:lnTo>
                <a:cubicBezTo>
                  <a:pt x="87660" y="5788"/>
                  <a:pt x="87646" y="5789"/>
                  <a:pt x="87633" y="5789"/>
                </a:cubicBezTo>
                <a:cubicBezTo>
                  <a:pt x="87606" y="5789"/>
                  <a:pt x="87579" y="5785"/>
                  <a:pt x="87552" y="5785"/>
                </a:cubicBezTo>
                <a:cubicBezTo>
                  <a:pt x="87526" y="5785"/>
                  <a:pt x="87499" y="5789"/>
                  <a:pt x="87470" y="5804"/>
                </a:cubicBezTo>
                <a:cubicBezTo>
                  <a:pt x="87451" y="5803"/>
                  <a:pt x="87432" y="5801"/>
                  <a:pt x="87414" y="5801"/>
                </a:cubicBezTo>
                <a:cubicBezTo>
                  <a:pt x="87379" y="5801"/>
                  <a:pt x="87345" y="5807"/>
                  <a:pt x="87308" y="5834"/>
                </a:cubicBezTo>
                <a:cubicBezTo>
                  <a:pt x="87304" y="5834"/>
                  <a:pt x="87299" y="5834"/>
                  <a:pt x="87295" y="5834"/>
                </a:cubicBezTo>
                <a:cubicBezTo>
                  <a:pt x="87120" y="5834"/>
                  <a:pt x="86967" y="5916"/>
                  <a:pt x="86823" y="6029"/>
                </a:cubicBezTo>
                <a:cubicBezTo>
                  <a:pt x="86570" y="6191"/>
                  <a:pt x="86435" y="6378"/>
                  <a:pt x="86485" y="6606"/>
                </a:cubicBezTo>
                <a:lnTo>
                  <a:pt x="86484" y="6606"/>
                </a:lnTo>
                <a:cubicBezTo>
                  <a:pt x="86456" y="6677"/>
                  <a:pt x="86507" y="6716"/>
                  <a:pt x="86534" y="6765"/>
                </a:cubicBezTo>
                <a:cubicBezTo>
                  <a:pt x="86544" y="6780"/>
                  <a:pt x="86551" y="6796"/>
                  <a:pt x="86561" y="6813"/>
                </a:cubicBezTo>
                <a:cubicBezTo>
                  <a:pt x="86568" y="6838"/>
                  <a:pt x="86580" y="6858"/>
                  <a:pt x="86597" y="6875"/>
                </a:cubicBezTo>
                <a:cubicBezTo>
                  <a:pt x="86282" y="7073"/>
                  <a:pt x="85974" y="7280"/>
                  <a:pt x="85683" y="7511"/>
                </a:cubicBezTo>
                <a:cubicBezTo>
                  <a:pt x="85437" y="7675"/>
                  <a:pt x="85174" y="7824"/>
                  <a:pt x="84979" y="8040"/>
                </a:cubicBezTo>
                <a:cubicBezTo>
                  <a:pt x="84783" y="8118"/>
                  <a:pt x="84664" y="8269"/>
                  <a:pt x="84515" y="8392"/>
                </a:cubicBezTo>
                <a:cubicBezTo>
                  <a:pt x="84394" y="8491"/>
                  <a:pt x="84271" y="8590"/>
                  <a:pt x="84149" y="8686"/>
                </a:cubicBezTo>
                <a:cubicBezTo>
                  <a:pt x="84059" y="8717"/>
                  <a:pt x="84009" y="8776"/>
                  <a:pt x="83967" y="8843"/>
                </a:cubicBezTo>
                <a:lnTo>
                  <a:pt x="83967" y="8846"/>
                </a:lnTo>
                <a:cubicBezTo>
                  <a:pt x="83412" y="9230"/>
                  <a:pt x="82958" y="9692"/>
                  <a:pt x="82491" y="10145"/>
                </a:cubicBezTo>
                <a:lnTo>
                  <a:pt x="82491" y="10143"/>
                </a:lnTo>
                <a:cubicBezTo>
                  <a:pt x="82414" y="10216"/>
                  <a:pt x="82338" y="10289"/>
                  <a:pt x="82259" y="10364"/>
                </a:cubicBezTo>
                <a:cubicBezTo>
                  <a:pt x="82278" y="10359"/>
                  <a:pt x="82296" y="10356"/>
                  <a:pt x="82316" y="10352"/>
                </a:cubicBezTo>
                <a:lnTo>
                  <a:pt x="82316" y="10352"/>
                </a:lnTo>
                <a:cubicBezTo>
                  <a:pt x="82299" y="10360"/>
                  <a:pt x="82281" y="10365"/>
                  <a:pt x="82265" y="10365"/>
                </a:cubicBezTo>
                <a:cubicBezTo>
                  <a:pt x="82263" y="10365"/>
                  <a:pt x="82261" y="10365"/>
                  <a:pt x="82259" y="10365"/>
                </a:cubicBezTo>
                <a:cubicBezTo>
                  <a:pt x="82168" y="10447"/>
                  <a:pt x="82076" y="10528"/>
                  <a:pt x="81987" y="10611"/>
                </a:cubicBezTo>
                <a:cubicBezTo>
                  <a:pt x="81941" y="10604"/>
                  <a:pt x="81896" y="10597"/>
                  <a:pt x="81851" y="10590"/>
                </a:cubicBezTo>
                <a:cubicBezTo>
                  <a:pt x="81637" y="10553"/>
                  <a:pt x="81423" y="10517"/>
                  <a:pt x="81208" y="10480"/>
                </a:cubicBezTo>
                <a:lnTo>
                  <a:pt x="81207" y="10480"/>
                </a:lnTo>
                <a:cubicBezTo>
                  <a:pt x="81143" y="10468"/>
                  <a:pt x="81080" y="10458"/>
                  <a:pt x="81017" y="10449"/>
                </a:cubicBezTo>
                <a:cubicBezTo>
                  <a:pt x="80985" y="10442"/>
                  <a:pt x="80952" y="10437"/>
                  <a:pt x="80922" y="10431"/>
                </a:cubicBezTo>
                <a:lnTo>
                  <a:pt x="80922" y="10429"/>
                </a:lnTo>
                <a:cubicBezTo>
                  <a:pt x="80835" y="10411"/>
                  <a:pt x="80749" y="10395"/>
                  <a:pt x="80660" y="10378"/>
                </a:cubicBezTo>
                <a:cubicBezTo>
                  <a:pt x="80992" y="10020"/>
                  <a:pt x="81339" y="9662"/>
                  <a:pt x="81695" y="9310"/>
                </a:cubicBezTo>
                <a:cubicBezTo>
                  <a:pt x="81927" y="9088"/>
                  <a:pt x="82159" y="8866"/>
                  <a:pt x="82391" y="8646"/>
                </a:cubicBezTo>
                <a:cubicBezTo>
                  <a:pt x="82468" y="8697"/>
                  <a:pt x="82561" y="8729"/>
                  <a:pt x="82664" y="8732"/>
                </a:cubicBezTo>
                <a:cubicBezTo>
                  <a:pt x="82673" y="8732"/>
                  <a:pt x="82682" y="8732"/>
                  <a:pt x="82691" y="8732"/>
                </a:cubicBezTo>
                <a:cubicBezTo>
                  <a:pt x="82876" y="8732"/>
                  <a:pt x="83036" y="8635"/>
                  <a:pt x="83194" y="8534"/>
                </a:cubicBezTo>
                <a:lnTo>
                  <a:pt x="83194" y="8533"/>
                </a:lnTo>
                <a:cubicBezTo>
                  <a:pt x="83194" y="8533"/>
                  <a:pt x="83197" y="8533"/>
                  <a:pt x="83197" y="8534"/>
                </a:cubicBezTo>
                <a:lnTo>
                  <a:pt x="83207" y="8531"/>
                </a:lnTo>
                <a:lnTo>
                  <a:pt x="83214" y="8524"/>
                </a:lnTo>
                <a:cubicBezTo>
                  <a:pt x="83343" y="8473"/>
                  <a:pt x="83443" y="8391"/>
                  <a:pt x="83526" y="8291"/>
                </a:cubicBezTo>
                <a:cubicBezTo>
                  <a:pt x="83559" y="8266"/>
                  <a:pt x="83592" y="8239"/>
                  <a:pt x="83591" y="8202"/>
                </a:cubicBezTo>
                <a:cubicBezTo>
                  <a:pt x="83623" y="8153"/>
                  <a:pt x="83656" y="8103"/>
                  <a:pt x="83692" y="8057"/>
                </a:cubicBezTo>
                <a:cubicBezTo>
                  <a:pt x="83800" y="7914"/>
                  <a:pt x="83792" y="7785"/>
                  <a:pt x="83748" y="7661"/>
                </a:cubicBezTo>
                <a:cubicBezTo>
                  <a:pt x="83738" y="7615"/>
                  <a:pt x="83714" y="7579"/>
                  <a:pt x="83685" y="7544"/>
                </a:cubicBezTo>
                <a:cubicBezTo>
                  <a:pt x="84172" y="7146"/>
                  <a:pt x="84664" y="6753"/>
                  <a:pt x="85170" y="6374"/>
                </a:cubicBezTo>
                <a:cubicBezTo>
                  <a:pt x="85258" y="6320"/>
                  <a:pt x="85347" y="6264"/>
                  <a:pt x="85437" y="6208"/>
                </a:cubicBezTo>
                <a:cubicBezTo>
                  <a:pt x="85711" y="6076"/>
                  <a:pt x="85913" y="5864"/>
                  <a:pt x="86160" y="5700"/>
                </a:cubicBezTo>
                <a:cubicBezTo>
                  <a:pt x="86343" y="5597"/>
                  <a:pt x="86528" y="5492"/>
                  <a:pt x="86714" y="5390"/>
                </a:cubicBezTo>
                <a:lnTo>
                  <a:pt x="86713" y="5390"/>
                </a:lnTo>
                <a:cubicBezTo>
                  <a:pt x="86935" y="5320"/>
                  <a:pt x="87081" y="5146"/>
                  <a:pt x="87274" y="5035"/>
                </a:cubicBezTo>
                <a:cubicBezTo>
                  <a:pt x="87288" y="5028"/>
                  <a:pt x="87301" y="5021"/>
                  <a:pt x="87315" y="5013"/>
                </a:cubicBezTo>
                <a:close/>
                <a:moveTo>
                  <a:pt x="82427" y="11107"/>
                </a:moveTo>
                <a:cubicBezTo>
                  <a:pt x="82425" y="11107"/>
                  <a:pt x="82424" y="11108"/>
                  <a:pt x="82420" y="11108"/>
                </a:cubicBezTo>
                <a:lnTo>
                  <a:pt x="82420" y="11107"/>
                </a:lnTo>
                <a:close/>
                <a:moveTo>
                  <a:pt x="105733" y="11236"/>
                </a:moveTo>
                <a:cubicBezTo>
                  <a:pt x="105733" y="11236"/>
                  <a:pt x="105733" y="11236"/>
                  <a:pt x="105732" y="11237"/>
                </a:cubicBezTo>
                <a:cubicBezTo>
                  <a:pt x="105732" y="11236"/>
                  <a:pt x="105732" y="11236"/>
                  <a:pt x="105733" y="11236"/>
                </a:cubicBezTo>
                <a:close/>
                <a:moveTo>
                  <a:pt x="110472" y="10435"/>
                </a:moveTo>
                <a:cubicBezTo>
                  <a:pt x="110469" y="10480"/>
                  <a:pt x="110469" y="10524"/>
                  <a:pt x="110489" y="10564"/>
                </a:cubicBezTo>
                <a:cubicBezTo>
                  <a:pt x="110496" y="10570"/>
                  <a:pt x="110503" y="10574"/>
                  <a:pt x="110508" y="10581"/>
                </a:cubicBezTo>
                <a:cubicBezTo>
                  <a:pt x="110499" y="10657"/>
                  <a:pt x="110513" y="10727"/>
                  <a:pt x="110529" y="10794"/>
                </a:cubicBezTo>
                <a:lnTo>
                  <a:pt x="110525" y="10800"/>
                </a:lnTo>
                <a:cubicBezTo>
                  <a:pt x="110479" y="10943"/>
                  <a:pt x="110479" y="11072"/>
                  <a:pt x="110554" y="11181"/>
                </a:cubicBezTo>
                <a:cubicBezTo>
                  <a:pt x="110511" y="11268"/>
                  <a:pt x="110508" y="11354"/>
                  <a:pt x="110485" y="11443"/>
                </a:cubicBezTo>
                <a:cubicBezTo>
                  <a:pt x="110428" y="11661"/>
                  <a:pt x="110261" y="11798"/>
                  <a:pt x="110021" y="11834"/>
                </a:cubicBezTo>
                <a:cubicBezTo>
                  <a:pt x="110052" y="11795"/>
                  <a:pt x="110062" y="11755"/>
                  <a:pt x="110067" y="11716"/>
                </a:cubicBezTo>
                <a:cubicBezTo>
                  <a:pt x="110084" y="11532"/>
                  <a:pt x="110088" y="11350"/>
                  <a:pt x="110141" y="11158"/>
                </a:cubicBezTo>
                <a:cubicBezTo>
                  <a:pt x="110150" y="11129"/>
                  <a:pt x="110146" y="11101"/>
                  <a:pt x="110121" y="11079"/>
                </a:cubicBezTo>
                <a:cubicBezTo>
                  <a:pt x="110118" y="11078"/>
                  <a:pt x="110113" y="11075"/>
                  <a:pt x="110107" y="11072"/>
                </a:cubicBezTo>
                <a:cubicBezTo>
                  <a:pt x="110157" y="10916"/>
                  <a:pt x="110158" y="10759"/>
                  <a:pt x="110300" y="10614"/>
                </a:cubicBezTo>
                <a:cubicBezTo>
                  <a:pt x="110319" y="10603"/>
                  <a:pt x="110336" y="10594"/>
                  <a:pt x="110356" y="10587"/>
                </a:cubicBezTo>
                <a:cubicBezTo>
                  <a:pt x="110428" y="10548"/>
                  <a:pt x="110443" y="10488"/>
                  <a:pt x="110472" y="10435"/>
                </a:cubicBezTo>
                <a:close/>
                <a:moveTo>
                  <a:pt x="104393" y="12088"/>
                </a:moveTo>
                <a:cubicBezTo>
                  <a:pt x="104393" y="12088"/>
                  <a:pt x="104393" y="12088"/>
                  <a:pt x="104392" y="12089"/>
                </a:cubicBezTo>
                <a:cubicBezTo>
                  <a:pt x="104393" y="12089"/>
                  <a:pt x="104393" y="12088"/>
                  <a:pt x="104393" y="12088"/>
                </a:cubicBezTo>
                <a:close/>
                <a:moveTo>
                  <a:pt x="104394" y="12087"/>
                </a:moveTo>
                <a:lnTo>
                  <a:pt x="104394" y="12089"/>
                </a:lnTo>
                <a:cubicBezTo>
                  <a:pt x="104394" y="12090"/>
                  <a:pt x="104395" y="12091"/>
                  <a:pt x="104395" y="12094"/>
                </a:cubicBezTo>
                <a:cubicBezTo>
                  <a:pt x="104395" y="12091"/>
                  <a:pt x="104394" y="12090"/>
                  <a:pt x="104392" y="12089"/>
                </a:cubicBezTo>
                <a:lnTo>
                  <a:pt x="104394" y="12087"/>
                </a:lnTo>
                <a:close/>
                <a:moveTo>
                  <a:pt x="123599" y="12368"/>
                </a:moveTo>
                <a:cubicBezTo>
                  <a:pt x="123599" y="12368"/>
                  <a:pt x="123599" y="12369"/>
                  <a:pt x="123598" y="12369"/>
                </a:cubicBezTo>
                <a:cubicBezTo>
                  <a:pt x="123598" y="12368"/>
                  <a:pt x="123596" y="12368"/>
                  <a:pt x="123596" y="12368"/>
                </a:cubicBezTo>
                <a:close/>
                <a:moveTo>
                  <a:pt x="104200" y="12419"/>
                </a:moveTo>
                <a:lnTo>
                  <a:pt x="104200" y="12419"/>
                </a:lnTo>
                <a:cubicBezTo>
                  <a:pt x="104197" y="12424"/>
                  <a:pt x="104195" y="12425"/>
                  <a:pt x="104193" y="12428"/>
                </a:cubicBezTo>
                <a:cubicBezTo>
                  <a:pt x="104193" y="12426"/>
                  <a:pt x="104193" y="12425"/>
                  <a:pt x="104195" y="12421"/>
                </a:cubicBezTo>
                <a:cubicBezTo>
                  <a:pt x="104197" y="12421"/>
                  <a:pt x="104199" y="12419"/>
                  <a:pt x="104200" y="12419"/>
                </a:cubicBezTo>
                <a:close/>
                <a:moveTo>
                  <a:pt x="109753" y="11310"/>
                </a:moveTo>
                <a:lnTo>
                  <a:pt x="109753" y="11310"/>
                </a:lnTo>
                <a:cubicBezTo>
                  <a:pt x="109745" y="11480"/>
                  <a:pt x="109735" y="11638"/>
                  <a:pt x="109726" y="11792"/>
                </a:cubicBezTo>
                <a:lnTo>
                  <a:pt x="109726" y="11797"/>
                </a:lnTo>
                <a:lnTo>
                  <a:pt x="109673" y="12054"/>
                </a:lnTo>
                <a:cubicBezTo>
                  <a:pt x="109627" y="12258"/>
                  <a:pt x="109456" y="12418"/>
                  <a:pt x="109219" y="12478"/>
                </a:cubicBezTo>
                <a:cubicBezTo>
                  <a:pt x="109174" y="12491"/>
                  <a:pt x="109111" y="12484"/>
                  <a:pt x="109088" y="12534"/>
                </a:cubicBezTo>
                <a:cubicBezTo>
                  <a:pt x="109029" y="12461"/>
                  <a:pt x="108967" y="12386"/>
                  <a:pt x="108900" y="12319"/>
                </a:cubicBezTo>
                <a:cubicBezTo>
                  <a:pt x="108933" y="12295"/>
                  <a:pt x="108953" y="12260"/>
                  <a:pt x="108979" y="12230"/>
                </a:cubicBezTo>
                <a:cubicBezTo>
                  <a:pt x="108995" y="12210"/>
                  <a:pt x="109007" y="12192"/>
                  <a:pt x="109022" y="12174"/>
                </a:cubicBezTo>
                <a:lnTo>
                  <a:pt x="109019" y="12174"/>
                </a:lnTo>
                <a:cubicBezTo>
                  <a:pt x="109265" y="11885"/>
                  <a:pt x="109510" y="11598"/>
                  <a:pt x="109753" y="11310"/>
                </a:cubicBezTo>
                <a:close/>
                <a:moveTo>
                  <a:pt x="121230" y="12886"/>
                </a:moveTo>
                <a:cubicBezTo>
                  <a:pt x="121205" y="12910"/>
                  <a:pt x="121186" y="12918"/>
                  <a:pt x="121169" y="12918"/>
                </a:cubicBezTo>
                <a:cubicBezTo>
                  <a:pt x="121155" y="12918"/>
                  <a:pt x="121143" y="12912"/>
                  <a:pt x="121130" y="12906"/>
                </a:cubicBezTo>
                <a:cubicBezTo>
                  <a:pt x="121161" y="12905"/>
                  <a:pt x="121193" y="12897"/>
                  <a:pt x="121230" y="12886"/>
                </a:cubicBezTo>
                <a:close/>
                <a:moveTo>
                  <a:pt x="106754" y="13212"/>
                </a:moveTo>
                <a:cubicBezTo>
                  <a:pt x="106754" y="13220"/>
                  <a:pt x="106753" y="13225"/>
                  <a:pt x="106753" y="13230"/>
                </a:cubicBezTo>
                <a:cubicBezTo>
                  <a:pt x="106748" y="13227"/>
                  <a:pt x="106747" y="13222"/>
                  <a:pt x="106747" y="13215"/>
                </a:cubicBezTo>
                <a:cubicBezTo>
                  <a:pt x="106748" y="13214"/>
                  <a:pt x="106753" y="13214"/>
                  <a:pt x="106754" y="13212"/>
                </a:cubicBezTo>
                <a:close/>
                <a:moveTo>
                  <a:pt x="123655" y="12690"/>
                </a:moveTo>
                <a:cubicBezTo>
                  <a:pt x="123659" y="12700"/>
                  <a:pt x="123662" y="12713"/>
                  <a:pt x="123666" y="12723"/>
                </a:cubicBezTo>
                <a:cubicBezTo>
                  <a:pt x="123675" y="12724"/>
                  <a:pt x="123683" y="12724"/>
                  <a:pt x="123692" y="12724"/>
                </a:cubicBezTo>
                <a:cubicBezTo>
                  <a:pt x="123728" y="12724"/>
                  <a:pt x="123763" y="12716"/>
                  <a:pt x="123795" y="12693"/>
                </a:cubicBezTo>
                <a:cubicBezTo>
                  <a:pt x="123805" y="12728"/>
                  <a:pt x="123807" y="12769"/>
                  <a:pt x="123845" y="12790"/>
                </a:cubicBezTo>
                <a:cubicBezTo>
                  <a:pt x="123845" y="12790"/>
                  <a:pt x="123845" y="12790"/>
                  <a:pt x="123845" y="12790"/>
                </a:cubicBezTo>
                <a:lnTo>
                  <a:pt x="123845" y="12790"/>
                </a:lnTo>
                <a:cubicBezTo>
                  <a:pt x="123805" y="12832"/>
                  <a:pt x="123803" y="12867"/>
                  <a:pt x="123835" y="12897"/>
                </a:cubicBezTo>
                <a:cubicBezTo>
                  <a:pt x="123771" y="12985"/>
                  <a:pt x="123656" y="13000"/>
                  <a:pt x="123570" y="13056"/>
                </a:cubicBezTo>
                <a:cubicBezTo>
                  <a:pt x="123553" y="13052"/>
                  <a:pt x="123534" y="13047"/>
                  <a:pt x="123515" y="13047"/>
                </a:cubicBezTo>
                <a:cubicBezTo>
                  <a:pt x="123511" y="13047"/>
                  <a:pt x="123506" y="13047"/>
                  <a:pt x="123502" y="13048"/>
                </a:cubicBezTo>
                <a:cubicBezTo>
                  <a:pt x="123276" y="13071"/>
                  <a:pt x="123048" y="13109"/>
                  <a:pt x="122822" y="13165"/>
                </a:cubicBezTo>
                <a:cubicBezTo>
                  <a:pt x="122797" y="13177"/>
                  <a:pt x="122776" y="13188"/>
                  <a:pt x="122753" y="13201"/>
                </a:cubicBezTo>
                <a:cubicBezTo>
                  <a:pt x="122732" y="13188"/>
                  <a:pt x="122707" y="13183"/>
                  <a:pt x="122680" y="13183"/>
                </a:cubicBezTo>
                <a:cubicBezTo>
                  <a:pt x="122663" y="13183"/>
                  <a:pt x="122645" y="13185"/>
                  <a:pt x="122626" y="13188"/>
                </a:cubicBezTo>
                <a:cubicBezTo>
                  <a:pt x="122397" y="13222"/>
                  <a:pt x="122168" y="13262"/>
                  <a:pt x="121937" y="13310"/>
                </a:cubicBezTo>
                <a:cubicBezTo>
                  <a:pt x="121900" y="13320"/>
                  <a:pt x="121863" y="13331"/>
                  <a:pt x="121830" y="13355"/>
                </a:cubicBezTo>
                <a:cubicBezTo>
                  <a:pt x="121824" y="13353"/>
                  <a:pt x="121817" y="13353"/>
                  <a:pt x="121813" y="13351"/>
                </a:cubicBezTo>
                <a:cubicBezTo>
                  <a:pt x="121782" y="13347"/>
                  <a:pt x="121752" y="13344"/>
                  <a:pt x="121721" y="13344"/>
                </a:cubicBezTo>
                <a:cubicBezTo>
                  <a:pt x="121649" y="13344"/>
                  <a:pt x="121576" y="13360"/>
                  <a:pt x="121502" y="13408"/>
                </a:cubicBezTo>
                <a:cubicBezTo>
                  <a:pt x="121499" y="13417"/>
                  <a:pt x="121495" y="13427"/>
                  <a:pt x="121488" y="13436"/>
                </a:cubicBezTo>
                <a:cubicBezTo>
                  <a:pt x="121488" y="13434"/>
                  <a:pt x="121486" y="13434"/>
                  <a:pt x="121486" y="13433"/>
                </a:cubicBezTo>
                <a:cubicBezTo>
                  <a:pt x="121454" y="13418"/>
                  <a:pt x="121421" y="13411"/>
                  <a:pt x="121387" y="13411"/>
                </a:cubicBezTo>
                <a:cubicBezTo>
                  <a:pt x="121330" y="13411"/>
                  <a:pt x="121271" y="13432"/>
                  <a:pt x="121211" y="13474"/>
                </a:cubicBezTo>
                <a:cubicBezTo>
                  <a:pt x="121201" y="13470"/>
                  <a:pt x="121193" y="13466"/>
                  <a:pt x="121181" y="13460"/>
                </a:cubicBezTo>
                <a:cubicBezTo>
                  <a:pt x="120883" y="13460"/>
                  <a:pt x="120576" y="13560"/>
                  <a:pt x="120272" y="13603"/>
                </a:cubicBezTo>
                <a:cubicBezTo>
                  <a:pt x="120196" y="13615"/>
                  <a:pt x="120112" y="13606"/>
                  <a:pt x="120036" y="13665"/>
                </a:cubicBezTo>
                <a:cubicBezTo>
                  <a:pt x="120036" y="13658"/>
                  <a:pt x="120035" y="13652"/>
                  <a:pt x="120027" y="13649"/>
                </a:cubicBezTo>
                <a:cubicBezTo>
                  <a:pt x="120032" y="13613"/>
                  <a:pt x="120033" y="13579"/>
                  <a:pt x="120035" y="13543"/>
                </a:cubicBezTo>
                <a:cubicBezTo>
                  <a:pt x="120056" y="13530"/>
                  <a:pt x="120073" y="13519"/>
                  <a:pt x="120070" y="13504"/>
                </a:cubicBezTo>
                <a:cubicBezTo>
                  <a:pt x="120095" y="13437"/>
                  <a:pt x="120105" y="13371"/>
                  <a:pt x="120075" y="13315"/>
                </a:cubicBezTo>
                <a:cubicBezTo>
                  <a:pt x="120075" y="13314"/>
                  <a:pt x="120076" y="13314"/>
                  <a:pt x="120076" y="13313"/>
                </a:cubicBezTo>
                <a:cubicBezTo>
                  <a:pt x="120092" y="13319"/>
                  <a:pt x="120109" y="13321"/>
                  <a:pt x="120126" y="13321"/>
                </a:cubicBezTo>
                <a:cubicBezTo>
                  <a:pt x="120165" y="13321"/>
                  <a:pt x="120206" y="13308"/>
                  <a:pt x="120248" y="13293"/>
                </a:cubicBezTo>
                <a:cubicBezTo>
                  <a:pt x="120259" y="13290"/>
                  <a:pt x="120268" y="13284"/>
                  <a:pt x="120275" y="13277"/>
                </a:cubicBezTo>
                <a:cubicBezTo>
                  <a:pt x="120287" y="13282"/>
                  <a:pt x="120300" y="13284"/>
                  <a:pt x="120314" y="13284"/>
                </a:cubicBezTo>
                <a:cubicBezTo>
                  <a:pt x="120334" y="13284"/>
                  <a:pt x="120355" y="13279"/>
                  <a:pt x="120377" y="13272"/>
                </a:cubicBezTo>
                <a:cubicBezTo>
                  <a:pt x="120424" y="13287"/>
                  <a:pt x="120483" y="13282"/>
                  <a:pt x="120534" y="13285"/>
                </a:cubicBezTo>
                <a:cubicBezTo>
                  <a:pt x="121362" y="13161"/>
                  <a:pt x="122189" y="12999"/>
                  <a:pt x="123016" y="12860"/>
                </a:cubicBezTo>
                <a:cubicBezTo>
                  <a:pt x="123188" y="12832"/>
                  <a:pt x="123360" y="12810"/>
                  <a:pt x="123532" y="12760"/>
                </a:cubicBezTo>
                <a:cubicBezTo>
                  <a:pt x="123573" y="12741"/>
                  <a:pt x="123603" y="12724"/>
                  <a:pt x="123609" y="12706"/>
                </a:cubicBezTo>
                <a:cubicBezTo>
                  <a:pt x="123619" y="12704"/>
                  <a:pt x="123632" y="12703"/>
                  <a:pt x="123642" y="12700"/>
                </a:cubicBezTo>
                <a:cubicBezTo>
                  <a:pt x="123646" y="12697"/>
                  <a:pt x="123652" y="12693"/>
                  <a:pt x="123655" y="12690"/>
                </a:cubicBezTo>
                <a:close/>
                <a:moveTo>
                  <a:pt x="114012" y="14171"/>
                </a:moveTo>
                <a:cubicBezTo>
                  <a:pt x="114014" y="14171"/>
                  <a:pt x="114014" y="14173"/>
                  <a:pt x="114015" y="14173"/>
                </a:cubicBezTo>
                <a:cubicBezTo>
                  <a:pt x="114014" y="14173"/>
                  <a:pt x="114012" y="14173"/>
                  <a:pt x="114011" y="14174"/>
                </a:cubicBezTo>
                <a:cubicBezTo>
                  <a:pt x="114011" y="14173"/>
                  <a:pt x="114011" y="14173"/>
                  <a:pt x="114012" y="14171"/>
                </a:cubicBezTo>
                <a:close/>
                <a:moveTo>
                  <a:pt x="78756" y="10352"/>
                </a:moveTo>
                <a:cubicBezTo>
                  <a:pt x="79194" y="10409"/>
                  <a:pt x="79641" y="10452"/>
                  <a:pt x="80079" y="10508"/>
                </a:cubicBezTo>
                <a:cubicBezTo>
                  <a:pt x="80080" y="10508"/>
                  <a:pt x="80080" y="10507"/>
                  <a:pt x="80080" y="10507"/>
                </a:cubicBezTo>
                <a:lnTo>
                  <a:pt x="80080" y="10507"/>
                </a:lnTo>
                <a:cubicBezTo>
                  <a:pt x="80080" y="10508"/>
                  <a:pt x="80079" y="10510"/>
                  <a:pt x="80079" y="10512"/>
                </a:cubicBezTo>
                <a:cubicBezTo>
                  <a:pt x="80118" y="10518"/>
                  <a:pt x="80158" y="10524"/>
                  <a:pt x="80195" y="10531"/>
                </a:cubicBezTo>
                <a:cubicBezTo>
                  <a:pt x="79395" y="11430"/>
                  <a:pt x="78685" y="12368"/>
                  <a:pt x="78048" y="13334"/>
                </a:cubicBezTo>
                <a:cubicBezTo>
                  <a:pt x="77844" y="13613"/>
                  <a:pt x="77651" y="13894"/>
                  <a:pt x="77466" y="14177"/>
                </a:cubicBezTo>
                <a:cubicBezTo>
                  <a:pt x="77450" y="14176"/>
                  <a:pt x="77433" y="14175"/>
                  <a:pt x="77417" y="14175"/>
                </a:cubicBezTo>
                <a:cubicBezTo>
                  <a:pt x="77394" y="14175"/>
                  <a:pt x="77371" y="14177"/>
                  <a:pt x="77346" y="14180"/>
                </a:cubicBezTo>
                <a:cubicBezTo>
                  <a:pt x="77131" y="14091"/>
                  <a:pt x="76874" y="14078"/>
                  <a:pt x="76633" y="14035"/>
                </a:cubicBezTo>
                <a:cubicBezTo>
                  <a:pt x="76526" y="14017"/>
                  <a:pt x="76420" y="14000"/>
                  <a:pt x="76313" y="13981"/>
                </a:cubicBezTo>
                <a:lnTo>
                  <a:pt x="76291" y="13977"/>
                </a:lnTo>
                <a:cubicBezTo>
                  <a:pt x="76681" y="13377"/>
                  <a:pt x="77071" y="12779"/>
                  <a:pt x="77456" y="12177"/>
                </a:cubicBezTo>
                <a:cubicBezTo>
                  <a:pt x="77854" y="11555"/>
                  <a:pt x="78288" y="10945"/>
                  <a:pt x="78756" y="10352"/>
                </a:cubicBezTo>
                <a:close/>
                <a:moveTo>
                  <a:pt x="76227" y="14214"/>
                </a:moveTo>
                <a:cubicBezTo>
                  <a:pt x="76224" y="14214"/>
                  <a:pt x="76224" y="14216"/>
                  <a:pt x="76222" y="14216"/>
                </a:cubicBezTo>
                <a:lnTo>
                  <a:pt x="76222" y="14214"/>
                </a:lnTo>
                <a:close/>
                <a:moveTo>
                  <a:pt x="106820" y="14213"/>
                </a:moveTo>
                <a:cubicBezTo>
                  <a:pt x="106826" y="14213"/>
                  <a:pt x="106833" y="14214"/>
                  <a:pt x="106840" y="14217"/>
                </a:cubicBezTo>
                <a:lnTo>
                  <a:pt x="106836" y="14220"/>
                </a:lnTo>
                <a:cubicBezTo>
                  <a:pt x="106829" y="14217"/>
                  <a:pt x="106824" y="14216"/>
                  <a:pt x="106820" y="14213"/>
                </a:cubicBezTo>
                <a:close/>
                <a:moveTo>
                  <a:pt x="80483" y="10578"/>
                </a:moveTo>
                <a:cubicBezTo>
                  <a:pt x="80498" y="10580"/>
                  <a:pt x="80514" y="10584"/>
                  <a:pt x="80529" y="10585"/>
                </a:cubicBezTo>
                <a:lnTo>
                  <a:pt x="80530" y="10585"/>
                </a:lnTo>
                <a:cubicBezTo>
                  <a:pt x="80596" y="10596"/>
                  <a:pt x="80662" y="10607"/>
                  <a:pt x="80727" y="10617"/>
                </a:cubicBezTo>
                <a:cubicBezTo>
                  <a:pt x="80727" y="10617"/>
                  <a:pt x="80727" y="10616"/>
                  <a:pt x="80729" y="10616"/>
                </a:cubicBezTo>
                <a:cubicBezTo>
                  <a:pt x="80806" y="10621"/>
                  <a:pt x="80881" y="10627"/>
                  <a:pt x="80958" y="10631"/>
                </a:cubicBezTo>
                <a:cubicBezTo>
                  <a:pt x="81051" y="10677"/>
                  <a:pt x="81174" y="10664"/>
                  <a:pt x="81281" y="10681"/>
                </a:cubicBezTo>
                <a:cubicBezTo>
                  <a:pt x="81314" y="10687"/>
                  <a:pt x="81346" y="10693"/>
                  <a:pt x="81380" y="10696"/>
                </a:cubicBezTo>
                <a:cubicBezTo>
                  <a:pt x="81386" y="10700"/>
                  <a:pt x="81392" y="10702"/>
                  <a:pt x="81400" y="10702"/>
                </a:cubicBezTo>
                <a:cubicBezTo>
                  <a:pt x="81402" y="10702"/>
                  <a:pt x="81405" y="10702"/>
                  <a:pt x="81407" y="10701"/>
                </a:cubicBezTo>
                <a:lnTo>
                  <a:pt x="81820" y="10782"/>
                </a:lnTo>
                <a:cubicBezTo>
                  <a:pt x="81797" y="10806"/>
                  <a:pt x="81775" y="10830"/>
                  <a:pt x="81754" y="10853"/>
                </a:cubicBezTo>
                <a:cubicBezTo>
                  <a:pt x="81730" y="10873"/>
                  <a:pt x="81704" y="10892"/>
                  <a:pt x="81679" y="10910"/>
                </a:cubicBezTo>
                <a:cubicBezTo>
                  <a:pt x="81624" y="10935"/>
                  <a:pt x="81588" y="10975"/>
                  <a:pt x="81555" y="11018"/>
                </a:cubicBezTo>
                <a:cubicBezTo>
                  <a:pt x="81455" y="11089"/>
                  <a:pt x="81362" y="11165"/>
                  <a:pt x="81319" y="11271"/>
                </a:cubicBezTo>
                <a:cubicBezTo>
                  <a:pt x="81264" y="11326"/>
                  <a:pt x="81237" y="11383"/>
                  <a:pt x="81219" y="11440"/>
                </a:cubicBezTo>
                <a:cubicBezTo>
                  <a:pt x="81133" y="11503"/>
                  <a:pt x="81078" y="11580"/>
                  <a:pt x="81038" y="11666"/>
                </a:cubicBezTo>
                <a:cubicBezTo>
                  <a:pt x="80882" y="11772"/>
                  <a:pt x="80803" y="11917"/>
                  <a:pt x="80692" y="12047"/>
                </a:cubicBezTo>
                <a:cubicBezTo>
                  <a:pt x="80567" y="12163"/>
                  <a:pt x="80431" y="12276"/>
                  <a:pt x="80367" y="12424"/>
                </a:cubicBezTo>
                <a:cubicBezTo>
                  <a:pt x="80315" y="12455"/>
                  <a:pt x="80255" y="12484"/>
                  <a:pt x="80251" y="12545"/>
                </a:cubicBezTo>
                <a:lnTo>
                  <a:pt x="80252" y="12545"/>
                </a:lnTo>
                <a:cubicBezTo>
                  <a:pt x="80102" y="12726"/>
                  <a:pt x="79923" y="12897"/>
                  <a:pt x="79828" y="13099"/>
                </a:cubicBezTo>
                <a:cubicBezTo>
                  <a:pt x="79777" y="13172"/>
                  <a:pt x="79725" y="13244"/>
                  <a:pt x="79671" y="13315"/>
                </a:cubicBezTo>
                <a:lnTo>
                  <a:pt x="79672" y="13315"/>
                </a:lnTo>
                <a:cubicBezTo>
                  <a:pt x="79362" y="13669"/>
                  <a:pt x="79104" y="14041"/>
                  <a:pt x="78856" y="14416"/>
                </a:cubicBezTo>
                <a:cubicBezTo>
                  <a:pt x="78656" y="14368"/>
                  <a:pt x="78441" y="14349"/>
                  <a:pt x="78238" y="14307"/>
                </a:cubicBezTo>
                <a:cubicBezTo>
                  <a:pt x="78182" y="14299"/>
                  <a:pt x="78129" y="14287"/>
                  <a:pt x="78073" y="14279"/>
                </a:cubicBezTo>
                <a:cubicBezTo>
                  <a:pt x="78000" y="14266"/>
                  <a:pt x="77925" y="14253"/>
                  <a:pt x="77852" y="14242"/>
                </a:cubicBezTo>
                <a:cubicBezTo>
                  <a:pt x="77816" y="14236"/>
                  <a:pt x="77780" y="14227"/>
                  <a:pt x="77744" y="14220"/>
                </a:cubicBezTo>
                <a:cubicBezTo>
                  <a:pt x="77955" y="13892"/>
                  <a:pt x="78168" y="13565"/>
                  <a:pt x="78381" y="13235"/>
                </a:cubicBezTo>
                <a:cubicBezTo>
                  <a:pt x="78423" y="13189"/>
                  <a:pt x="78470" y="13144"/>
                  <a:pt x="78504" y="13096"/>
                </a:cubicBezTo>
                <a:cubicBezTo>
                  <a:pt x="79093" y="12225"/>
                  <a:pt x="79757" y="11387"/>
                  <a:pt x="80483" y="10578"/>
                </a:cubicBezTo>
                <a:close/>
                <a:moveTo>
                  <a:pt x="79378" y="14592"/>
                </a:moveTo>
                <a:lnTo>
                  <a:pt x="79378" y="14594"/>
                </a:lnTo>
                <a:cubicBezTo>
                  <a:pt x="79378" y="14593"/>
                  <a:pt x="79378" y="14593"/>
                  <a:pt x="79379" y="14593"/>
                </a:cubicBezTo>
                <a:cubicBezTo>
                  <a:pt x="79379" y="14593"/>
                  <a:pt x="79380" y="14594"/>
                  <a:pt x="79382" y="14594"/>
                </a:cubicBezTo>
                <a:lnTo>
                  <a:pt x="79378" y="14597"/>
                </a:lnTo>
                <a:cubicBezTo>
                  <a:pt x="79378" y="14595"/>
                  <a:pt x="79376" y="14595"/>
                  <a:pt x="79376" y="14594"/>
                </a:cubicBezTo>
                <a:cubicBezTo>
                  <a:pt x="79376" y="14594"/>
                  <a:pt x="79378" y="14594"/>
                  <a:pt x="79378" y="14592"/>
                </a:cubicBezTo>
                <a:close/>
                <a:moveTo>
                  <a:pt x="91516" y="4648"/>
                </a:moveTo>
                <a:cubicBezTo>
                  <a:pt x="91501" y="4748"/>
                  <a:pt x="91487" y="4847"/>
                  <a:pt x="91473" y="4947"/>
                </a:cubicBezTo>
                <a:lnTo>
                  <a:pt x="91470" y="4947"/>
                </a:lnTo>
                <a:cubicBezTo>
                  <a:pt x="91467" y="4995"/>
                  <a:pt x="91463" y="5045"/>
                  <a:pt x="91460" y="5096"/>
                </a:cubicBezTo>
                <a:lnTo>
                  <a:pt x="91461" y="5096"/>
                </a:lnTo>
                <a:cubicBezTo>
                  <a:pt x="91461" y="5096"/>
                  <a:pt x="91460" y="5096"/>
                  <a:pt x="91460" y="5097"/>
                </a:cubicBezTo>
                <a:cubicBezTo>
                  <a:pt x="91445" y="5296"/>
                  <a:pt x="91431" y="5494"/>
                  <a:pt x="91417" y="5694"/>
                </a:cubicBezTo>
                <a:cubicBezTo>
                  <a:pt x="90936" y="5897"/>
                  <a:pt x="90458" y="6116"/>
                  <a:pt x="89984" y="6357"/>
                </a:cubicBezTo>
                <a:cubicBezTo>
                  <a:pt x="88740" y="6985"/>
                  <a:pt x="87546" y="7694"/>
                  <a:pt x="86405" y="8484"/>
                </a:cubicBezTo>
                <a:cubicBezTo>
                  <a:pt x="85633" y="9048"/>
                  <a:pt x="84883" y="9635"/>
                  <a:pt x="84153" y="10239"/>
                </a:cubicBezTo>
                <a:cubicBezTo>
                  <a:pt x="83954" y="10415"/>
                  <a:pt x="83698" y="10567"/>
                  <a:pt x="83645" y="10817"/>
                </a:cubicBezTo>
                <a:cubicBezTo>
                  <a:pt x="83652" y="10825"/>
                  <a:pt x="83658" y="10830"/>
                  <a:pt x="83665" y="10836"/>
                </a:cubicBezTo>
                <a:cubicBezTo>
                  <a:pt x="83658" y="10837"/>
                  <a:pt x="83652" y="10839"/>
                  <a:pt x="83645" y="10839"/>
                </a:cubicBezTo>
                <a:cubicBezTo>
                  <a:pt x="83291" y="10996"/>
                  <a:pt x="83022" y="11211"/>
                  <a:pt x="82876" y="11509"/>
                </a:cubicBezTo>
                <a:cubicBezTo>
                  <a:pt x="82863" y="11516"/>
                  <a:pt x="82850" y="11520"/>
                  <a:pt x="82839" y="11526"/>
                </a:cubicBezTo>
                <a:cubicBezTo>
                  <a:pt x="82491" y="11798"/>
                  <a:pt x="82132" y="12061"/>
                  <a:pt x="81989" y="12445"/>
                </a:cubicBezTo>
                <a:cubicBezTo>
                  <a:pt x="81994" y="12446"/>
                  <a:pt x="81997" y="12449"/>
                  <a:pt x="82003" y="12451"/>
                </a:cubicBezTo>
                <a:cubicBezTo>
                  <a:pt x="82002" y="12451"/>
                  <a:pt x="82002" y="12454"/>
                  <a:pt x="81999" y="12454"/>
                </a:cubicBezTo>
                <a:cubicBezTo>
                  <a:pt x="81949" y="12454"/>
                  <a:pt x="81897" y="12468"/>
                  <a:pt x="81860" y="12505"/>
                </a:cubicBezTo>
                <a:cubicBezTo>
                  <a:pt x="81486" y="12870"/>
                  <a:pt x="81151" y="13254"/>
                  <a:pt x="80838" y="13650"/>
                </a:cubicBezTo>
                <a:cubicBezTo>
                  <a:pt x="80799" y="13699"/>
                  <a:pt x="80796" y="13755"/>
                  <a:pt x="80821" y="13799"/>
                </a:cubicBezTo>
                <a:cubicBezTo>
                  <a:pt x="80825" y="13799"/>
                  <a:pt x="80832" y="13801"/>
                  <a:pt x="80838" y="13801"/>
                </a:cubicBezTo>
                <a:cubicBezTo>
                  <a:pt x="80835" y="13802"/>
                  <a:pt x="80831" y="13805"/>
                  <a:pt x="80825" y="13806"/>
                </a:cubicBezTo>
                <a:cubicBezTo>
                  <a:pt x="80637" y="13848"/>
                  <a:pt x="80573" y="13948"/>
                  <a:pt x="80570" y="14077"/>
                </a:cubicBezTo>
                <a:cubicBezTo>
                  <a:pt x="80344" y="14243"/>
                  <a:pt x="80171" y="14429"/>
                  <a:pt x="80105" y="14654"/>
                </a:cubicBezTo>
                <a:cubicBezTo>
                  <a:pt x="79944" y="14628"/>
                  <a:pt x="79787" y="14599"/>
                  <a:pt x="79628" y="14572"/>
                </a:cubicBezTo>
                <a:lnTo>
                  <a:pt x="79622" y="14572"/>
                </a:lnTo>
                <a:cubicBezTo>
                  <a:pt x="79624" y="14572"/>
                  <a:pt x="79627" y="14571"/>
                  <a:pt x="79628" y="14571"/>
                </a:cubicBezTo>
                <a:cubicBezTo>
                  <a:pt x="79564" y="14559"/>
                  <a:pt x="79499" y="14549"/>
                  <a:pt x="79436" y="14538"/>
                </a:cubicBezTo>
                <a:cubicBezTo>
                  <a:pt x="79405" y="14532"/>
                  <a:pt x="79372" y="14526"/>
                  <a:pt x="79340" y="14521"/>
                </a:cubicBezTo>
                <a:cubicBezTo>
                  <a:pt x="79289" y="14509"/>
                  <a:pt x="79239" y="14499"/>
                  <a:pt x="79186" y="14489"/>
                </a:cubicBezTo>
                <a:cubicBezTo>
                  <a:pt x="79448" y="14129"/>
                  <a:pt x="79721" y="13771"/>
                  <a:pt x="79936" y="13394"/>
                </a:cubicBezTo>
                <a:cubicBezTo>
                  <a:pt x="79922" y="13373"/>
                  <a:pt x="79906" y="13355"/>
                  <a:pt x="79887" y="13341"/>
                </a:cubicBezTo>
                <a:cubicBezTo>
                  <a:pt x="80239" y="13134"/>
                  <a:pt x="80454" y="12863"/>
                  <a:pt x="80557" y="12540"/>
                </a:cubicBezTo>
                <a:cubicBezTo>
                  <a:pt x="80551" y="12535"/>
                  <a:pt x="80547" y="12532"/>
                  <a:pt x="80543" y="12531"/>
                </a:cubicBezTo>
                <a:cubicBezTo>
                  <a:pt x="80543" y="12531"/>
                  <a:pt x="80544" y="12531"/>
                  <a:pt x="80544" y="12528"/>
                </a:cubicBezTo>
                <a:lnTo>
                  <a:pt x="80580" y="12519"/>
                </a:lnTo>
                <a:lnTo>
                  <a:pt x="80587" y="12502"/>
                </a:lnTo>
                <a:cubicBezTo>
                  <a:pt x="80593" y="12504"/>
                  <a:pt x="80600" y="12504"/>
                  <a:pt x="80604" y="12505"/>
                </a:cubicBezTo>
                <a:cubicBezTo>
                  <a:pt x="80679" y="12471"/>
                  <a:pt x="80712" y="12425"/>
                  <a:pt x="80705" y="12365"/>
                </a:cubicBezTo>
                <a:lnTo>
                  <a:pt x="80705" y="12365"/>
                </a:lnTo>
                <a:cubicBezTo>
                  <a:pt x="80712" y="12368"/>
                  <a:pt x="80722" y="12371"/>
                  <a:pt x="80730" y="12372"/>
                </a:cubicBezTo>
                <a:cubicBezTo>
                  <a:pt x="80936" y="12213"/>
                  <a:pt x="81161" y="12061"/>
                  <a:pt x="81137" y="11821"/>
                </a:cubicBezTo>
                <a:lnTo>
                  <a:pt x="81137" y="11821"/>
                </a:lnTo>
                <a:cubicBezTo>
                  <a:pt x="81144" y="11822"/>
                  <a:pt x="81151" y="11823"/>
                  <a:pt x="81159" y="11823"/>
                </a:cubicBezTo>
                <a:cubicBezTo>
                  <a:pt x="81169" y="11823"/>
                  <a:pt x="81179" y="11822"/>
                  <a:pt x="81191" y="11819"/>
                </a:cubicBezTo>
                <a:cubicBezTo>
                  <a:pt x="81194" y="11819"/>
                  <a:pt x="81194" y="11818"/>
                  <a:pt x="81196" y="11818"/>
                </a:cubicBezTo>
                <a:cubicBezTo>
                  <a:pt x="81273" y="11962"/>
                  <a:pt x="81475" y="12060"/>
                  <a:pt x="81695" y="12060"/>
                </a:cubicBezTo>
                <a:cubicBezTo>
                  <a:pt x="81761" y="12060"/>
                  <a:pt x="81829" y="12051"/>
                  <a:pt x="81896" y="12031"/>
                </a:cubicBezTo>
                <a:cubicBezTo>
                  <a:pt x="82100" y="11977"/>
                  <a:pt x="82226" y="11835"/>
                  <a:pt x="82351" y="11695"/>
                </a:cubicBezTo>
                <a:lnTo>
                  <a:pt x="82361" y="11688"/>
                </a:lnTo>
                <a:lnTo>
                  <a:pt x="82365" y="11678"/>
                </a:lnTo>
                <a:cubicBezTo>
                  <a:pt x="82473" y="11595"/>
                  <a:pt x="82538" y="11495"/>
                  <a:pt x="82577" y="11387"/>
                </a:cubicBezTo>
                <a:lnTo>
                  <a:pt x="82578" y="11384"/>
                </a:lnTo>
                <a:cubicBezTo>
                  <a:pt x="82603" y="11353"/>
                  <a:pt x="82624" y="11320"/>
                  <a:pt x="82604" y="11288"/>
                </a:cubicBezTo>
                <a:cubicBezTo>
                  <a:pt x="82614" y="11238"/>
                  <a:pt x="82627" y="11187"/>
                  <a:pt x="82640" y="11134"/>
                </a:cubicBezTo>
                <a:cubicBezTo>
                  <a:pt x="82684" y="10982"/>
                  <a:pt x="82616" y="10879"/>
                  <a:pt x="82513" y="10790"/>
                </a:cubicBezTo>
                <a:cubicBezTo>
                  <a:pt x="82473" y="10746"/>
                  <a:pt x="82412" y="10723"/>
                  <a:pt x="82354" y="10697"/>
                </a:cubicBezTo>
                <a:lnTo>
                  <a:pt x="82351" y="10697"/>
                </a:lnTo>
                <a:cubicBezTo>
                  <a:pt x="82347" y="10693"/>
                  <a:pt x="82341" y="10687"/>
                  <a:pt x="82335" y="10683"/>
                </a:cubicBezTo>
                <a:cubicBezTo>
                  <a:pt x="82339" y="10680"/>
                  <a:pt x="82342" y="10676"/>
                  <a:pt x="82344" y="10673"/>
                </a:cubicBezTo>
                <a:cubicBezTo>
                  <a:pt x="82349" y="10647"/>
                  <a:pt x="82357" y="10623"/>
                  <a:pt x="82364" y="10597"/>
                </a:cubicBezTo>
                <a:cubicBezTo>
                  <a:pt x="82434" y="10544"/>
                  <a:pt x="82504" y="10492"/>
                  <a:pt x="82540" y="10418"/>
                </a:cubicBezTo>
                <a:cubicBezTo>
                  <a:pt x="82561" y="10415"/>
                  <a:pt x="82584" y="10409"/>
                  <a:pt x="82606" y="10402"/>
                </a:cubicBezTo>
                <a:cubicBezTo>
                  <a:pt x="82928" y="10196"/>
                  <a:pt x="83175" y="9934"/>
                  <a:pt x="83414" y="9664"/>
                </a:cubicBezTo>
                <a:cubicBezTo>
                  <a:pt x="83406" y="9634"/>
                  <a:pt x="83407" y="9612"/>
                  <a:pt x="83416" y="9598"/>
                </a:cubicBezTo>
                <a:cubicBezTo>
                  <a:pt x="83430" y="9588"/>
                  <a:pt x="83445" y="9578"/>
                  <a:pt x="83459" y="9566"/>
                </a:cubicBezTo>
                <a:cubicBezTo>
                  <a:pt x="83499" y="9556"/>
                  <a:pt x="83552" y="9559"/>
                  <a:pt x="83579" y="9536"/>
                </a:cubicBezTo>
                <a:cubicBezTo>
                  <a:pt x="83801" y="9383"/>
                  <a:pt x="84007" y="9214"/>
                  <a:pt x="84157" y="9008"/>
                </a:cubicBezTo>
                <a:cubicBezTo>
                  <a:pt x="84157" y="9004"/>
                  <a:pt x="84157" y="8998"/>
                  <a:pt x="84155" y="8992"/>
                </a:cubicBezTo>
                <a:cubicBezTo>
                  <a:pt x="84230" y="8982"/>
                  <a:pt x="84246" y="8939"/>
                  <a:pt x="84252" y="8886"/>
                </a:cubicBezTo>
                <a:cubicBezTo>
                  <a:pt x="84567" y="8792"/>
                  <a:pt x="84792" y="8597"/>
                  <a:pt x="84975" y="8357"/>
                </a:cubicBezTo>
                <a:cubicBezTo>
                  <a:pt x="84966" y="8338"/>
                  <a:pt x="84956" y="8324"/>
                  <a:pt x="84946" y="8311"/>
                </a:cubicBezTo>
                <a:lnTo>
                  <a:pt x="84948" y="8311"/>
                </a:lnTo>
                <a:cubicBezTo>
                  <a:pt x="85085" y="8305"/>
                  <a:pt x="85167" y="8252"/>
                  <a:pt x="85188" y="8148"/>
                </a:cubicBezTo>
                <a:cubicBezTo>
                  <a:pt x="85198" y="8146"/>
                  <a:pt x="85210" y="8146"/>
                  <a:pt x="85220" y="8145"/>
                </a:cubicBezTo>
                <a:cubicBezTo>
                  <a:pt x="85347" y="8110"/>
                  <a:pt x="85457" y="8049"/>
                  <a:pt x="85560" y="7970"/>
                </a:cubicBezTo>
                <a:cubicBezTo>
                  <a:pt x="85649" y="7891"/>
                  <a:pt x="85762" y="7824"/>
                  <a:pt x="85792" y="7712"/>
                </a:cubicBezTo>
                <a:cubicBezTo>
                  <a:pt x="86240" y="7544"/>
                  <a:pt x="86607" y="7276"/>
                  <a:pt x="86939" y="6971"/>
                </a:cubicBezTo>
                <a:cubicBezTo>
                  <a:pt x="86950" y="6968"/>
                  <a:pt x="86960" y="6965"/>
                  <a:pt x="86973" y="6961"/>
                </a:cubicBezTo>
                <a:cubicBezTo>
                  <a:pt x="87151" y="6942"/>
                  <a:pt x="87328" y="6911"/>
                  <a:pt x="87502" y="6829"/>
                </a:cubicBezTo>
                <a:cubicBezTo>
                  <a:pt x="87523" y="6818"/>
                  <a:pt x="87544" y="6806"/>
                  <a:pt x="87566" y="6793"/>
                </a:cubicBezTo>
                <a:cubicBezTo>
                  <a:pt x="87686" y="6752"/>
                  <a:pt x="87762" y="6667"/>
                  <a:pt x="87841" y="6586"/>
                </a:cubicBezTo>
                <a:cubicBezTo>
                  <a:pt x="87932" y="6546"/>
                  <a:pt x="87968" y="6478"/>
                  <a:pt x="88001" y="6407"/>
                </a:cubicBezTo>
                <a:cubicBezTo>
                  <a:pt x="88017" y="6400"/>
                  <a:pt x="88027" y="6388"/>
                  <a:pt x="88034" y="6378"/>
                </a:cubicBezTo>
                <a:cubicBezTo>
                  <a:pt x="88380" y="6178"/>
                  <a:pt x="88714" y="5963"/>
                  <a:pt x="89048" y="5744"/>
                </a:cubicBezTo>
                <a:cubicBezTo>
                  <a:pt x="89053" y="5725"/>
                  <a:pt x="89058" y="5708"/>
                  <a:pt x="89062" y="5693"/>
                </a:cubicBezTo>
                <a:cubicBezTo>
                  <a:pt x="89078" y="5694"/>
                  <a:pt x="89093" y="5694"/>
                  <a:pt x="89108" y="5694"/>
                </a:cubicBezTo>
                <a:cubicBezTo>
                  <a:pt x="89317" y="5694"/>
                  <a:pt x="89479" y="5578"/>
                  <a:pt x="89626" y="5422"/>
                </a:cubicBezTo>
                <a:cubicBezTo>
                  <a:pt x="89629" y="5412"/>
                  <a:pt x="89633" y="5401"/>
                  <a:pt x="89636" y="5392"/>
                </a:cubicBezTo>
                <a:cubicBezTo>
                  <a:pt x="89872" y="5390"/>
                  <a:pt x="90058" y="5293"/>
                  <a:pt x="90207" y="5120"/>
                </a:cubicBezTo>
                <a:cubicBezTo>
                  <a:pt x="90239" y="5118"/>
                  <a:pt x="90272" y="5114"/>
                  <a:pt x="90303" y="5113"/>
                </a:cubicBezTo>
                <a:cubicBezTo>
                  <a:pt x="90715" y="4977"/>
                  <a:pt x="91119" y="4828"/>
                  <a:pt x="91516" y="4648"/>
                </a:cubicBezTo>
                <a:close/>
                <a:moveTo>
                  <a:pt x="80848" y="15195"/>
                </a:moveTo>
                <a:cubicBezTo>
                  <a:pt x="80846" y="15195"/>
                  <a:pt x="80845" y="15196"/>
                  <a:pt x="80843" y="15196"/>
                </a:cubicBezTo>
                <a:cubicBezTo>
                  <a:pt x="80841" y="15196"/>
                  <a:pt x="80841" y="15195"/>
                  <a:pt x="80841" y="15195"/>
                </a:cubicBezTo>
                <a:close/>
                <a:moveTo>
                  <a:pt x="80445" y="15217"/>
                </a:moveTo>
                <a:lnTo>
                  <a:pt x="80445" y="15217"/>
                </a:lnTo>
                <a:cubicBezTo>
                  <a:pt x="80444" y="15218"/>
                  <a:pt x="80444" y="15219"/>
                  <a:pt x="80443" y="15222"/>
                </a:cubicBezTo>
                <a:lnTo>
                  <a:pt x="80441" y="15222"/>
                </a:lnTo>
                <a:cubicBezTo>
                  <a:pt x="80444" y="15219"/>
                  <a:pt x="80444" y="15218"/>
                  <a:pt x="80445" y="15217"/>
                </a:cubicBezTo>
                <a:close/>
                <a:moveTo>
                  <a:pt x="108946" y="12767"/>
                </a:moveTo>
                <a:cubicBezTo>
                  <a:pt x="109050" y="12870"/>
                  <a:pt x="109136" y="12988"/>
                  <a:pt x="109287" y="13053"/>
                </a:cubicBezTo>
                <a:cubicBezTo>
                  <a:pt x="109491" y="13272"/>
                  <a:pt x="109726" y="13471"/>
                  <a:pt x="109989" y="13643"/>
                </a:cubicBezTo>
                <a:cubicBezTo>
                  <a:pt x="110083" y="13702"/>
                  <a:pt x="110120" y="13814"/>
                  <a:pt x="110257" y="13829"/>
                </a:cubicBezTo>
                <a:cubicBezTo>
                  <a:pt x="110539" y="14117"/>
                  <a:pt x="110891" y="14343"/>
                  <a:pt x="111266" y="14544"/>
                </a:cubicBezTo>
                <a:cubicBezTo>
                  <a:pt x="111298" y="14594"/>
                  <a:pt x="111328" y="14644"/>
                  <a:pt x="111414" y="14644"/>
                </a:cubicBezTo>
                <a:cubicBezTo>
                  <a:pt x="111416" y="14644"/>
                  <a:pt x="111419" y="14644"/>
                  <a:pt x="111421" y="14644"/>
                </a:cubicBezTo>
                <a:lnTo>
                  <a:pt x="111422" y="14644"/>
                </a:lnTo>
                <a:cubicBezTo>
                  <a:pt x="111422" y="14644"/>
                  <a:pt x="111422" y="14645"/>
                  <a:pt x="111421" y="14645"/>
                </a:cubicBezTo>
                <a:cubicBezTo>
                  <a:pt x="111610" y="14801"/>
                  <a:pt x="111818" y="14939"/>
                  <a:pt x="112071" y="15030"/>
                </a:cubicBezTo>
                <a:cubicBezTo>
                  <a:pt x="112075" y="15038"/>
                  <a:pt x="112081" y="15045"/>
                  <a:pt x="112088" y="15052"/>
                </a:cubicBezTo>
                <a:cubicBezTo>
                  <a:pt x="111971" y="15118"/>
                  <a:pt x="111872" y="15201"/>
                  <a:pt x="111813" y="15314"/>
                </a:cubicBezTo>
                <a:cubicBezTo>
                  <a:pt x="111786" y="15355"/>
                  <a:pt x="111752" y="15397"/>
                  <a:pt x="111729" y="15440"/>
                </a:cubicBezTo>
                <a:cubicBezTo>
                  <a:pt x="111402" y="15205"/>
                  <a:pt x="111076" y="14973"/>
                  <a:pt x="110748" y="14738"/>
                </a:cubicBezTo>
                <a:cubicBezTo>
                  <a:pt x="110740" y="14723"/>
                  <a:pt x="110727" y="14710"/>
                  <a:pt x="110711" y="14701"/>
                </a:cubicBezTo>
                <a:cubicBezTo>
                  <a:pt x="110711" y="14701"/>
                  <a:pt x="110710" y="14701"/>
                  <a:pt x="110709" y="14702"/>
                </a:cubicBezTo>
                <a:lnTo>
                  <a:pt x="110709" y="14702"/>
                </a:lnTo>
                <a:cubicBezTo>
                  <a:pt x="110709" y="14701"/>
                  <a:pt x="110710" y="14701"/>
                  <a:pt x="110711" y="14701"/>
                </a:cubicBezTo>
                <a:cubicBezTo>
                  <a:pt x="110632" y="14605"/>
                  <a:pt x="110564" y="14502"/>
                  <a:pt x="110425" y="14458"/>
                </a:cubicBezTo>
                <a:cubicBezTo>
                  <a:pt x="110234" y="14343"/>
                  <a:pt x="110170" y="14124"/>
                  <a:pt x="109935" y="14047"/>
                </a:cubicBezTo>
                <a:cubicBezTo>
                  <a:pt x="109895" y="13889"/>
                  <a:pt x="109717" y="13832"/>
                  <a:pt x="109633" y="13708"/>
                </a:cubicBezTo>
                <a:lnTo>
                  <a:pt x="109633" y="13706"/>
                </a:lnTo>
                <a:cubicBezTo>
                  <a:pt x="109624" y="13610"/>
                  <a:pt x="109520" y="13589"/>
                  <a:pt x="109454" y="13542"/>
                </a:cubicBezTo>
                <a:cubicBezTo>
                  <a:pt x="109431" y="13414"/>
                  <a:pt x="109318" y="13348"/>
                  <a:pt x="109218" y="13274"/>
                </a:cubicBezTo>
                <a:cubicBezTo>
                  <a:pt x="109181" y="13201"/>
                  <a:pt x="109182" y="13099"/>
                  <a:pt x="109055" y="13091"/>
                </a:cubicBezTo>
                <a:cubicBezTo>
                  <a:pt x="109030" y="13063"/>
                  <a:pt x="109005" y="13036"/>
                  <a:pt x="108982" y="13009"/>
                </a:cubicBezTo>
                <a:cubicBezTo>
                  <a:pt x="108950" y="12936"/>
                  <a:pt x="108917" y="12869"/>
                  <a:pt x="108887" y="12796"/>
                </a:cubicBezTo>
                <a:cubicBezTo>
                  <a:pt x="108907" y="12786"/>
                  <a:pt x="108926" y="12776"/>
                  <a:pt x="108946" y="12767"/>
                </a:cubicBezTo>
                <a:close/>
                <a:moveTo>
                  <a:pt x="91398" y="6050"/>
                </a:moveTo>
                <a:lnTo>
                  <a:pt x="91398" y="6050"/>
                </a:lnTo>
                <a:cubicBezTo>
                  <a:pt x="91391" y="6148"/>
                  <a:pt x="91384" y="6242"/>
                  <a:pt x="91380" y="6340"/>
                </a:cubicBezTo>
                <a:cubicBezTo>
                  <a:pt x="91375" y="6387"/>
                  <a:pt x="91372" y="6435"/>
                  <a:pt x="91368" y="6483"/>
                </a:cubicBezTo>
                <a:lnTo>
                  <a:pt x="91370" y="6483"/>
                </a:lnTo>
                <a:cubicBezTo>
                  <a:pt x="91361" y="6620"/>
                  <a:pt x="91319" y="6766"/>
                  <a:pt x="91367" y="6892"/>
                </a:cubicBezTo>
                <a:lnTo>
                  <a:pt x="91367" y="6894"/>
                </a:lnTo>
                <a:cubicBezTo>
                  <a:pt x="91361" y="6979"/>
                  <a:pt x="91355" y="7065"/>
                  <a:pt x="91351" y="7150"/>
                </a:cubicBezTo>
                <a:cubicBezTo>
                  <a:pt x="91352" y="7150"/>
                  <a:pt x="91354" y="7151"/>
                  <a:pt x="91354" y="7151"/>
                </a:cubicBezTo>
                <a:lnTo>
                  <a:pt x="91351" y="7151"/>
                </a:lnTo>
                <a:cubicBezTo>
                  <a:pt x="91351" y="7163"/>
                  <a:pt x="91352" y="7171"/>
                  <a:pt x="91354" y="7181"/>
                </a:cubicBezTo>
                <a:cubicBezTo>
                  <a:pt x="91352" y="7220"/>
                  <a:pt x="91348" y="7257"/>
                  <a:pt x="91347" y="7293"/>
                </a:cubicBezTo>
                <a:cubicBezTo>
                  <a:pt x="91304" y="7314"/>
                  <a:pt x="91261" y="7334"/>
                  <a:pt x="91219" y="7356"/>
                </a:cubicBezTo>
                <a:cubicBezTo>
                  <a:pt x="91207" y="7354"/>
                  <a:pt x="91195" y="7353"/>
                  <a:pt x="91183" y="7353"/>
                </a:cubicBezTo>
                <a:cubicBezTo>
                  <a:pt x="91056" y="7353"/>
                  <a:pt x="90959" y="7452"/>
                  <a:pt x="90851" y="7511"/>
                </a:cubicBezTo>
                <a:lnTo>
                  <a:pt x="90850" y="7511"/>
                </a:lnTo>
                <a:cubicBezTo>
                  <a:pt x="90735" y="7574"/>
                  <a:pt x="90622" y="7635"/>
                  <a:pt x="90508" y="7697"/>
                </a:cubicBezTo>
                <a:cubicBezTo>
                  <a:pt x="90508" y="7697"/>
                  <a:pt x="90508" y="7700"/>
                  <a:pt x="90506" y="7700"/>
                </a:cubicBezTo>
                <a:lnTo>
                  <a:pt x="90506" y="7697"/>
                </a:lnTo>
                <a:cubicBezTo>
                  <a:pt x="90463" y="7718"/>
                  <a:pt x="90422" y="7742"/>
                  <a:pt x="90379" y="7764"/>
                </a:cubicBezTo>
                <a:cubicBezTo>
                  <a:pt x="90322" y="7787"/>
                  <a:pt x="90259" y="7794"/>
                  <a:pt x="90209" y="7837"/>
                </a:cubicBezTo>
                <a:lnTo>
                  <a:pt x="90210" y="7837"/>
                </a:lnTo>
                <a:cubicBezTo>
                  <a:pt x="90150" y="7861"/>
                  <a:pt x="90094" y="7893"/>
                  <a:pt x="90053" y="7940"/>
                </a:cubicBezTo>
                <a:cubicBezTo>
                  <a:pt x="90035" y="7950"/>
                  <a:pt x="90020" y="7960"/>
                  <a:pt x="90001" y="7969"/>
                </a:cubicBezTo>
                <a:lnTo>
                  <a:pt x="90001" y="7972"/>
                </a:lnTo>
                <a:cubicBezTo>
                  <a:pt x="89795" y="8082"/>
                  <a:pt x="89587" y="8193"/>
                  <a:pt x="89383" y="8304"/>
                </a:cubicBezTo>
                <a:cubicBezTo>
                  <a:pt x="88939" y="8503"/>
                  <a:pt x="88559" y="8799"/>
                  <a:pt x="88141" y="9039"/>
                </a:cubicBezTo>
                <a:cubicBezTo>
                  <a:pt x="87899" y="9250"/>
                  <a:pt x="87565" y="9346"/>
                  <a:pt x="87345" y="9579"/>
                </a:cubicBezTo>
                <a:cubicBezTo>
                  <a:pt x="87257" y="9634"/>
                  <a:pt x="87165" y="9686"/>
                  <a:pt x="87073" y="9741"/>
                </a:cubicBezTo>
                <a:cubicBezTo>
                  <a:pt x="87013" y="9765"/>
                  <a:pt x="86952" y="9791"/>
                  <a:pt x="86945" y="9857"/>
                </a:cubicBezTo>
                <a:cubicBezTo>
                  <a:pt x="86747" y="9991"/>
                  <a:pt x="86548" y="10126"/>
                  <a:pt x="86351" y="10259"/>
                </a:cubicBezTo>
                <a:cubicBezTo>
                  <a:pt x="86076" y="10484"/>
                  <a:pt x="85802" y="10709"/>
                  <a:pt x="85527" y="10932"/>
                </a:cubicBezTo>
                <a:lnTo>
                  <a:pt x="85527" y="10935"/>
                </a:lnTo>
                <a:cubicBezTo>
                  <a:pt x="85527" y="10935"/>
                  <a:pt x="85526" y="10935"/>
                  <a:pt x="85526" y="10932"/>
                </a:cubicBezTo>
                <a:cubicBezTo>
                  <a:pt x="85347" y="11058"/>
                  <a:pt x="85160" y="11174"/>
                  <a:pt x="85038" y="11347"/>
                </a:cubicBezTo>
                <a:cubicBezTo>
                  <a:pt x="84875" y="11409"/>
                  <a:pt x="84787" y="11545"/>
                  <a:pt x="84656" y="11636"/>
                </a:cubicBezTo>
                <a:lnTo>
                  <a:pt x="84654" y="11636"/>
                </a:lnTo>
                <a:cubicBezTo>
                  <a:pt x="84351" y="11925"/>
                  <a:pt x="84044" y="12213"/>
                  <a:pt x="83739" y="12504"/>
                </a:cubicBezTo>
                <a:cubicBezTo>
                  <a:pt x="83380" y="12814"/>
                  <a:pt x="83042" y="13139"/>
                  <a:pt x="82742" y="13490"/>
                </a:cubicBezTo>
                <a:lnTo>
                  <a:pt x="82740" y="13490"/>
                </a:lnTo>
                <a:cubicBezTo>
                  <a:pt x="82664" y="13572"/>
                  <a:pt x="82590" y="13656"/>
                  <a:pt x="82514" y="13738"/>
                </a:cubicBezTo>
                <a:cubicBezTo>
                  <a:pt x="82401" y="13865"/>
                  <a:pt x="82291" y="13993"/>
                  <a:pt x="82178" y="14117"/>
                </a:cubicBezTo>
                <a:cubicBezTo>
                  <a:pt x="82086" y="14222"/>
                  <a:pt x="81997" y="14325"/>
                  <a:pt x="81906" y="14429"/>
                </a:cubicBezTo>
                <a:cubicBezTo>
                  <a:pt x="81667" y="14652"/>
                  <a:pt x="81488" y="14902"/>
                  <a:pt x="81296" y="15146"/>
                </a:cubicBezTo>
                <a:cubicBezTo>
                  <a:pt x="81180" y="15269"/>
                  <a:pt x="81075" y="15395"/>
                  <a:pt x="81024" y="15539"/>
                </a:cubicBezTo>
                <a:cubicBezTo>
                  <a:pt x="81025" y="15539"/>
                  <a:pt x="81025" y="15537"/>
                  <a:pt x="81027" y="15537"/>
                </a:cubicBezTo>
                <a:lnTo>
                  <a:pt x="81025" y="15539"/>
                </a:lnTo>
                <a:cubicBezTo>
                  <a:pt x="80975" y="15583"/>
                  <a:pt x="80931" y="15627"/>
                  <a:pt x="80888" y="15676"/>
                </a:cubicBezTo>
                <a:cubicBezTo>
                  <a:pt x="80938" y="15616"/>
                  <a:pt x="80972" y="15551"/>
                  <a:pt x="80998" y="15481"/>
                </a:cubicBezTo>
                <a:cubicBezTo>
                  <a:pt x="81022" y="15448"/>
                  <a:pt x="81044" y="15417"/>
                  <a:pt x="81024" y="15384"/>
                </a:cubicBezTo>
                <a:cubicBezTo>
                  <a:pt x="81037" y="15334"/>
                  <a:pt x="81047" y="15282"/>
                  <a:pt x="81060" y="15232"/>
                </a:cubicBezTo>
                <a:lnTo>
                  <a:pt x="81061" y="15232"/>
                </a:lnTo>
                <a:cubicBezTo>
                  <a:pt x="81105" y="15080"/>
                  <a:pt x="81038" y="14976"/>
                  <a:pt x="80934" y="14889"/>
                </a:cubicBezTo>
                <a:cubicBezTo>
                  <a:pt x="80895" y="14844"/>
                  <a:pt x="80833" y="14819"/>
                  <a:pt x="80775" y="14796"/>
                </a:cubicBezTo>
                <a:cubicBezTo>
                  <a:pt x="80695" y="14715"/>
                  <a:pt x="80547" y="14740"/>
                  <a:pt x="80435" y="14711"/>
                </a:cubicBezTo>
                <a:cubicBezTo>
                  <a:pt x="80423" y="14710"/>
                  <a:pt x="80408" y="14708"/>
                  <a:pt x="80395" y="14707"/>
                </a:cubicBezTo>
                <a:cubicBezTo>
                  <a:pt x="80530" y="14529"/>
                  <a:pt x="80662" y="14350"/>
                  <a:pt x="80796" y="14173"/>
                </a:cubicBezTo>
                <a:lnTo>
                  <a:pt x="80795" y="14173"/>
                </a:lnTo>
                <a:lnTo>
                  <a:pt x="80796" y="14171"/>
                </a:lnTo>
                <a:cubicBezTo>
                  <a:pt x="81098" y="13859"/>
                  <a:pt x="81367" y="13536"/>
                  <a:pt x="81604" y="13197"/>
                </a:cubicBezTo>
                <a:cubicBezTo>
                  <a:pt x="81843" y="12949"/>
                  <a:pt x="82118" y="12720"/>
                  <a:pt x="82299" y="12442"/>
                </a:cubicBezTo>
                <a:cubicBezTo>
                  <a:pt x="82756" y="12001"/>
                  <a:pt x="83213" y="11559"/>
                  <a:pt x="83668" y="11115"/>
                </a:cubicBezTo>
                <a:cubicBezTo>
                  <a:pt x="83831" y="11011"/>
                  <a:pt x="83974" y="10895"/>
                  <a:pt x="84080" y="10749"/>
                </a:cubicBezTo>
                <a:cubicBezTo>
                  <a:pt x="84116" y="10729"/>
                  <a:pt x="84157" y="10714"/>
                  <a:pt x="84183" y="10691"/>
                </a:cubicBezTo>
                <a:cubicBezTo>
                  <a:pt x="85636" y="9353"/>
                  <a:pt x="87282" y="8233"/>
                  <a:pt x="89039" y="7234"/>
                </a:cubicBezTo>
                <a:cubicBezTo>
                  <a:pt x="89809" y="6793"/>
                  <a:pt x="90595" y="6397"/>
                  <a:pt x="91398" y="6050"/>
                </a:cubicBezTo>
                <a:close/>
                <a:moveTo>
                  <a:pt x="112509" y="15905"/>
                </a:moveTo>
                <a:cubicBezTo>
                  <a:pt x="112510" y="15905"/>
                  <a:pt x="112510" y="15905"/>
                  <a:pt x="112510" y="15906"/>
                </a:cubicBezTo>
                <a:lnTo>
                  <a:pt x="112508" y="15906"/>
                </a:lnTo>
                <a:lnTo>
                  <a:pt x="112509" y="15905"/>
                </a:lnTo>
                <a:close/>
                <a:moveTo>
                  <a:pt x="123788" y="13201"/>
                </a:moveTo>
                <a:lnTo>
                  <a:pt x="123788" y="13201"/>
                </a:lnTo>
                <a:cubicBezTo>
                  <a:pt x="123778" y="13373"/>
                  <a:pt x="123768" y="13544"/>
                  <a:pt x="123761" y="13716"/>
                </a:cubicBezTo>
                <a:lnTo>
                  <a:pt x="123762" y="13716"/>
                </a:lnTo>
                <a:cubicBezTo>
                  <a:pt x="123761" y="13716"/>
                  <a:pt x="123761" y="13719"/>
                  <a:pt x="123759" y="13719"/>
                </a:cubicBezTo>
                <a:cubicBezTo>
                  <a:pt x="123754" y="13796"/>
                  <a:pt x="123748" y="13877"/>
                  <a:pt x="123741" y="13952"/>
                </a:cubicBezTo>
                <a:lnTo>
                  <a:pt x="123742" y="13952"/>
                </a:lnTo>
                <a:lnTo>
                  <a:pt x="123699" y="14544"/>
                </a:lnTo>
                <a:cubicBezTo>
                  <a:pt x="123696" y="14582"/>
                  <a:pt x="123695" y="14621"/>
                  <a:pt x="123692" y="14658"/>
                </a:cubicBezTo>
                <a:cubicBezTo>
                  <a:pt x="123695" y="14658"/>
                  <a:pt x="123695" y="14655"/>
                  <a:pt x="123696" y="14655"/>
                </a:cubicBezTo>
                <a:lnTo>
                  <a:pt x="123696" y="14655"/>
                </a:lnTo>
                <a:lnTo>
                  <a:pt x="123695" y="14658"/>
                </a:lnTo>
                <a:cubicBezTo>
                  <a:pt x="123691" y="14697"/>
                  <a:pt x="123689" y="14737"/>
                  <a:pt x="123688" y="14776"/>
                </a:cubicBezTo>
                <a:cubicBezTo>
                  <a:pt x="123688" y="14776"/>
                  <a:pt x="123685" y="14776"/>
                  <a:pt x="123685" y="14778"/>
                </a:cubicBezTo>
                <a:cubicBezTo>
                  <a:pt x="123682" y="14816"/>
                  <a:pt x="123681" y="14853"/>
                  <a:pt x="123676" y="14893"/>
                </a:cubicBezTo>
                <a:cubicBezTo>
                  <a:pt x="123659" y="14983"/>
                  <a:pt x="123653" y="15073"/>
                  <a:pt x="123685" y="15152"/>
                </a:cubicBezTo>
                <a:cubicBezTo>
                  <a:pt x="123684" y="15205"/>
                  <a:pt x="123674" y="15259"/>
                  <a:pt x="123666" y="15312"/>
                </a:cubicBezTo>
                <a:cubicBezTo>
                  <a:pt x="123662" y="15315"/>
                  <a:pt x="123659" y="15317"/>
                  <a:pt x="123653" y="15318"/>
                </a:cubicBezTo>
                <a:cubicBezTo>
                  <a:pt x="123639" y="15314"/>
                  <a:pt x="123624" y="15312"/>
                  <a:pt x="123610" y="15312"/>
                </a:cubicBezTo>
                <a:cubicBezTo>
                  <a:pt x="123538" y="15312"/>
                  <a:pt x="123475" y="15360"/>
                  <a:pt x="123412" y="15404"/>
                </a:cubicBezTo>
                <a:cubicBezTo>
                  <a:pt x="123341" y="15438"/>
                  <a:pt x="123273" y="15474"/>
                  <a:pt x="123204" y="15510"/>
                </a:cubicBezTo>
                <a:cubicBezTo>
                  <a:pt x="123148" y="15523"/>
                  <a:pt x="123095" y="15533"/>
                  <a:pt x="123039" y="15546"/>
                </a:cubicBezTo>
                <a:cubicBezTo>
                  <a:pt x="122889" y="15604"/>
                  <a:pt x="122737" y="15662"/>
                  <a:pt x="122587" y="15719"/>
                </a:cubicBezTo>
                <a:lnTo>
                  <a:pt x="122587" y="15718"/>
                </a:lnTo>
                <a:cubicBezTo>
                  <a:pt x="122523" y="15742"/>
                  <a:pt x="122458" y="15769"/>
                  <a:pt x="122394" y="15792"/>
                </a:cubicBezTo>
                <a:cubicBezTo>
                  <a:pt x="122394" y="15792"/>
                  <a:pt x="122392" y="15792"/>
                  <a:pt x="122392" y="15795"/>
                </a:cubicBezTo>
                <a:cubicBezTo>
                  <a:pt x="122249" y="15818"/>
                  <a:pt x="122107" y="15835"/>
                  <a:pt x="121971" y="15919"/>
                </a:cubicBezTo>
                <a:cubicBezTo>
                  <a:pt x="121946" y="15925"/>
                  <a:pt x="121921" y="15934"/>
                  <a:pt x="121900" y="15947"/>
                </a:cubicBezTo>
                <a:cubicBezTo>
                  <a:pt x="121498" y="15988"/>
                  <a:pt x="121094" y="16188"/>
                  <a:pt x="120692" y="16213"/>
                </a:cubicBezTo>
                <a:cubicBezTo>
                  <a:pt x="120643" y="16230"/>
                  <a:pt x="120596" y="16249"/>
                  <a:pt x="120547" y="16264"/>
                </a:cubicBezTo>
                <a:cubicBezTo>
                  <a:pt x="120533" y="16259"/>
                  <a:pt x="120519" y="16256"/>
                  <a:pt x="120506" y="16256"/>
                </a:cubicBezTo>
                <a:cubicBezTo>
                  <a:pt x="120460" y="16256"/>
                  <a:pt x="120418" y="16285"/>
                  <a:pt x="120377" y="16314"/>
                </a:cubicBezTo>
                <a:cubicBezTo>
                  <a:pt x="120198" y="16337"/>
                  <a:pt x="120019" y="16362"/>
                  <a:pt x="119840" y="16383"/>
                </a:cubicBezTo>
                <a:cubicBezTo>
                  <a:pt x="119841" y="16369"/>
                  <a:pt x="119841" y="16356"/>
                  <a:pt x="119843" y="16343"/>
                </a:cubicBezTo>
                <a:lnTo>
                  <a:pt x="119843" y="16343"/>
                </a:lnTo>
                <a:lnTo>
                  <a:pt x="119834" y="16349"/>
                </a:lnTo>
                <a:lnTo>
                  <a:pt x="119834" y="16349"/>
                </a:lnTo>
                <a:cubicBezTo>
                  <a:pt x="119834" y="16349"/>
                  <a:pt x="119834" y="16349"/>
                  <a:pt x="119834" y="16349"/>
                </a:cubicBezTo>
                <a:lnTo>
                  <a:pt x="119856" y="16085"/>
                </a:lnTo>
                <a:cubicBezTo>
                  <a:pt x="119861" y="15998"/>
                  <a:pt x="119869" y="15909"/>
                  <a:pt x="119876" y="15821"/>
                </a:cubicBezTo>
                <a:lnTo>
                  <a:pt x="119876" y="15819"/>
                </a:lnTo>
                <a:cubicBezTo>
                  <a:pt x="119881" y="15642"/>
                  <a:pt x="119960" y="15453"/>
                  <a:pt x="119926" y="15281"/>
                </a:cubicBezTo>
                <a:cubicBezTo>
                  <a:pt x="119931" y="15271"/>
                  <a:pt x="119931" y="15268"/>
                  <a:pt x="119924" y="15262"/>
                </a:cubicBezTo>
                <a:cubicBezTo>
                  <a:pt x="119931" y="15148"/>
                  <a:pt x="120005" y="15023"/>
                  <a:pt x="119960" y="14917"/>
                </a:cubicBezTo>
                <a:cubicBezTo>
                  <a:pt x="119992" y="14766"/>
                  <a:pt x="120027" y="14612"/>
                  <a:pt x="119982" y="14475"/>
                </a:cubicBezTo>
                <a:lnTo>
                  <a:pt x="119982" y="14474"/>
                </a:lnTo>
                <a:lnTo>
                  <a:pt x="119980" y="14475"/>
                </a:lnTo>
                <a:lnTo>
                  <a:pt x="119980" y="14474"/>
                </a:lnTo>
                <a:cubicBezTo>
                  <a:pt x="120040" y="14310"/>
                  <a:pt x="120035" y="14154"/>
                  <a:pt x="120032" y="14001"/>
                </a:cubicBezTo>
                <a:cubicBezTo>
                  <a:pt x="120029" y="13952"/>
                  <a:pt x="119993" y="13907"/>
                  <a:pt x="120056" y="13849"/>
                </a:cubicBezTo>
                <a:lnTo>
                  <a:pt x="121194" y="13650"/>
                </a:lnTo>
                <a:cubicBezTo>
                  <a:pt x="121277" y="13636"/>
                  <a:pt x="121359" y="13622"/>
                  <a:pt x="121443" y="13606"/>
                </a:cubicBezTo>
                <a:cubicBezTo>
                  <a:pt x="121702" y="13559"/>
                  <a:pt x="121964" y="13513"/>
                  <a:pt x="122225" y="13467"/>
                </a:cubicBezTo>
                <a:cubicBezTo>
                  <a:pt x="122248" y="13464"/>
                  <a:pt x="122273" y="13460"/>
                  <a:pt x="122298" y="13453"/>
                </a:cubicBezTo>
                <a:lnTo>
                  <a:pt x="122298" y="13456"/>
                </a:lnTo>
                <a:lnTo>
                  <a:pt x="122760" y="13374"/>
                </a:lnTo>
                <a:cubicBezTo>
                  <a:pt x="122760" y="13374"/>
                  <a:pt x="122762" y="13374"/>
                  <a:pt x="122762" y="13373"/>
                </a:cubicBezTo>
                <a:lnTo>
                  <a:pt x="123185" y="13298"/>
                </a:lnTo>
                <a:lnTo>
                  <a:pt x="123188" y="13298"/>
                </a:lnTo>
                <a:cubicBezTo>
                  <a:pt x="123389" y="13265"/>
                  <a:pt x="123589" y="13234"/>
                  <a:pt x="123788" y="13201"/>
                </a:cubicBezTo>
                <a:close/>
                <a:moveTo>
                  <a:pt x="16647" y="16406"/>
                </a:moveTo>
                <a:cubicBezTo>
                  <a:pt x="16647" y="16406"/>
                  <a:pt x="16646" y="16406"/>
                  <a:pt x="16646" y="16406"/>
                </a:cubicBezTo>
                <a:cubicBezTo>
                  <a:pt x="16647" y="16406"/>
                  <a:pt x="16647" y="16406"/>
                  <a:pt x="16647" y="16406"/>
                </a:cubicBezTo>
                <a:close/>
                <a:moveTo>
                  <a:pt x="119612" y="16642"/>
                </a:moveTo>
                <a:lnTo>
                  <a:pt x="119612" y="16642"/>
                </a:lnTo>
                <a:cubicBezTo>
                  <a:pt x="119608" y="16684"/>
                  <a:pt x="119598" y="16727"/>
                  <a:pt x="119576" y="16770"/>
                </a:cubicBezTo>
                <a:cubicBezTo>
                  <a:pt x="119516" y="16728"/>
                  <a:pt x="119452" y="16692"/>
                  <a:pt x="119362" y="16691"/>
                </a:cubicBezTo>
                <a:lnTo>
                  <a:pt x="119362" y="16692"/>
                </a:lnTo>
                <a:lnTo>
                  <a:pt x="119346" y="16682"/>
                </a:lnTo>
                <a:cubicBezTo>
                  <a:pt x="119436" y="16669"/>
                  <a:pt x="119524" y="16655"/>
                  <a:pt x="119612" y="16642"/>
                </a:cubicBezTo>
                <a:close/>
                <a:moveTo>
                  <a:pt x="119576" y="16770"/>
                </a:moveTo>
                <a:lnTo>
                  <a:pt x="119576" y="16770"/>
                </a:lnTo>
                <a:cubicBezTo>
                  <a:pt x="119572" y="16771"/>
                  <a:pt x="119568" y="16773"/>
                  <a:pt x="119562" y="16777"/>
                </a:cubicBezTo>
                <a:lnTo>
                  <a:pt x="119562" y="16773"/>
                </a:lnTo>
                <a:lnTo>
                  <a:pt x="119576" y="16770"/>
                </a:lnTo>
                <a:close/>
                <a:moveTo>
                  <a:pt x="19906" y="16031"/>
                </a:moveTo>
                <a:lnTo>
                  <a:pt x="19906" y="16031"/>
                </a:lnTo>
                <a:cubicBezTo>
                  <a:pt x="19942" y="16052"/>
                  <a:pt x="19982" y="16071"/>
                  <a:pt x="20033" y="16077"/>
                </a:cubicBezTo>
                <a:cubicBezTo>
                  <a:pt x="20046" y="16074"/>
                  <a:pt x="20059" y="16074"/>
                  <a:pt x="20069" y="16074"/>
                </a:cubicBezTo>
                <a:cubicBezTo>
                  <a:pt x="20131" y="16113"/>
                  <a:pt x="20204" y="16136"/>
                  <a:pt x="20281" y="16157"/>
                </a:cubicBezTo>
                <a:cubicBezTo>
                  <a:pt x="20281" y="16161"/>
                  <a:pt x="20278" y="16163"/>
                  <a:pt x="20281" y="16164"/>
                </a:cubicBezTo>
                <a:cubicBezTo>
                  <a:pt x="20371" y="16260"/>
                  <a:pt x="20491" y="16320"/>
                  <a:pt x="20655" y="16322"/>
                </a:cubicBezTo>
                <a:cubicBezTo>
                  <a:pt x="20699" y="16387"/>
                  <a:pt x="20776" y="16429"/>
                  <a:pt x="20835" y="16485"/>
                </a:cubicBezTo>
                <a:cubicBezTo>
                  <a:pt x="20984" y="16622"/>
                  <a:pt x="20968" y="16794"/>
                  <a:pt x="20791" y="16966"/>
                </a:cubicBezTo>
                <a:cubicBezTo>
                  <a:pt x="20779" y="16933"/>
                  <a:pt x="20753" y="16907"/>
                  <a:pt x="20720" y="16887"/>
                </a:cubicBezTo>
                <a:cubicBezTo>
                  <a:pt x="20564" y="16791"/>
                  <a:pt x="20403" y="16701"/>
                  <a:pt x="20275" y="16579"/>
                </a:cubicBezTo>
                <a:cubicBezTo>
                  <a:pt x="20259" y="16564"/>
                  <a:pt x="20236" y="16555"/>
                  <a:pt x="20208" y="16555"/>
                </a:cubicBezTo>
                <a:cubicBezTo>
                  <a:pt x="20201" y="16555"/>
                  <a:pt x="20194" y="16555"/>
                  <a:pt x="20186" y="16556"/>
                </a:cubicBezTo>
                <a:lnTo>
                  <a:pt x="20171" y="16562"/>
                </a:lnTo>
                <a:cubicBezTo>
                  <a:pt x="20075" y="16456"/>
                  <a:pt x="19929" y="16382"/>
                  <a:pt x="19920" y="16221"/>
                </a:cubicBezTo>
                <a:cubicBezTo>
                  <a:pt x="19927" y="16206"/>
                  <a:pt x="19935" y="16190"/>
                  <a:pt x="19943" y="16174"/>
                </a:cubicBezTo>
                <a:cubicBezTo>
                  <a:pt x="19970" y="16110"/>
                  <a:pt x="19932" y="16071"/>
                  <a:pt x="19906" y="16031"/>
                </a:cubicBezTo>
                <a:close/>
                <a:moveTo>
                  <a:pt x="20071" y="16899"/>
                </a:moveTo>
                <a:lnTo>
                  <a:pt x="20071" y="16899"/>
                </a:lnTo>
                <a:cubicBezTo>
                  <a:pt x="20211" y="16979"/>
                  <a:pt x="20338" y="17052"/>
                  <a:pt x="20467" y="17126"/>
                </a:cubicBezTo>
                <a:cubicBezTo>
                  <a:pt x="20350" y="17135"/>
                  <a:pt x="20234" y="17143"/>
                  <a:pt x="20116" y="17155"/>
                </a:cubicBezTo>
                <a:cubicBezTo>
                  <a:pt x="20102" y="17070"/>
                  <a:pt x="20085" y="16984"/>
                  <a:pt x="20071" y="16899"/>
                </a:cubicBezTo>
                <a:close/>
                <a:moveTo>
                  <a:pt x="116340" y="17523"/>
                </a:moveTo>
                <a:cubicBezTo>
                  <a:pt x="116341" y="17548"/>
                  <a:pt x="116347" y="17571"/>
                  <a:pt x="116356" y="17594"/>
                </a:cubicBezTo>
                <a:cubicBezTo>
                  <a:pt x="116344" y="17593"/>
                  <a:pt x="116333" y="17591"/>
                  <a:pt x="116320" y="17589"/>
                </a:cubicBezTo>
                <a:cubicBezTo>
                  <a:pt x="116327" y="17567"/>
                  <a:pt x="116333" y="17544"/>
                  <a:pt x="116340" y="17523"/>
                </a:cubicBezTo>
                <a:close/>
                <a:moveTo>
                  <a:pt x="80874" y="15689"/>
                </a:moveTo>
                <a:lnTo>
                  <a:pt x="80874" y="15689"/>
                </a:lnTo>
                <a:cubicBezTo>
                  <a:pt x="80755" y="15828"/>
                  <a:pt x="80662" y="15977"/>
                  <a:pt x="80564" y="16124"/>
                </a:cubicBezTo>
                <a:cubicBezTo>
                  <a:pt x="80494" y="16224"/>
                  <a:pt x="80423" y="16322"/>
                  <a:pt x="80351" y="16422"/>
                </a:cubicBezTo>
                <a:lnTo>
                  <a:pt x="80347" y="16426"/>
                </a:lnTo>
                <a:cubicBezTo>
                  <a:pt x="80246" y="16569"/>
                  <a:pt x="80146" y="16712"/>
                  <a:pt x="80049" y="16853"/>
                </a:cubicBezTo>
                <a:cubicBezTo>
                  <a:pt x="79884" y="17016"/>
                  <a:pt x="79798" y="17199"/>
                  <a:pt x="79698" y="17378"/>
                </a:cubicBezTo>
                <a:cubicBezTo>
                  <a:pt x="79598" y="17514"/>
                  <a:pt x="79501" y="17650"/>
                  <a:pt x="79409" y="17788"/>
                </a:cubicBezTo>
                <a:cubicBezTo>
                  <a:pt x="79390" y="17770"/>
                  <a:pt x="79369" y="17752"/>
                  <a:pt x="79340" y="17737"/>
                </a:cubicBezTo>
                <a:cubicBezTo>
                  <a:pt x="79233" y="17682"/>
                  <a:pt x="79107" y="17660"/>
                  <a:pt x="78971" y="17657"/>
                </a:cubicBezTo>
                <a:cubicBezTo>
                  <a:pt x="78927" y="17652"/>
                  <a:pt x="78882" y="17646"/>
                  <a:pt x="78839" y="17641"/>
                </a:cubicBezTo>
                <a:cubicBezTo>
                  <a:pt x="78802" y="17640"/>
                  <a:pt x="78765" y="17639"/>
                  <a:pt x="78728" y="17639"/>
                </a:cubicBezTo>
                <a:cubicBezTo>
                  <a:pt x="78622" y="17639"/>
                  <a:pt x="78516" y="17646"/>
                  <a:pt x="78410" y="17659"/>
                </a:cubicBezTo>
                <a:cubicBezTo>
                  <a:pt x="78489" y="17534"/>
                  <a:pt x="78569" y="17408"/>
                  <a:pt x="78649" y="17281"/>
                </a:cubicBezTo>
                <a:cubicBezTo>
                  <a:pt x="78748" y="17123"/>
                  <a:pt x="78927" y="16986"/>
                  <a:pt x="78940" y="16807"/>
                </a:cubicBezTo>
                <a:lnTo>
                  <a:pt x="78941" y="16807"/>
                </a:lnTo>
                <a:cubicBezTo>
                  <a:pt x="79169" y="16493"/>
                  <a:pt x="79392" y="16181"/>
                  <a:pt x="79598" y="15862"/>
                </a:cubicBezTo>
                <a:cubicBezTo>
                  <a:pt x="79649" y="16033"/>
                  <a:pt x="79871" y="16154"/>
                  <a:pt x="80112" y="16154"/>
                </a:cubicBezTo>
                <a:cubicBezTo>
                  <a:pt x="80180" y="16154"/>
                  <a:pt x="80249" y="16144"/>
                  <a:pt x="80317" y="16124"/>
                </a:cubicBezTo>
                <a:cubicBezTo>
                  <a:pt x="80523" y="16068"/>
                  <a:pt x="80647" y="15928"/>
                  <a:pt x="80772" y="15788"/>
                </a:cubicBezTo>
                <a:lnTo>
                  <a:pt x="80773" y="15788"/>
                </a:lnTo>
                <a:lnTo>
                  <a:pt x="80782" y="15781"/>
                </a:lnTo>
                <a:lnTo>
                  <a:pt x="80786" y="15770"/>
                </a:lnTo>
                <a:cubicBezTo>
                  <a:pt x="80819" y="15746"/>
                  <a:pt x="80848" y="15718"/>
                  <a:pt x="80874" y="15689"/>
                </a:cubicBezTo>
                <a:close/>
                <a:moveTo>
                  <a:pt x="79050" y="14688"/>
                </a:moveTo>
                <a:cubicBezTo>
                  <a:pt x="79083" y="14694"/>
                  <a:pt x="79114" y="14700"/>
                  <a:pt x="79149" y="14704"/>
                </a:cubicBezTo>
                <a:cubicBezTo>
                  <a:pt x="79150" y="14704"/>
                  <a:pt x="79150" y="14707"/>
                  <a:pt x="79151" y="14707"/>
                </a:cubicBezTo>
                <a:lnTo>
                  <a:pt x="79383" y="14723"/>
                </a:lnTo>
                <a:lnTo>
                  <a:pt x="79383" y="14721"/>
                </a:lnTo>
                <a:cubicBezTo>
                  <a:pt x="79476" y="14766"/>
                  <a:pt x="79598" y="14753"/>
                  <a:pt x="79705" y="14771"/>
                </a:cubicBezTo>
                <a:cubicBezTo>
                  <a:pt x="79737" y="14774"/>
                  <a:pt x="79771" y="14780"/>
                  <a:pt x="79803" y="14786"/>
                </a:cubicBezTo>
                <a:cubicBezTo>
                  <a:pt x="79810" y="14790"/>
                  <a:pt x="79820" y="14793"/>
                  <a:pt x="79830" y="14793"/>
                </a:cubicBezTo>
                <a:lnTo>
                  <a:pt x="79970" y="14819"/>
                </a:lnTo>
                <a:cubicBezTo>
                  <a:pt x="79793" y="14997"/>
                  <a:pt x="79627" y="15181"/>
                  <a:pt x="79622" y="15404"/>
                </a:cubicBezTo>
                <a:cubicBezTo>
                  <a:pt x="79621" y="15404"/>
                  <a:pt x="79619" y="15405"/>
                  <a:pt x="79615" y="15405"/>
                </a:cubicBezTo>
                <a:cubicBezTo>
                  <a:pt x="79179" y="15760"/>
                  <a:pt x="78924" y="16164"/>
                  <a:pt x="78783" y="16605"/>
                </a:cubicBezTo>
                <a:cubicBezTo>
                  <a:pt x="78675" y="16649"/>
                  <a:pt x="78625" y="16740"/>
                  <a:pt x="78566" y="16821"/>
                </a:cubicBezTo>
                <a:cubicBezTo>
                  <a:pt x="78542" y="16861"/>
                  <a:pt x="78519" y="16900"/>
                  <a:pt x="78497" y="16937"/>
                </a:cubicBezTo>
                <a:cubicBezTo>
                  <a:pt x="78476" y="16993"/>
                  <a:pt x="78410" y="17052"/>
                  <a:pt x="78448" y="17099"/>
                </a:cubicBezTo>
                <a:cubicBezTo>
                  <a:pt x="78443" y="17100"/>
                  <a:pt x="78440" y="17100"/>
                  <a:pt x="78434" y="17102"/>
                </a:cubicBezTo>
                <a:cubicBezTo>
                  <a:pt x="78247" y="17299"/>
                  <a:pt x="78092" y="17503"/>
                  <a:pt x="78030" y="17729"/>
                </a:cubicBezTo>
                <a:cubicBezTo>
                  <a:pt x="77797" y="17785"/>
                  <a:pt x="77565" y="17863"/>
                  <a:pt x="77330" y="17951"/>
                </a:cubicBezTo>
                <a:cubicBezTo>
                  <a:pt x="77182" y="18007"/>
                  <a:pt x="77033" y="18064"/>
                  <a:pt x="76885" y="18121"/>
                </a:cubicBezTo>
                <a:cubicBezTo>
                  <a:pt x="76925" y="18045"/>
                  <a:pt x="76968" y="17971"/>
                  <a:pt x="77014" y="17895"/>
                </a:cubicBezTo>
                <a:cubicBezTo>
                  <a:pt x="77053" y="17838"/>
                  <a:pt x="77097" y="17783"/>
                  <a:pt x="77136" y="17727"/>
                </a:cubicBezTo>
                <a:cubicBezTo>
                  <a:pt x="77431" y="17172"/>
                  <a:pt x="77827" y="16642"/>
                  <a:pt x="78135" y="16090"/>
                </a:cubicBezTo>
                <a:cubicBezTo>
                  <a:pt x="78181" y="16007"/>
                  <a:pt x="78350" y="15872"/>
                  <a:pt x="78205" y="15818"/>
                </a:cubicBezTo>
                <a:cubicBezTo>
                  <a:pt x="78214" y="15812"/>
                  <a:pt x="78224" y="15806"/>
                  <a:pt x="78234" y="15803"/>
                </a:cubicBezTo>
                <a:cubicBezTo>
                  <a:pt x="78483" y="15612"/>
                  <a:pt x="78646" y="15398"/>
                  <a:pt x="78633" y="15146"/>
                </a:cubicBezTo>
                <a:cubicBezTo>
                  <a:pt x="78632" y="15145"/>
                  <a:pt x="78629" y="15145"/>
                  <a:pt x="78627" y="15143"/>
                </a:cubicBezTo>
                <a:cubicBezTo>
                  <a:pt x="78678" y="15115"/>
                  <a:pt x="78705" y="15079"/>
                  <a:pt x="78700" y="15038"/>
                </a:cubicBezTo>
                <a:cubicBezTo>
                  <a:pt x="78775" y="15038"/>
                  <a:pt x="78841" y="15000"/>
                  <a:pt x="78877" y="14944"/>
                </a:cubicBezTo>
                <a:cubicBezTo>
                  <a:pt x="78932" y="14859"/>
                  <a:pt x="78991" y="14774"/>
                  <a:pt x="79050" y="14688"/>
                </a:cubicBezTo>
                <a:close/>
                <a:moveTo>
                  <a:pt x="77890" y="17959"/>
                </a:moveTo>
                <a:cubicBezTo>
                  <a:pt x="77786" y="18072"/>
                  <a:pt x="77678" y="18185"/>
                  <a:pt x="77685" y="18316"/>
                </a:cubicBezTo>
                <a:cubicBezTo>
                  <a:pt x="77482" y="18294"/>
                  <a:pt x="77282" y="18273"/>
                  <a:pt x="77089" y="18240"/>
                </a:cubicBezTo>
                <a:cubicBezTo>
                  <a:pt x="77088" y="18239"/>
                  <a:pt x="77088" y="18239"/>
                  <a:pt x="77088" y="18239"/>
                </a:cubicBezTo>
                <a:lnTo>
                  <a:pt x="77088" y="18239"/>
                </a:lnTo>
                <a:cubicBezTo>
                  <a:pt x="77088" y="18239"/>
                  <a:pt x="77089" y="18239"/>
                  <a:pt x="77089" y="18240"/>
                </a:cubicBezTo>
                <a:cubicBezTo>
                  <a:pt x="77220" y="18187"/>
                  <a:pt x="77352" y="18133"/>
                  <a:pt x="77482" y="18081"/>
                </a:cubicBezTo>
                <a:lnTo>
                  <a:pt x="77488" y="18081"/>
                </a:lnTo>
                <a:cubicBezTo>
                  <a:pt x="77558" y="18061"/>
                  <a:pt x="77628" y="18044"/>
                  <a:pt x="77696" y="18021"/>
                </a:cubicBezTo>
                <a:cubicBezTo>
                  <a:pt x="77760" y="17999"/>
                  <a:pt x="77826" y="17978"/>
                  <a:pt x="77890" y="17959"/>
                </a:cubicBezTo>
                <a:close/>
                <a:moveTo>
                  <a:pt x="109846" y="14320"/>
                </a:moveTo>
                <a:lnTo>
                  <a:pt x="109846" y="14339"/>
                </a:lnTo>
                <a:cubicBezTo>
                  <a:pt x="109949" y="14549"/>
                  <a:pt x="110124" y="14695"/>
                  <a:pt x="110393" y="14757"/>
                </a:cubicBezTo>
                <a:cubicBezTo>
                  <a:pt x="110396" y="14755"/>
                  <a:pt x="110397" y="14754"/>
                  <a:pt x="110397" y="14753"/>
                </a:cubicBezTo>
                <a:lnTo>
                  <a:pt x="110397" y="14753"/>
                </a:lnTo>
                <a:cubicBezTo>
                  <a:pt x="110383" y="14821"/>
                  <a:pt x="110420" y="14846"/>
                  <a:pt x="110485" y="14846"/>
                </a:cubicBezTo>
                <a:cubicBezTo>
                  <a:pt x="110490" y="14846"/>
                  <a:pt x="110495" y="14846"/>
                  <a:pt x="110501" y="14846"/>
                </a:cubicBezTo>
                <a:lnTo>
                  <a:pt x="110501" y="14846"/>
                </a:lnTo>
                <a:cubicBezTo>
                  <a:pt x="110499" y="14906"/>
                  <a:pt x="110521" y="14947"/>
                  <a:pt x="110591" y="14947"/>
                </a:cubicBezTo>
                <a:cubicBezTo>
                  <a:pt x="110604" y="14947"/>
                  <a:pt x="110619" y="14946"/>
                  <a:pt x="110635" y="14943"/>
                </a:cubicBezTo>
                <a:lnTo>
                  <a:pt x="110635" y="14973"/>
                </a:lnTo>
                <a:cubicBezTo>
                  <a:pt x="110909" y="15345"/>
                  <a:pt x="111281" y="15627"/>
                  <a:pt x="111746" y="15823"/>
                </a:cubicBezTo>
                <a:cubicBezTo>
                  <a:pt x="111766" y="15845"/>
                  <a:pt x="111793" y="15862"/>
                  <a:pt x="111823" y="15878"/>
                </a:cubicBezTo>
                <a:lnTo>
                  <a:pt x="111823" y="15881"/>
                </a:lnTo>
                <a:cubicBezTo>
                  <a:pt x="111849" y="15918"/>
                  <a:pt x="111881" y="15949"/>
                  <a:pt x="111918" y="15977"/>
                </a:cubicBezTo>
                <a:cubicBezTo>
                  <a:pt x="111938" y="16010"/>
                  <a:pt x="111971" y="16028"/>
                  <a:pt x="112018" y="16034"/>
                </a:cubicBezTo>
                <a:cubicBezTo>
                  <a:pt x="112025" y="16038"/>
                  <a:pt x="112031" y="16040"/>
                  <a:pt x="112038" y="16042"/>
                </a:cubicBezTo>
                <a:cubicBezTo>
                  <a:pt x="112058" y="16074"/>
                  <a:pt x="112092" y="16084"/>
                  <a:pt x="112128" y="16090"/>
                </a:cubicBezTo>
                <a:cubicBezTo>
                  <a:pt x="112174" y="16146"/>
                  <a:pt x="112232" y="16186"/>
                  <a:pt x="112321" y="16186"/>
                </a:cubicBezTo>
                <a:cubicBezTo>
                  <a:pt x="112346" y="16186"/>
                  <a:pt x="112374" y="16183"/>
                  <a:pt x="112404" y="16176"/>
                </a:cubicBezTo>
                <a:cubicBezTo>
                  <a:pt x="112407" y="16211"/>
                  <a:pt x="112426" y="16233"/>
                  <a:pt x="112475" y="16233"/>
                </a:cubicBezTo>
                <a:cubicBezTo>
                  <a:pt x="112469" y="16243"/>
                  <a:pt x="112465" y="16256"/>
                  <a:pt x="112459" y="16272"/>
                </a:cubicBezTo>
                <a:cubicBezTo>
                  <a:pt x="112548" y="16425"/>
                  <a:pt x="112729" y="16489"/>
                  <a:pt x="112930" y="16533"/>
                </a:cubicBezTo>
                <a:cubicBezTo>
                  <a:pt x="112961" y="16531"/>
                  <a:pt x="112996" y="16529"/>
                  <a:pt x="113027" y="16526"/>
                </a:cubicBezTo>
                <a:cubicBezTo>
                  <a:pt x="113073" y="16548"/>
                  <a:pt x="113116" y="16569"/>
                  <a:pt x="113160" y="16589"/>
                </a:cubicBezTo>
                <a:cubicBezTo>
                  <a:pt x="113159" y="16596"/>
                  <a:pt x="113159" y="16605"/>
                  <a:pt x="113159" y="16612"/>
                </a:cubicBezTo>
                <a:cubicBezTo>
                  <a:pt x="113176" y="16669"/>
                  <a:pt x="113211" y="16702"/>
                  <a:pt x="113274" y="16702"/>
                </a:cubicBezTo>
                <a:cubicBezTo>
                  <a:pt x="113292" y="16702"/>
                  <a:pt x="113312" y="16700"/>
                  <a:pt x="113335" y="16694"/>
                </a:cubicBezTo>
                <a:lnTo>
                  <a:pt x="113335" y="16694"/>
                </a:lnTo>
                <a:cubicBezTo>
                  <a:pt x="113330" y="16831"/>
                  <a:pt x="113413" y="16873"/>
                  <a:pt x="113534" y="16873"/>
                </a:cubicBezTo>
                <a:cubicBezTo>
                  <a:pt x="113574" y="16873"/>
                  <a:pt x="113617" y="16868"/>
                  <a:pt x="113663" y="16861"/>
                </a:cubicBezTo>
                <a:cubicBezTo>
                  <a:pt x="113856" y="17142"/>
                  <a:pt x="114208" y="17255"/>
                  <a:pt x="114582" y="17341"/>
                </a:cubicBezTo>
                <a:cubicBezTo>
                  <a:pt x="114612" y="17334"/>
                  <a:pt x="114638" y="17324"/>
                  <a:pt x="114661" y="17308"/>
                </a:cubicBezTo>
                <a:cubicBezTo>
                  <a:pt x="114685" y="17438"/>
                  <a:pt x="114765" y="17496"/>
                  <a:pt x="114888" y="17496"/>
                </a:cubicBezTo>
                <a:cubicBezTo>
                  <a:pt x="114947" y="17496"/>
                  <a:pt x="115017" y="17482"/>
                  <a:pt x="115094" y="17457"/>
                </a:cubicBezTo>
                <a:cubicBezTo>
                  <a:pt x="115097" y="17455"/>
                  <a:pt x="115103" y="17451"/>
                  <a:pt x="115107" y="17450"/>
                </a:cubicBezTo>
                <a:cubicBezTo>
                  <a:pt x="115144" y="17757"/>
                  <a:pt x="115491" y="17692"/>
                  <a:pt x="115763" y="17714"/>
                </a:cubicBezTo>
                <a:cubicBezTo>
                  <a:pt x="115766" y="17714"/>
                  <a:pt x="115767" y="17713"/>
                  <a:pt x="115769" y="17713"/>
                </a:cubicBezTo>
                <a:cubicBezTo>
                  <a:pt x="115790" y="17785"/>
                  <a:pt x="115856" y="17803"/>
                  <a:pt x="115938" y="17803"/>
                </a:cubicBezTo>
                <a:cubicBezTo>
                  <a:pt x="115897" y="17863"/>
                  <a:pt x="115860" y="17923"/>
                  <a:pt x="115826" y="17985"/>
                </a:cubicBezTo>
                <a:cubicBezTo>
                  <a:pt x="115787" y="18035"/>
                  <a:pt x="115741" y="18081"/>
                  <a:pt x="115710" y="18131"/>
                </a:cubicBezTo>
                <a:cubicBezTo>
                  <a:pt x="115660" y="18211"/>
                  <a:pt x="115610" y="18290"/>
                  <a:pt x="115560" y="18372"/>
                </a:cubicBezTo>
                <a:cubicBezTo>
                  <a:pt x="115380" y="18259"/>
                  <a:pt x="115235" y="18108"/>
                  <a:pt x="114968" y="18108"/>
                </a:cubicBezTo>
                <a:cubicBezTo>
                  <a:pt x="114952" y="18108"/>
                  <a:pt x="114935" y="18108"/>
                  <a:pt x="114918" y="18110"/>
                </a:cubicBezTo>
                <a:cubicBezTo>
                  <a:pt x="114911" y="18051"/>
                  <a:pt x="114886" y="18014"/>
                  <a:pt x="114832" y="18014"/>
                </a:cubicBezTo>
                <a:cubicBezTo>
                  <a:pt x="114808" y="18014"/>
                  <a:pt x="114778" y="18022"/>
                  <a:pt x="114742" y="18038"/>
                </a:cubicBezTo>
                <a:lnTo>
                  <a:pt x="114742" y="18022"/>
                </a:lnTo>
                <a:cubicBezTo>
                  <a:pt x="114649" y="17877"/>
                  <a:pt x="114506" y="17792"/>
                  <a:pt x="114294" y="17792"/>
                </a:cubicBezTo>
                <a:cubicBezTo>
                  <a:pt x="114279" y="17792"/>
                  <a:pt x="114264" y="17792"/>
                  <a:pt x="114248" y="17793"/>
                </a:cubicBezTo>
                <a:cubicBezTo>
                  <a:pt x="114240" y="17700"/>
                  <a:pt x="114202" y="17640"/>
                  <a:pt x="114106" y="17640"/>
                </a:cubicBezTo>
                <a:cubicBezTo>
                  <a:pt x="114085" y="17640"/>
                  <a:pt x="114061" y="17642"/>
                  <a:pt x="114034" y="17649"/>
                </a:cubicBezTo>
                <a:cubicBezTo>
                  <a:pt x="114031" y="17643"/>
                  <a:pt x="114031" y="17639"/>
                  <a:pt x="114029" y="17634"/>
                </a:cubicBezTo>
                <a:cubicBezTo>
                  <a:pt x="113970" y="17555"/>
                  <a:pt x="113904" y="17483"/>
                  <a:pt x="113785" y="17483"/>
                </a:cubicBezTo>
                <a:cubicBezTo>
                  <a:pt x="113769" y="17483"/>
                  <a:pt x="113752" y="17484"/>
                  <a:pt x="113734" y="17487"/>
                </a:cubicBezTo>
                <a:cubicBezTo>
                  <a:pt x="113674" y="17388"/>
                  <a:pt x="113604" y="17301"/>
                  <a:pt x="113453" y="17301"/>
                </a:cubicBezTo>
                <a:cubicBezTo>
                  <a:pt x="113433" y="17301"/>
                  <a:pt x="113410" y="17303"/>
                  <a:pt x="113387" y="17307"/>
                </a:cubicBezTo>
                <a:cubicBezTo>
                  <a:pt x="113371" y="17328"/>
                  <a:pt x="113354" y="17338"/>
                  <a:pt x="113334" y="17344"/>
                </a:cubicBezTo>
                <a:lnTo>
                  <a:pt x="113336" y="17341"/>
                </a:lnTo>
                <a:cubicBezTo>
                  <a:pt x="113283" y="17226"/>
                  <a:pt x="113142" y="17188"/>
                  <a:pt x="113034" y="17122"/>
                </a:cubicBezTo>
                <a:cubicBezTo>
                  <a:pt x="113027" y="17090"/>
                  <a:pt x="113021" y="17057"/>
                  <a:pt x="113020" y="17023"/>
                </a:cubicBezTo>
                <a:cubicBezTo>
                  <a:pt x="112908" y="16921"/>
                  <a:pt x="112807" y="16807"/>
                  <a:pt x="112603" y="16807"/>
                </a:cubicBezTo>
                <a:cubicBezTo>
                  <a:pt x="112602" y="16807"/>
                  <a:pt x="112600" y="16807"/>
                  <a:pt x="112599" y="16807"/>
                </a:cubicBezTo>
                <a:cubicBezTo>
                  <a:pt x="112614" y="16737"/>
                  <a:pt x="112580" y="16710"/>
                  <a:pt x="112517" y="16710"/>
                </a:cubicBezTo>
                <a:cubicBezTo>
                  <a:pt x="112499" y="16710"/>
                  <a:pt x="112480" y="16712"/>
                  <a:pt x="112459" y="16715"/>
                </a:cubicBezTo>
                <a:cubicBezTo>
                  <a:pt x="112460" y="16714"/>
                  <a:pt x="112462" y="16712"/>
                  <a:pt x="112465" y="16708"/>
                </a:cubicBezTo>
                <a:cubicBezTo>
                  <a:pt x="112387" y="16563"/>
                  <a:pt x="112293" y="16433"/>
                  <a:pt x="112072" y="16433"/>
                </a:cubicBezTo>
                <a:cubicBezTo>
                  <a:pt x="112068" y="16433"/>
                  <a:pt x="112065" y="16433"/>
                  <a:pt x="112061" y="16433"/>
                </a:cubicBezTo>
                <a:cubicBezTo>
                  <a:pt x="112064" y="16376"/>
                  <a:pt x="112051" y="16333"/>
                  <a:pt x="111991" y="16333"/>
                </a:cubicBezTo>
                <a:cubicBezTo>
                  <a:pt x="111969" y="16333"/>
                  <a:pt x="111940" y="16339"/>
                  <a:pt x="111903" y="16353"/>
                </a:cubicBezTo>
                <a:cubicBezTo>
                  <a:pt x="111912" y="16335"/>
                  <a:pt x="111916" y="16312"/>
                  <a:pt x="111915" y="16284"/>
                </a:cubicBezTo>
                <a:cubicBezTo>
                  <a:pt x="111730" y="16052"/>
                  <a:pt x="111530" y="15835"/>
                  <a:pt x="111188" y="15749"/>
                </a:cubicBezTo>
                <a:cubicBezTo>
                  <a:pt x="111140" y="15580"/>
                  <a:pt x="111047" y="15448"/>
                  <a:pt x="110814" y="15440"/>
                </a:cubicBezTo>
                <a:cubicBezTo>
                  <a:pt x="110814" y="15433"/>
                  <a:pt x="110815" y="15425"/>
                  <a:pt x="110815" y="15418"/>
                </a:cubicBezTo>
                <a:cubicBezTo>
                  <a:pt x="110801" y="15352"/>
                  <a:pt x="110770" y="15301"/>
                  <a:pt x="110677" y="15301"/>
                </a:cubicBezTo>
                <a:cubicBezTo>
                  <a:pt x="110661" y="15305"/>
                  <a:pt x="110644" y="15311"/>
                  <a:pt x="110629" y="15317"/>
                </a:cubicBezTo>
                <a:cubicBezTo>
                  <a:pt x="110629" y="15315"/>
                  <a:pt x="110629" y="15312"/>
                  <a:pt x="110632" y="15311"/>
                </a:cubicBezTo>
                <a:cubicBezTo>
                  <a:pt x="110565" y="15245"/>
                  <a:pt x="110572" y="15122"/>
                  <a:pt x="110435" y="15109"/>
                </a:cubicBezTo>
                <a:cubicBezTo>
                  <a:pt x="110392" y="15052"/>
                  <a:pt x="110347" y="14993"/>
                  <a:pt x="110304" y="14936"/>
                </a:cubicBezTo>
                <a:cubicBezTo>
                  <a:pt x="110319" y="14917"/>
                  <a:pt x="110329" y="14896"/>
                  <a:pt x="110333" y="14871"/>
                </a:cubicBezTo>
                <a:cubicBezTo>
                  <a:pt x="110310" y="14773"/>
                  <a:pt x="110229" y="14721"/>
                  <a:pt x="110133" y="14681"/>
                </a:cubicBezTo>
                <a:cubicBezTo>
                  <a:pt x="110120" y="14678"/>
                  <a:pt x="110106" y="14676"/>
                  <a:pt x="110092" y="14676"/>
                </a:cubicBezTo>
                <a:cubicBezTo>
                  <a:pt x="110081" y="14676"/>
                  <a:pt x="110071" y="14677"/>
                  <a:pt x="110061" y="14678"/>
                </a:cubicBezTo>
                <a:cubicBezTo>
                  <a:pt x="110012" y="14631"/>
                  <a:pt x="109967" y="14585"/>
                  <a:pt x="109918" y="14539"/>
                </a:cubicBezTo>
                <a:lnTo>
                  <a:pt x="109811" y="14336"/>
                </a:lnTo>
                <a:cubicBezTo>
                  <a:pt x="109821" y="14330"/>
                  <a:pt x="109833" y="14325"/>
                  <a:pt x="109846" y="14320"/>
                </a:cubicBezTo>
                <a:close/>
                <a:moveTo>
                  <a:pt x="24348" y="18346"/>
                </a:moveTo>
                <a:cubicBezTo>
                  <a:pt x="24362" y="18359"/>
                  <a:pt x="24377" y="18372"/>
                  <a:pt x="24389" y="18383"/>
                </a:cubicBezTo>
                <a:lnTo>
                  <a:pt x="24345" y="18383"/>
                </a:lnTo>
                <a:cubicBezTo>
                  <a:pt x="24345" y="18370"/>
                  <a:pt x="24348" y="18359"/>
                  <a:pt x="24348" y="18346"/>
                </a:cubicBezTo>
                <a:close/>
                <a:moveTo>
                  <a:pt x="78705" y="17822"/>
                </a:moveTo>
                <a:cubicBezTo>
                  <a:pt x="78820" y="17822"/>
                  <a:pt x="78934" y="17832"/>
                  <a:pt x="79045" y="17853"/>
                </a:cubicBezTo>
                <a:cubicBezTo>
                  <a:pt x="79236" y="17891"/>
                  <a:pt x="79263" y="17989"/>
                  <a:pt x="79121" y="18148"/>
                </a:cubicBezTo>
                <a:lnTo>
                  <a:pt x="79120" y="18148"/>
                </a:lnTo>
                <a:cubicBezTo>
                  <a:pt x="79078" y="18197"/>
                  <a:pt x="79064" y="18241"/>
                  <a:pt x="79103" y="18263"/>
                </a:cubicBezTo>
                <a:cubicBezTo>
                  <a:pt x="79057" y="18334"/>
                  <a:pt x="79014" y="18409"/>
                  <a:pt x="78971" y="18482"/>
                </a:cubicBezTo>
                <a:cubicBezTo>
                  <a:pt x="78948" y="18480"/>
                  <a:pt x="78927" y="18476"/>
                  <a:pt x="78904" y="18473"/>
                </a:cubicBezTo>
                <a:cubicBezTo>
                  <a:pt x="78888" y="18461"/>
                  <a:pt x="78865" y="18456"/>
                  <a:pt x="78841" y="18456"/>
                </a:cubicBezTo>
                <a:cubicBezTo>
                  <a:pt x="78829" y="18456"/>
                  <a:pt x="78817" y="18457"/>
                  <a:pt x="78805" y="18459"/>
                </a:cubicBezTo>
                <a:cubicBezTo>
                  <a:pt x="78733" y="18447"/>
                  <a:pt x="78662" y="18439"/>
                  <a:pt x="78592" y="18427"/>
                </a:cubicBezTo>
                <a:cubicBezTo>
                  <a:pt x="78391" y="18387"/>
                  <a:pt x="78184" y="18362"/>
                  <a:pt x="77975" y="18340"/>
                </a:cubicBezTo>
                <a:cubicBezTo>
                  <a:pt x="78038" y="18247"/>
                  <a:pt x="78101" y="18154"/>
                  <a:pt x="78161" y="18061"/>
                </a:cubicBezTo>
                <a:lnTo>
                  <a:pt x="78161" y="18059"/>
                </a:lnTo>
                <a:lnTo>
                  <a:pt x="78162" y="18061"/>
                </a:lnTo>
                <a:cubicBezTo>
                  <a:pt x="78219" y="17994"/>
                  <a:pt x="78275" y="17925"/>
                  <a:pt x="78320" y="17855"/>
                </a:cubicBezTo>
                <a:cubicBezTo>
                  <a:pt x="78450" y="17834"/>
                  <a:pt x="78578" y="17822"/>
                  <a:pt x="78705" y="17822"/>
                </a:cubicBezTo>
                <a:close/>
                <a:moveTo>
                  <a:pt x="115780" y="18445"/>
                </a:moveTo>
                <a:lnTo>
                  <a:pt x="115790" y="18515"/>
                </a:lnTo>
                <a:cubicBezTo>
                  <a:pt x="115786" y="18515"/>
                  <a:pt x="115780" y="18516"/>
                  <a:pt x="115773" y="18516"/>
                </a:cubicBezTo>
                <a:cubicBezTo>
                  <a:pt x="115764" y="18510"/>
                  <a:pt x="115754" y="18503"/>
                  <a:pt x="115746" y="18498"/>
                </a:cubicBezTo>
                <a:cubicBezTo>
                  <a:pt x="115757" y="18480"/>
                  <a:pt x="115767" y="18462"/>
                  <a:pt x="115780" y="18445"/>
                </a:cubicBezTo>
                <a:close/>
                <a:moveTo>
                  <a:pt x="10940" y="18625"/>
                </a:moveTo>
                <a:lnTo>
                  <a:pt x="10940" y="18626"/>
                </a:lnTo>
                <a:lnTo>
                  <a:pt x="10936" y="18626"/>
                </a:lnTo>
                <a:cubicBezTo>
                  <a:pt x="10937" y="18626"/>
                  <a:pt x="10937" y="18625"/>
                  <a:pt x="10940" y="18625"/>
                </a:cubicBezTo>
                <a:close/>
                <a:moveTo>
                  <a:pt x="79256" y="18704"/>
                </a:moveTo>
                <a:cubicBezTo>
                  <a:pt x="79255" y="18705"/>
                  <a:pt x="79255" y="18706"/>
                  <a:pt x="79255" y="18707"/>
                </a:cubicBezTo>
                <a:lnTo>
                  <a:pt x="79255" y="18707"/>
                </a:lnTo>
                <a:cubicBezTo>
                  <a:pt x="79254" y="18707"/>
                  <a:pt x="79253" y="18707"/>
                  <a:pt x="79252" y="18708"/>
                </a:cubicBezTo>
                <a:cubicBezTo>
                  <a:pt x="79253" y="18705"/>
                  <a:pt x="79254" y="18705"/>
                  <a:pt x="79256" y="18704"/>
                </a:cubicBezTo>
                <a:close/>
                <a:moveTo>
                  <a:pt x="116151" y="17806"/>
                </a:moveTo>
                <a:cubicBezTo>
                  <a:pt x="116252" y="17835"/>
                  <a:pt x="116353" y="17873"/>
                  <a:pt x="116466" y="17888"/>
                </a:cubicBezTo>
                <a:cubicBezTo>
                  <a:pt x="116456" y="18015"/>
                  <a:pt x="116487" y="18124"/>
                  <a:pt x="116577" y="18208"/>
                </a:cubicBezTo>
                <a:cubicBezTo>
                  <a:pt x="116553" y="18296"/>
                  <a:pt x="116569" y="18376"/>
                  <a:pt x="116563" y="18462"/>
                </a:cubicBezTo>
                <a:cubicBezTo>
                  <a:pt x="116556" y="18559"/>
                  <a:pt x="116524" y="18644"/>
                  <a:pt x="116469" y="18715"/>
                </a:cubicBezTo>
                <a:cubicBezTo>
                  <a:pt x="116461" y="18713"/>
                  <a:pt x="116453" y="18712"/>
                  <a:pt x="116444" y="18712"/>
                </a:cubicBezTo>
                <a:cubicBezTo>
                  <a:pt x="116434" y="18712"/>
                  <a:pt x="116423" y="18713"/>
                  <a:pt x="116411" y="18717"/>
                </a:cubicBezTo>
                <a:cubicBezTo>
                  <a:pt x="116327" y="18684"/>
                  <a:pt x="116254" y="18641"/>
                  <a:pt x="116167" y="18616"/>
                </a:cubicBezTo>
                <a:cubicBezTo>
                  <a:pt x="116151" y="18498"/>
                  <a:pt x="116139" y="18379"/>
                  <a:pt x="116148" y="18253"/>
                </a:cubicBezTo>
                <a:cubicBezTo>
                  <a:pt x="116151" y="18224"/>
                  <a:pt x="116139" y="18197"/>
                  <a:pt x="116111" y="18183"/>
                </a:cubicBezTo>
                <a:cubicBezTo>
                  <a:pt x="116105" y="18181"/>
                  <a:pt x="116099" y="18180"/>
                  <a:pt x="116095" y="18180"/>
                </a:cubicBezTo>
                <a:cubicBezTo>
                  <a:pt x="116111" y="18054"/>
                  <a:pt x="116095" y="17932"/>
                  <a:pt x="116151" y="17806"/>
                </a:cubicBezTo>
                <a:close/>
                <a:moveTo>
                  <a:pt x="79506" y="18725"/>
                </a:moveTo>
                <a:cubicBezTo>
                  <a:pt x="79506" y="18727"/>
                  <a:pt x="79506" y="18729"/>
                  <a:pt x="79508" y="18732"/>
                </a:cubicBezTo>
                <a:cubicBezTo>
                  <a:pt x="79506" y="18732"/>
                  <a:pt x="79505" y="18732"/>
                  <a:pt x="79504" y="18731"/>
                </a:cubicBezTo>
                <a:cubicBezTo>
                  <a:pt x="79504" y="18729"/>
                  <a:pt x="79505" y="18727"/>
                  <a:pt x="79506" y="18725"/>
                </a:cubicBezTo>
                <a:close/>
                <a:moveTo>
                  <a:pt x="116179" y="18877"/>
                </a:moveTo>
                <a:cubicBezTo>
                  <a:pt x="116188" y="18880"/>
                  <a:pt x="116198" y="18881"/>
                  <a:pt x="116208" y="18884"/>
                </a:cubicBezTo>
                <a:cubicBezTo>
                  <a:pt x="116197" y="18888"/>
                  <a:pt x="116184" y="18891"/>
                  <a:pt x="116172" y="18896"/>
                </a:cubicBezTo>
                <a:cubicBezTo>
                  <a:pt x="116175" y="18890"/>
                  <a:pt x="116177" y="18883"/>
                  <a:pt x="116179" y="18877"/>
                </a:cubicBezTo>
                <a:close/>
                <a:moveTo>
                  <a:pt x="38650" y="18896"/>
                </a:moveTo>
                <a:lnTo>
                  <a:pt x="38650" y="18896"/>
                </a:lnTo>
                <a:cubicBezTo>
                  <a:pt x="38649" y="18898"/>
                  <a:pt x="38648" y="18900"/>
                  <a:pt x="38645" y="18903"/>
                </a:cubicBezTo>
                <a:lnTo>
                  <a:pt x="38645" y="18897"/>
                </a:lnTo>
                <a:cubicBezTo>
                  <a:pt x="38648" y="18897"/>
                  <a:pt x="38649" y="18897"/>
                  <a:pt x="38650" y="18896"/>
                </a:cubicBezTo>
                <a:close/>
                <a:moveTo>
                  <a:pt x="116667" y="19023"/>
                </a:moveTo>
                <a:cubicBezTo>
                  <a:pt x="116667" y="19024"/>
                  <a:pt x="116668" y="19024"/>
                  <a:pt x="116668" y="19024"/>
                </a:cubicBezTo>
                <a:lnTo>
                  <a:pt x="116668" y="19024"/>
                </a:lnTo>
                <a:cubicBezTo>
                  <a:pt x="116668" y="19024"/>
                  <a:pt x="116668" y="19024"/>
                  <a:pt x="116667" y="19023"/>
                </a:cubicBezTo>
                <a:close/>
                <a:moveTo>
                  <a:pt x="110721" y="15740"/>
                </a:moveTo>
                <a:cubicBezTo>
                  <a:pt x="110901" y="15836"/>
                  <a:pt x="110980" y="16025"/>
                  <a:pt x="111193" y="16093"/>
                </a:cubicBezTo>
                <a:cubicBezTo>
                  <a:pt x="111314" y="16254"/>
                  <a:pt x="111493" y="16362"/>
                  <a:pt x="111676" y="16465"/>
                </a:cubicBezTo>
                <a:cubicBezTo>
                  <a:pt x="111714" y="16509"/>
                  <a:pt x="111705" y="16589"/>
                  <a:pt x="111796" y="16589"/>
                </a:cubicBezTo>
                <a:cubicBezTo>
                  <a:pt x="111803" y="16589"/>
                  <a:pt x="111811" y="16589"/>
                  <a:pt x="111819" y="16588"/>
                </a:cubicBezTo>
                <a:cubicBezTo>
                  <a:pt x="111881" y="16707"/>
                  <a:pt x="112012" y="16755"/>
                  <a:pt x="112144" y="16807"/>
                </a:cubicBezTo>
                <a:cubicBezTo>
                  <a:pt x="112180" y="16916"/>
                  <a:pt x="112294" y="16953"/>
                  <a:pt x="112404" y="16996"/>
                </a:cubicBezTo>
                <a:cubicBezTo>
                  <a:pt x="112588" y="17182"/>
                  <a:pt x="112821" y="17315"/>
                  <a:pt x="113082" y="17425"/>
                </a:cubicBezTo>
                <a:cubicBezTo>
                  <a:pt x="113263" y="17590"/>
                  <a:pt x="113485" y="17712"/>
                  <a:pt x="113740" y="17800"/>
                </a:cubicBezTo>
                <a:cubicBezTo>
                  <a:pt x="113762" y="17862"/>
                  <a:pt x="113833" y="17873"/>
                  <a:pt x="113898" y="17891"/>
                </a:cubicBezTo>
                <a:cubicBezTo>
                  <a:pt x="113920" y="17903"/>
                  <a:pt x="113943" y="17916"/>
                  <a:pt x="113966" y="17926"/>
                </a:cubicBezTo>
                <a:lnTo>
                  <a:pt x="113969" y="17926"/>
                </a:lnTo>
                <a:lnTo>
                  <a:pt x="113969" y="17929"/>
                </a:lnTo>
                <a:cubicBezTo>
                  <a:pt x="114145" y="18080"/>
                  <a:pt x="114391" y="18153"/>
                  <a:pt x="114613" y="18248"/>
                </a:cubicBezTo>
                <a:cubicBezTo>
                  <a:pt x="114632" y="18281"/>
                  <a:pt x="114651" y="18312"/>
                  <a:pt x="114699" y="18312"/>
                </a:cubicBezTo>
                <a:cubicBezTo>
                  <a:pt x="114707" y="18312"/>
                  <a:pt x="114717" y="18311"/>
                  <a:pt x="114728" y="18309"/>
                </a:cubicBezTo>
                <a:cubicBezTo>
                  <a:pt x="114937" y="18427"/>
                  <a:pt x="115164" y="18526"/>
                  <a:pt x="115396" y="18616"/>
                </a:cubicBezTo>
                <a:cubicBezTo>
                  <a:pt x="115296" y="18777"/>
                  <a:pt x="115196" y="18936"/>
                  <a:pt x="115096" y="19097"/>
                </a:cubicBezTo>
                <a:cubicBezTo>
                  <a:pt x="115006" y="19054"/>
                  <a:pt x="114910" y="19011"/>
                  <a:pt x="114817" y="18967"/>
                </a:cubicBezTo>
                <a:lnTo>
                  <a:pt x="114815" y="18967"/>
                </a:lnTo>
                <a:cubicBezTo>
                  <a:pt x="114815" y="18967"/>
                  <a:pt x="114815" y="18966"/>
                  <a:pt x="114815" y="18966"/>
                </a:cubicBezTo>
                <a:lnTo>
                  <a:pt x="114815" y="18966"/>
                </a:lnTo>
                <a:lnTo>
                  <a:pt x="114817" y="18967"/>
                </a:lnTo>
                <a:cubicBezTo>
                  <a:pt x="114816" y="18966"/>
                  <a:pt x="114816" y="18965"/>
                  <a:pt x="114815" y="18965"/>
                </a:cubicBezTo>
                <a:cubicBezTo>
                  <a:pt x="114815" y="18965"/>
                  <a:pt x="114815" y="18965"/>
                  <a:pt x="114815" y="18966"/>
                </a:cubicBezTo>
                <a:lnTo>
                  <a:pt x="114815" y="18966"/>
                </a:lnTo>
                <a:lnTo>
                  <a:pt x="114135" y="18565"/>
                </a:lnTo>
                <a:cubicBezTo>
                  <a:pt x="113792" y="18353"/>
                  <a:pt x="113448" y="18144"/>
                  <a:pt x="113105" y="17932"/>
                </a:cubicBezTo>
                <a:lnTo>
                  <a:pt x="113103" y="17932"/>
                </a:lnTo>
                <a:cubicBezTo>
                  <a:pt x="113054" y="17845"/>
                  <a:pt x="112963" y="17802"/>
                  <a:pt x="112848" y="17782"/>
                </a:cubicBezTo>
                <a:cubicBezTo>
                  <a:pt x="112820" y="17707"/>
                  <a:pt x="112748" y="17670"/>
                  <a:pt x="112664" y="17646"/>
                </a:cubicBezTo>
                <a:lnTo>
                  <a:pt x="112662" y="17646"/>
                </a:lnTo>
                <a:cubicBezTo>
                  <a:pt x="112655" y="17550"/>
                  <a:pt x="112569" y="17516"/>
                  <a:pt x="112482" y="17481"/>
                </a:cubicBezTo>
                <a:cubicBezTo>
                  <a:pt x="112432" y="17444"/>
                  <a:pt x="112380" y="17407"/>
                  <a:pt x="112327" y="17369"/>
                </a:cubicBezTo>
                <a:lnTo>
                  <a:pt x="112326" y="17369"/>
                </a:lnTo>
                <a:lnTo>
                  <a:pt x="112326" y="17367"/>
                </a:lnTo>
                <a:cubicBezTo>
                  <a:pt x="112266" y="17314"/>
                  <a:pt x="112206" y="17258"/>
                  <a:pt x="112145" y="17203"/>
                </a:cubicBezTo>
                <a:lnTo>
                  <a:pt x="112145" y="17202"/>
                </a:lnTo>
                <a:cubicBezTo>
                  <a:pt x="111825" y="16937"/>
                  <a:pt x="111504" y="16671"/>
                  <a:pt x="111185" y="16405"/>
                </a:cubicBezTo>
                <a:cubicBezTo>
                  <a:pt x="111171" y="16313"/>
                  <a:pt x="111100" y="16269"/>
                  <a:pt x="111003" y="16243"/>
                </a:cubicBezTo>
                <a:cubicBezTo>
                  <a:pt x="110984" y="16091"/>
                  <a:pt x="110831" y="16028"/>
                  <a:pt x="110738" y="15925"/>
                </a:cubicBezTo>
                <a:lnTo>
                  <a:pt x="110738" y="15922"/>
                </a:lnTo>
                <a:cubicBezTo>
                  <a:pt x="110722" y="15889"/>
                  <a:pt x="110708" y="15854"/>
                  <a:pt x="110692" y="15818"/>
                </a:cubicBezTo>
                <a:cubicBezTo>
                  <a:pt x="110692" y="15818"/>
                  <a:pt x="110691" y="15818"/>
                  <a:pt x="110691" y="15815"/>
                </a:cubicBezTo>
                <a:lnTo>
                  <a:pt x="110694" y="15815"/>
                </a:lnTo>
                <a:cubicBezTo>
                  <a:pt x="110702" y="15792"/>
                  <a:pt x="110712" y="15768"/>
                  <a:pt x="110721" y="15740"/>
                </a:cubicBezTo>
                <a:close/>
                <a:moveTo>
                  <a:pt x="20421" y="19287"/>
                </a:moveTo>
                <a:cubicBezTo>
                  <a:pt x="20418" y="19291"/>
                  <a:pt x="20415" y="19296"/>
                  <a:pt x="20411" y="19299"/>
                </a:cubicBezTo>
                <a:cubicBezTo>
                  <a:pt x="20412" y="19296"/>
                  <a:pt x="20416" y="19292"/>
                  <a:pt x="20421" y="19287"/>
                </a:cubicBezTo>
                <a:close/>
                <a:moveTo>
                  <a:pt x="15189" y="19382"/>
                </a:moveTo>
                <a:cubicBezTo>
                  <a:pt x="15190" y="19384"/>
                  <a:pt x="15190" y="19384"/>
                  <a:pt x="15190" y="19385"/>
                </a:cubicBezTo>
                <a:lnTo>
                  <a:pt x="15188" y="19385"/>
                </a:lnTo>
                <a:cubicBezTo>
                  <a:pt x="15188" y="19384"/>
                  <a:pt x="15189" y="19384"/>
                  <a:pt x="15189" y="19382"/>
                </a:cubicBezTo>
                <a:close/>
                <a:moveTo>
                  <a:pt x="81375" y="19385"/>
                </a:moveTo>
                <a:lnTo>
                  <a:pt x="81375" y="19389"/>
                </a:lnTo>
                <a:cubicBezTo>
                  <a:pt x="81375" y="19389"/>
                  <a:pt x="81373" y="19389"/>
                  <a:pt x="81373" y="19388"/>
                </a:cubicBezTo>
                <a:cubicBezTo>
                  <a:pt x="81373" y="19388"/>
                  <a:pt x="81373" y="19385"/>
                  <a:pt x="81375" y="19385"/>
                </a:cubicBezTo>
                <a:close/>
                <a:moveTo>
                  <a:pt x="115621" y="18698"/>
                </a:moveTo>
                <a:cubicBezTo>
                  <a:pt x="115690" y="18724"/>
                  <a:pt x="115761" y="18748"/>
                  <a:pt x="115832" y="18772"/>
                </a:cubicBezTo>
                <a:cubicBezTo>
                  <a:pt x="115839" y="18817"/>
                  <a:pt x="115846" y="18860"/>
                  <a:pt x="115853" y="18903"/>
                </a:cubicBezTo>
                <a:lnTo>
                  <a:pt x="115853" y="18904"/>
                </a:lnTo>
                <a:cubicBezTo>
                  <a:pt x="115853" y="18904"/>
                  <a:pt x="115852" y="18904"/>
                  <a:pt x="115852" y="18906"/>
                </a:cubicBezTo>
                <a:cubicBezTo>
                  <a:pt x="115852" y="18990"/>
                  <a:pt x="115852" y="19072"/>
                  <a:pt x="115849" y="19159"/>
                </a:cubicBezTo>
                <a:cubicBezTo>
                  <a:pt x="115847" y="19242"/>
                  <a:pt x="115820" y="19324"/>
                  <a:pt x="115773" y="19395"/>
                </a:cubicBezTo>
                <a:cubicBezTo>
                  <a:pt x="115617" y="19331"/>
                  <a:pt x="115462" y="19262"/>
                  <a:pt x="115309" y="19195"/>
                </a:cubicBezTo>
                <a:cubicBezTo>
                  <a:pt x="115414" y="19030"/>
                  <a:pt x="115517" y="18865"/>
                  <a:pt x="115621" y="18698"/>
                </a:cubicBezTo>
                <a:close/>
                <a:moveTo>
                  <a:pt x="15186" y="19387"/>
                </a:moveTo>
                <a:cubicBezTo>
                  <a:pt x="15186" y="19390"/>
                  <a:pt x="15184" y="19393"/>
                  <a:pt x="15182" y="19397"/>
                </a:cubicBezTo>
                <a:cubicBezTo>
                  <a:pt x="15182" y="19393"/>
                  <a:pt x="15183" y="19390"/>
                  <a:pt x="15186" y="19387"/>
                </a:cubicBezTo>
                <a:close/>
                <a:moveTo>
                  <a:pt x="11556" y="19228"/>
                </a:moveTo>
                <a:cubicBezTo>
                  <a:pt x="11563" y="19241"/>
                  <a:pt x="11570" y="19255"/>
                  <a:pt x="11579" y="19268"/>
                </a:cubicBezTo>
                <a:cubicBezTo>
                  <a:pt x="11448" y="19318"/>
                  <a:pt x="11320" y="19368"/>
                  <a:pt x="11191" y="19418"/>
                </a:cubicBezTo>
                <a:cubicBezTo>
                  <a:pt x="11312" y="19355"/>
                  <a:pt x="11433" y="19291"/>
                  <a:pt x="11556" y="19228"/>
                </a:cubicBezTo>
                <a:close/>
                <a:moveTo>
                  <a:pt x="71440" y="19547"/>
                </a:moveTo>
                <a:cubicBezTo>
                  <a:pt x="71440" y="19548"/>
                  <a:pt x="71440" y="19548"/>
                  <a:pt x="71438" y="19548"/>
                </a:cubicBezTo>
                <a:lnTo>
                  <a:pt x="71440" y="19547"/>
                </a:lnTo>
                <a:close/>
                <a:moveTo>
                  <a:pt x="24341" y="18646"/>
                </a:moveTo>
                <a:lnTo>
                  <a:pt x="24341" y="18646"/>
                </a:lnTo>
                <a:cubicBezTo>
                  <a:pt x="24450" y="18658"/>
                  <a:pt x="24560" y="18666"/>
                  <a:pt x="24670" y="18676"/>
                </a:cubicBezTo>
                <a:cubicBezTo>
                  <a:pt x="24673" y="18681"/>
                  <a:pt x="24677" y="18687"/>
                  <a:pt x="24680" y="18689"/>
                </a:cubicBezTo>
                <a:cubicBezTo>
                  <a:pt x="24896" y="18940"/>
                  <a:pt x="25055" y="19219"/>
                  <a:pt x="25052" y="19568"/>
                </a:cubicBezTo>
                <a:cubicBezTo>
                  <a:pt x="24819" y="19553"/>
                  <a:pt x="24584" y="19534"/>
                  <a:pt x="24348" y="19521"/>
                </a:cubicBezTo>
                <a:cubicBezTo>
                  <a:pt x="24364" y="19226"/>
                  <a:pt x="24342" y="18938"/>
                  <a:pt x="24341" y="18646"/>
                </a:cubicBezTo>
                <a:close/>
                <a:moveTo>
                  <a:pt x="72502" y="19547"/>
                </a:moveTo>
                <a:cubicBezTo>
                  <a:pt x="72498" y="19555"/>
                  <a:pt x="72490" y="19564"/>
                  <a:pt x="72485" y="19573"/>
                </a:cubicBezTo>
                <a:cubicBezTo>
                  <a:pt x="72490" y="19564"/>
                  <a:pt x="72496" y="19555"/>
                  <a:pt x="72502" y="19547"/>
                </a:cubicBezTo>
                <a:close/>
                <a:moveTo>
                  <a:pt x="76108" y="14259"/>
                </a:moveTo>
                <a:cubicBezTo>
                  <a:pt x="76122" y="14262"/>
                  <a:pt x="76135" y="14265"/>
                  <a:pt x="76149" y="14266"/>
                </a:cubicBezTo>
                <a:cubicBezTo>
                  <a:pt x="76185" y="14273"/>
                  <a:pt x="76222" y="14279"/>
                  <a:pt x="76258" y="14283"/>
                </a:cubicBezTo>
                <a:cubicBezTo>
                  <a:pt x="76288" y="14307"/>
                  <a:pt x="76320" y="14324"/>
                  <a:pt x="76362" y="14324"/>
                </a:cubicBezTo>
                <a:cubicBezTo>
                  <a:pt x="76379" y="14324"/>
                  <a:pt x="76398" y="14321"/>
                  <a:pt x="76419" y="14315"/>
                </a:cubicBezTo>
                <a:lnTo>
                  <a:pt x="76420" y="14315"/>
                </a:lnTo>
                <a:cubicBezTo>
                  <a:pt x="76452" y="14317"/>
                  <a:pt x="76484" y="14323"/>
                  <a:pt x="76514" y="14326"/>
                </a:cubicBezTo>
                <a:cubicBezTo>
                  <a:pt x="76543" y="14336"/>
                  <a:pt x="76570" y="14348"/>
                  <a:pt x="76600" y="14353"/>
                </a:cubicBezTo>
                <a:cubicBezTo>
                  <a:pt x="76828" y="14393"/>
                  <a:pt x="77058" y="14425"/>
                  <a:pt x="77292" y="14453"/>
                </a:cubicBezTo>
                <a:cubicBezTo>
                  <a:pt x="77164" y="14658"/>
                  <a:pt x="77041" y="14863"/>
                  <a:pt x="76922" y="15069"/>
                </a:cubicBezTo>
                <a:lnTo>
                  <a:pt x="76922" y="15070"/>
                </a:lnTo>
                <a:lnTo>
                  <a:pt x="76921" y="15070"/>
                </a:lnTo>
                <a:cubicBezTo>
                  <a:pt x="76516" y="15670"/>
                  <a:pt x="76158" y="16280"/>
                  <a:pt x="75807" y="16894"/>
                </a:cubicBezTo>
                <a:lnTo>
                  <a:pt x="75807" y="16896"/>
                </a:lnTo>
                <a:cubicBezTo>
                  <a:pt x="75442" y="17408"/>
                  <a:pt x="75123" y="17931"/>
                  <a:pt x="74848" y="18466"/>
                </a:cubicBezTo>
                <a:cubicBezTo>
                  <a:pt x="74804" y="18503"/>
                  <a:pt x="74734" y="18530"/>
                  <a:pt x="74739" y="18593"/>
                </a:cubicBezTo>
                <a:cubicBezTo>
                  <a:pt x="74562" y="18883"/>
                  <a:pt x="74386" y="19170"/>
                  <a:pt x="74208" y="19461"/>
                </a:cubicBezTo>
                <a:lnTo>
                  <a:pt x="74208" y="19462"/>
                </a:lnTo>
                <a:cubicBezTo>
                  <a:pt x="74172" y="19517"/>
                  <a:pt x="74125" y="19567"/>
                  <a:pt x="74088" y="19618"/>
                </a:cubicBezTo>
                <a:cubicBezTo>
                  <a:pt x="73956" y="19574"/>
                  <a:pt x="73809" y="19553"/>
                  <a:pt x="73666" y="19527"/>
                </a:cubicBezTo>
                <a:lnTo>
                  <a:pt x="73664" y="19527"/>
                </a:lnTo>
                <a:cubicBezTo>
                  <a:pt x="73487" y="19491"/>
                  <a:pt x="73309" y="19454"/>
                  <a:pt x="73133" y="19418"/>
                </a:cubicBezTo>
                <a:cubicBezTo>
                  <a:pt x="73079" y="19407"/>
                  <a:pt x="73027" y="19397"/>
                  <a:pt x="72977" y="19385"/>
                </a:cubicBezTo>
                <a:cubicBezTo>
                  <a:pt x="72964" y="19385"/>
                  <a:pt x="72954" y="19384"/>
                  <a:pt x="72943" y="19382"/>
                </a:cubicBezTo>
                <a:lnTo>
                  <a:pt x="72941" y="19382"/>
                </a:lnTo>
                <a:cubicBezTo>
                  <a:pt x="72940" y="19382"/>
                  <a:pt x="72937" y="19381"/>
                  <a:pt x="72936" y="19381"/>
                </a:cubicBezTo>
                <a:cubicBezTo>
                  <a:pt x="73361" y="18741"/>
                  <a:pt x="73757" y="18094"/>
                  <a:pt x="74128" y="17438"/>
                </a:cubicBezTo>
                <a:cubicBezTo>
                  <a:pt x="74276" y="17317"/>
                  <a:pt x="74327" y="17172"/>
                  <a:pt x="74389" y="17030"/>
                </a:cubicBezTo>
                <a:cubicBezTo>
                  <a:pt x="74389" y="17030"/>
                  <a:pt x="74390" y="17030"/>
                  <a:pt x="74390" y="17029"/>
                </a:cubicBezTo>
                <a:cubicBezTo>
                  <a:pt x="74573" y="16777"/>
                  <a:pt x="74769" y="16526"/>
                  <a:pt x="74855" y="16253"/>
                </a:cubicBezTo>
                <a:cubicBezTo>
                  <a:pt x="74974" y="16081"/>
                  <a:pt x="75140" y="15924"/>
                  <a:pt x="75199" y="15733"/>
                </a:cubicBezTo>
                <a:cubicBezTo>
                  <a:pt x="75354" y="15589"/>
                  <a:pt x="75398" y="15417"/>
                  <a:pt x="75488" y="15255"/>
                </a:cubicBezTo>
                <a:lnTo>
                  <a:pt x="75485" y="15255"/>
                </a:lnTo>
                <a:lnTo>
                  <a:pt x="75488" y="15254"/>
                </a:lnTo>
                <a:cubicBezTo>
                  <a:pt x="75650" y="15076"/>
                  <a:pt x="75740" y="14882"/>
                  <a:pt x="75824" y="14687"/>
                </a:cubicBezTo>
                <a:cubicBezTo>
                  <a:pt x="75971" y="14589"/>
                  <a:pt x="75968" y="14446"/>
                  <a:pt x="76061" y="14335"/>
                </a:cubicBezTo>
                <a:lnTo>
                  <a:pt x="76058" y="14335"/>
                </a:lnTo>
                <a:cubicBezTo>
                  <a:pt x="76058" y="14335"/>
                  <a:pt x="76061" y="14335"/>
                  <a:pt x="76061" y="14332"/>
                </a:cubicBezTo>
                <a:cubicBezTo>
                  <a:pt x="76076" y="14307"/>
                  <a:pt x="76092" y="14285"/>
                  <a:pt x="76108" y="14259"/>
                </a:cubicBezTo>
                <a:close/>
                <a:moveTo>
                  <a:pt x="22820" y="18601"/>
                </a:moveTo>
                <a:cubicBezTo>
                  <a:pt x="23158" y="18601"/>
                  <a:pt x="23494" y="18607"/>
                  <a:pt x="23828" y="18618"/>
                </a:cubicBezTo>
                <a:cubicBezTo>
                  <a:pt x="23924" y="18622"/>
                  <a:pt x="24017" y="18626"/>
                  <a:pt x="24112" y="18631"/>
                </a:cubicBezTo>
                <a:cubicBezTo>
                  <a:pt x="24086" y="18817"/>
                  <a:pt x="24069" y="19001"/>
                  <a:pt x="24076" y="19182"/>
                </a:cubicBezTo>
                <a:lnTo>
                  <a:pt x="24064" y="19508"/>
                </a:lnTo>
                <a:cubicBezTo>
                  <a:pt x="24019" y="19507"/>
                  <a:pt x="23974" y="19505"/>
                  <a:pt x="23927" y="19504"/>
                </a:cubicBezTo>
                <a:cubicBezTo>
                  <a:pt x="23726" y="19499"/>
                  <a:pt x="23524" y="19496"/>
                  <a:pt x="23321" y="19496"/>
                </a:cubicBezTo>
                <a:cubicBezTo>
                  <a:pt x="22743" y="19496"/>
                  <a:pt x="22155" y="19521"/>
                  <a:pt x="21555" y="19593"/>
                </a:cubicBezTo>
                <a:cubicBezTo>
                  <a:pt x="21357" y="19604"/>
                  <a:pt x="21166" y="19603"/>
                  <a:pt x="20970" y="19627"/>
                </a:cubicBezTo>
                <a:cubicBezTo>
                  <a:pt x="20819" y="19644"/>
                  <a:pt x="20667" y="19664"/>
                  <a:pt x="20514" y="19686"/>
                </a:cubicBezTo>
                <a:cubicBezTo>
                  <a:pt x="20516" y="19601"/>
                  <a:pt x="20503" y="19520"/>
                  <a:pt x="20477" y="19439"/>
                </a:cubicBezTo>
                <a:cubicBezTo>
                  <a:pt x="20474" y="19383"/>
                  <a:pt x="20408" y="19353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5" y="19284"/>
                  <a:pt x="20426" y="19283"/>
                </a:cubicBezTo>
                <a:lnTo>
                  <a:pt x="20426" y="19283"/>
                </a:lnTo>
                <a:cubicBezTo>
                  <a:pt x="20425" y="19284"/>
                  <a:pt x="20424" y="19284"/>
                  <a:pt x="20424" y="19285"/>
                </a:cubicBezTo>
                <a:lnTo>
                  <a:pt x="20424" y="19285"/>
                </a:lnTo>
                <a:cubicBezTo>
                  <a:pt x="20424" y="19284"/>
                  <a:pt x="20424" y="19284"/>
                  <a:pt x="20424" y="19283"/>
                </a:cubicBezTo>
                <a:cubicBezTo>
                  <a:pt x="20474" y="19203"/>
                  <a:pt x="20428" y="19146"/>
                  <a:pt x="20413" y="19082"/>
                </a:cubicBezTo>
                <a:cubicBezTo>
                  <a:pt x="20393" y="18963"/>
                  <a:pt x="20374" y="18844"/>
                  <a:pt x="20354" y="18724"/>
                </a:cubicBezTo>
                <a:lnTo>
                  <a:pt x="20354" y="18718"/>
                </a:lnTo>
                <a:cubicBezTo>
                  <a:pt x="21188" y="18635"/>
                  <a:pt x="22009" y="18601"/>
                  <a:pt x="22820" y="18601"/>
                </a:cubicBezTo>
                <a:close/>
                <a:moveTo>
                  <a:pt x="111352" y="16903"/>
                </a:moveTo>
                <a:cubicBezTo>
                  <a:pt x="111614" y="17093"/>
                  <a:pt x="111815" y="17337"/>
                  <a:pt x="112118" y="17488"/>
                </a:cubicBezTo>
                <a:lnTo>
                  <a:pt x="112118" y="17490"/>
                </a:lnTo>
                <a:cubicBezTo>
                  <a:pt x="112586" y="17916"/>
                  <a:pt x="113115" y="18281"/>
                  <a:pt x="113706" y="18591"/>
                </a:cubicBezTo>
                <a:cubicBezTo>
                  <a:pt x="113747" y="18632"/>
                  <a:pt x="113768" y="18693"/>
                  <a:pt x="113852" y="18693"/>
                </a:cubicBezTo>
                <a:cubicBezTo>
                  <a:pt x="113858" y="18693"/>
                  <a:pt x="113866" y="18693"/>
                  <a:pt x="113873" y="18692"/>
                </a:cubicBezTo>
                <a:lnTo>
                  <a:pt x="113873" y="18691"/>
                </a:lnTo>
                <a:cubicBezTo>
                  <a:pt x="113896" y="18724"/>
                  <a:pt x="113912" y="18763"/>
                  <a:pt x="113968" y="18763"/>
                </a:cubicBezTo>
                <a:cubicBezTo>
                  <a:pt x="113975" y="18763"/>
                  <a:pt x="113983" y="18762"/>
                  <a:pt x="113992" y="18761"/>
                </a:cubicBezTo>
                <a:cubicBezTo>
                  <a:pt x="114157" y="18914"/>
                  <a:pt x="114377" y="19007"/>
                  <a:pt x="114606" y="19090"/>
                </a:cubicBezTo>
                <a:lnTo>
                  <a:pt x="114608" y="19089"/>
                </a:lnTo>
                <a:lnTo>
                  <a:pt x="114608" y="19090"/>
                </a:lnTo>
                <a:cubicBezTo>
                  <a:pt x="114728" y="19162"/>
                  <a:pt x="114847" y="19229"/>
                  <a:pt x="114971" y="19298"/>
                </a:cubicBezTo>
                <a:cubicBezTo>
                  <a:pt x="114885" y="19435"/>
                  <a:pt x="114798" y="19570"/>
                  <a:pt x="114715" y="19704"/>
                </a:cubicBezTo>
                <a:cubicBezTo>
                  <a:pt x="114585" y="19634"/>
                  <a:pt x="114452" y="19567"/>
                  <a:pt x="114320" y="19498"/>
                </a:cubicBezTo>
                <a:cubicBezTo>
                  <a:pt x="114317" y="19498"/>
                  <a:pt x="114317" y="19498"/>
                  <a:pt x="114316" y="19497"/>
                </a:cubicBezTo>
                <a:cubicBezTo>
                  <a:pt x="114201" y="19374"/>
                  <a:pt x="114062" y="19271"/>
                  <a:pt x="113883" y="19209"/>
                </a:cubicBezTo>
                <a:cubicBezTo>
                  <a:pt x="113827" y="19110"/>
                  <a:pt x="113729" y="19053"/>
                  <a:pt x="113606" y="19019"/>
                </a:cubicBezTo>
                <a:lnTo>
                  <a:pt x="113604" y="19017"/>
                </a:lnTo>
                <a:cubicBezTo>
                  <a:pt x="113508" y="18941"/>
                  <a:pt x="113445" y="18835"/>
                  <a:pt x="113306" y="18798"/>
                </a:cubicBezTo>
                <a:cubicBezTo>
                  <a:pt x="113282" y="18734"/>
                  <a:pt x="113206" y="18724"/>
                  <a:pt x="113142" y="18698"/>
                </a:cubicBezTo>
                <a:cubicBezTo>
                  <a:pt x="112691" y="18304"/>
                  <a:pt x="112240" y="17912"/>
                  <a:pt x="111789" y="17518"/>
                </a:cubicBezTo>
                <a:cubicBezTo>
                  <a:pt x="111640" y="17359"/>
                  <a:pt x="111493" y="17201"/>
                  <a:pt x="111342" y="17039"/>
                </a:cubicBezTo>
                <a:cubicBezTo>
                  <a:pt x="111325" y="17006"/>
                  <a:pt x="111311" y="16970"/>
                  <a:pt x="111296" y="16934"/>
                </a:cubicBezTo>
                <a:lnTo>
                  <a:pt x="111324" y="16920"/>
                </a:lnTo>
                <a:lnTo>
                  <a:pt x="111352" y="16903"/>
                </a:lnTo>
                <a:close/>
                <a:moveTo>
                  <a:pt x="19202" y="19732"/>
                </a:moveTo>
                <a:cubicBezTo>
                  <a:pt x="19204" y="19734"/>
                  <a:pt x="19210" y="19736"/>
                  <a:pt x="19214" y="19740"/>
                </a:cubicBezTo>
                <a:cubicBezTo>
                  <a:pt x="19209" y="19740"/>
                  <a:pt x="19202" y="19740"/>
                  <a:pt x="19197" y="19736"/>
                </a:cubicBezTo>
                <a:cubicBezTo>
                  <a:pt x="19200" y="19734"/>
                  <a:pt x="19200" y="19733"/>
                  <a:pt x="19202" y="19732"/>
                </a:cubicBezTo>
                <a:close/>
                <a:moveTo>
                  <a:pt x="81151" y="19764"/>
                </a:moveTo>
                <a:cubicBezTo>
                  <a:pt x="81153" y="19764"/>
                  <a:pt x="81155" y="19764"/>
                  <a:pt x="81157" y="19764"/>
                </a:cubicBezTo>
                <a:cubicBezTo>
                  <a:pt x="81157" y="19764"/>
                  <a:pt x="81157" y="19766"/>
                  <a:pt x="81157" y="19767"/>
                </a:cubicBezTo>
                <a:lnTo>
                  <a:pt x="81157" y="19767"/>
                </a:lnTo>
                <a:cubicBezTo>
                  <a:pt x="81155" y="19765"/>
                  <a:pt x="81153" y="19765"/>
                  <a:pt x="81151" y="19764"/>
                </a:cubicBezTo>
                <a:close/>
                <a:moveTo>
                  <a:pt x="77571" y="14491"/>
                </a:moveTo>
                <a:cubicBezTo>
                  <a:pt x="77882" y="14526"/>
                  <a:pt x="78194" y="14561"/>
                  <a:pt x="78503" y="14601"/>
                </a:cubicBezTo>
                <a:cubicBezTo>
                  <a:pt x="78570" y="14614"/>
                  <a:pt x="78639" y="14624"/>
                  <a:pt x="78706" y="14634"/>
                </a:cubicBezTo>
                <a:cubicBezTo>
                  <a:pt x="78566" y="14787"/>
                  <a:pt x="78480" y="14956"/>
                  <a:pt x="78387" y="15125"/>
                </a:cubicBezTo>
                <a:lnTo>
                  <a:pt x="78388" y="15125"/>
                </a:lnTo>
                <a:cubicBezTo>
                  <a:pt x="78158" y="15418"/>
                  <a:pt x="77967" y="15726"/>
                  <a:pt x="77794" y="16035"/>
                </a:cubicBezTo>
                <a:lnTo>
                  <a:pt x="77790" y="16040"/>
                </a:lnTo>
                <a:cubicBezTo>
                  <a:pt x="77182" y="17030"/>
                  <a:pt x="76573" y="18018"/>
                  <a:pt x="75963" y="19007"/>
                </a:cubicBezTo>
                <a:cubicBezTo>
                  <a:pt x="75800" y="19215"/>
                  <a:pt x="75677" y="19432"/>
                  <a:pt x="75571" y="19656"/>
                </a:cubicBezTo>
                <a:cubicBezTo>
                  <a:pt x="75524" y="19726"/>
                  <a:pt x="75475" y="19797"/>
                  <a:pt x="75427" y="19866"/>
                </a:cubicBezTo>
                <a:cubicBezTo>
                  <a:pt x="75417" y="19886"/>
                  <a:pt x="75404" y="19905"/>
                  <a:pt x="75392" y="19925"/>
                </a:cubicBezTo>
                <a:cubicBezTo>
                  <a:pt x="75313" y="19906"/>
                  <a:pt x="75235" y="19889"/>
                  <a:pt x="75159" y="19872"/>
                </a:cubicBezTo>
                <a:lnTo>
                  <a:pt x="75156" y="19872"/>
                </a:lnTo>
                <a:lnTo>
                  <a:pt x="75159" y="19870"/>
                </a:lnTo>
                <a:cubicBezTo>
                  <a:pt x="75117" y="19862"/>
                  <a:pt x="75076" y="19853"/>
                  <a:pt x="75034" y="19846"/>
                </a:cubicBezTo>
                <a:lnTo>
                  <a:pt x="74847" y="19803"/>
                </a:lnTo>
                <a:cubicBezTo>
                  <a:pt x="74847" y="19805"/>
                  <a:pt x="74845" y="19805"/>
                  <a:pt x="74845" y="19806"/>
                </a:cubicBezTo>
                <a:lnTo>
                  <a:pt x="74845" y="19803"/>
                </a:lnTo>
                <a:cubicBezTo>
                  <a:pt x="74675" y="19764"/>
                  <a:pt x="74505" y="19726"/>
                  <a:pt x="74333" y="19689"/>
                </a:cubicBezTo>
                <a:lnTo>
                  <a:pt x="74339" y="19677"/>
                </a:lnTo>
                <a:cubicBezTo>
                  <a:pt x="74339" y="19677"/>
                  <a:pt x="74337" y="19677"/>
                  <a:pt x="74337" y="19676"/>
                </a:cubicBezTo>
                <a:lnTo>
                  <a:pt x="74340" y="19676"/>
                </a:lnTo>
                <a:cubicBezTo>
                  <a:pt x="74505" y="19482"/>
                  <a:pt x="74633" y="19278"/>
                  <a:pt x="74716" y="19063"/>
                </a:cubicBezTo>
                <a:cubicBezTo>
                  <a:pt x="74752" y="19010"/>
                  <a:pt x="74788" y="18954"/>
                  <a:pt x="74822" y="18900"/>
                </a:cubicBezTo>
                <a:cubicBezTo>
                  <a:pt x="74911" y="18768"/>
                  <a:pt x="75046" y="18645"/>
                  <a:pt x="75070" y="18496"/>
                </a:cubicBezTo>
                <a:lnTo>
                  <a:pt x="75073" y="18496"/>
                </a:lnTo>
                <a:cubicBezTo>
                  <a:pt x="75412" y="17959"/>
                  <a:pt x="75754" y="17424"/>
                  <a:pt x="76094" y="16887"/>
                </a:cubicBezTo>
                <a:lnTo>
                  <a:pt x="76092" y="16887"/>
                </a:lnTo>
                <a:cubicBezTo>
                  <a:pt x="76161" y="16767"/>
                  <a:pt x="76227" y="16649"/>
                  <a:pt x="76298" y="16531"/>
                </a:cubicBezTo>
                <a:cubicBezTo>
                  <a:pt x="76577" y="16071"/>
                  <a:pt x="76859" y="15610"/>
                  <a:pt x="77143" y="15148"/>
                </a:cubicBezTo>
                <a:lnTo>
                  <a:pt x="77144" y="15148"/>
                </a:lnTo>
                <a:cubicBezTo>
                  <a:pt x="77286" y="14930"/>
                  <a:pt x="77428" y="14710"/>
                  <a:pt x="77571" y="14491"/>
                </a:cubicBezTo>
                <a:close/>
                <a:moveTo>
                  <a:pt x="8781" y="19899"/>
                </a:moveTo>
                <a:lnTo>
                  <a:pt x="8781" y="19899"/>
                </a:lnTo>
                <a:cubicBezTo>
                  <a:pt x="8760" y="19947"/>
                  <a:pt x="8733" y="19954"/>
                  <a:pt x="8702" y="19954"/>
                </a:cubicBezTo>
                <a:cubicBezTo>
                  <a:pt x="8697" y="19954"/>
                  <a:pt x="8693" y="19954"/>
                  <a:pt x="8688" y="19953"/>
                </a:cubicBezTo>
                <a:cubicBezTo>
                  <a:pt x="8717" y="19941"/>
                  <a:pt x="8747" y="19922"/>
                  <a:pt x="8781" y="19899"/>
                </a:cubicBezTo>
                <a:close/>
                <a:moveTo>
                  <a:pt x="81135" y="20002"/>
                </a:moveTo>
                <a:cubicBezTo>
                  <a:pt x="81137" y="20002"/>
                  <a:pt x="81137" y="20005"/>
                  <a:pt x="81138" y="20005"/>
                </a:cubicBezTo>
                <a:cubicBezTo>
                  <a:pt x="81137" y="20008"/>
                  <a:pt x="81135" y="20009"/>
                  <a:pt x="81131" y="20014"/>
                </a:cubicBezTo>
                <a:cubicBezTo>
                  <a:pt x="81133" y="20011"/>
                  <a:pt x="81133" y="20006"/>
                  <a:pt x="81135" y="20002"/>
                </a:cubicBezTo>
                <a:close/>
                <a:moveTo>
                  <a:pt x="29972" y="19991"/>
                </a:moveTo>
                <a:lnTo>
                  <a:pt x="29972" y="19991"/>
                </a:lnTo>
                <a:cubicBezTo>
                  <a:pt x="29994" y="19999"/>
                  <a:pt x="30023" y="20005"/>
                  <a:pt x="30055" y="20011"/>
                </a:cubicBezTo>
                <a:cubicBezTo>
                  <a:pt x="30038" y="20018"/>
                  <a:pt x="30024" y="20021"/>
                  <a:pt x="30014" y="20021"/>
                </a:cubicBezTo>
                <a:cubicBezTo>
                  <a:pt x="29991" y="20021"/>
                  <a:pt x="29980" y="20007"/>
                  <a:pt x="29972" y="19991"/>
                </a:cubicBezTo>
                <a:close/>
                <a:moveTo>
                  <a:pt x="80964" y="20026"/>
                </a:moveTo>
                <a:lnTo>
                  <a:pt x="80964" y="20026"/>
                </a:lnTo>
                <a:cubicBezTo>
                  <a:pt x="80964" y="20027"/>
                  <a:pt x="80964" y="20027"/>
                  <a:pt x="80964" y="20027"/>
                </a:cubicBezTo>
                <a:cubicBezTo>
                  <a:pt x="80964" y="20027"/>
                  <a:pt x="80964" y="20027"/>
                  <a:pt x="80964" y="20026"/>
                </a:cubicBezTo>
                <a:close/>
                <a:moveTo>
                  <a:pt x="25008" y="18708"/>
                </a:moveTo>
                <a:cubicBezTo>
                  <a:pt x="25150" y="18719"/>
                  <a:pt x="25293" y="18734"/>
                  <a:pt x="25434" y="18747"/>
                </a:cubicBezTo>
                <a:cubicBezTo>
                  <a:pt x="25465" y="18752"/>
                  <a:pt x="25495" y="18758"/>
                  <a:pt x="25525" y="18761"/>
                </a:cubicBezTo>
                <a:cubicBezTo>
                  <a:pt x="25981" y="18824"/>
                  <a:pt x="26439" y="18884"/>
                  <a:pt x="26896" y="18947"/>
                </a:cubicBezTo>
                <a:lnTo>
                  <a:pt x="27089" y="18984"/>
                </a:lnTo>
                <a:lnTo>
                  <a:pt x="27091" y="18987"/>
                </a:lnTo>
                <a:cubicBezTo>
                  <a:pt x="27135" y="19006"/>
                  <a:pt x="27178" y="19034"/>
                  <a:pt x="27230" y="19046"/>
                </a:cubicBezTo>
                <a:cubicBezTo>
                  <a:pt x="27849" y="19173"/>
                  <a:pt x="28446" y="19334"/>
                  <a:pt x="29029" y="19520"/>
                </a:cubicBezTo>
                <a:cubicBezTo>
                  <a:pt x="28995" y="19543"/>
                  <a:pt x="28965" y="19573"/>
                  <a:pt x="28939" y="19611"/>
                </a:cubicBezTo>
                <a:cubicBezTo>
                  <a:pt x="28859" y="19739"/>
                  <a:pt x="28774" y="19865"/>
                  <a:pt x="28690" y="19992"/>
                </a:cubicBezTo>
                <a:cubicBezTo>
                  <a:pt x="28688" y="19996"/>
                  <a:pt x="28687" y="19999"/>
                  <a:pt x="28687" y="20002"/>
                </a:cubicBezTo>
                <a:cubicBezTo>
                  <a:pt x="28661" y="20038"/>
                  <a:pt x="28635" y="20074"/>
                  <a:pt x="28610" y="20109"/>
                </a:cubicBezTo>
                <a:cubicBezTo>
                  <a:pt x="27729" y="19866"/>
                  <a:pt x="26797" y="19719"/>
                  <a:pt x="25832" y="19634"/>
                </a:cubicBezTo>
                <a:cubicBezTo>
                  <a:pt x="25752" y="19602"/>
                  <a:pt x="25659" y="19593"/>
                  <a:pt x="25563" y="19593"/>
                </a:cubicBezTo>
                <a:cubicBezTo>
                  <a:pt x="25521" y="19593"/>
                  <a:pt x="25479" y="19594"/>
                  <a:pt x="25436" y="19597"/>
                </a:cubicBezTo>
                <a:cubicBezTo>
                  <a:pt x="25380" y="19593"/>
                  <a:pt x="25324" y="19590"/>
                  <a:pt x="25270" y="19584"/>
                </a:cubicBezTo>
                <a:cubicBezTo>
                  <a:pt x="25270" y="19553"/>
                  <a:pt x="25267" y="19520"/>
                  <a:pt x="25264" y="19490"/>
                </a:cubicBezTo>
                <a:lnTo>
                  <a:pt x="25264" y="19374"/>
                </a:lnTo>
                <a:lnTo>
                  <a:pt x="25260" y="19374"/>
                </a:lnTo>
                <a:cubicBezTo>
                  <a:pt x="25263" y="19374"/>
                  <a:pt x="25263" y="19371"/>
                  <a:pt x="25264" y="19371"/>
                </a:cubicBezTo>
                <a:cubicBezTo>
                  <a:pt x="25238" y="19117"/>
                  <a:pt x="25144" y="18903"/>
                  <a:pt x="25008" y="18708"/>
                </a:cubicBezTo>
                <a:close/>
                <a:moveTo>
                  <a:pt x="20195" y="20145"/>
                </a:moveTo>
                <a:cubicBezTo>
                  <a:pt x="20188" y="20150"/>
                  <a:pt x="20182" y="20151"/>
                  <a:pt x="20175" y="20152"/>
                </a:cubicBezTo>
                <a:cubicBezTo>
                  <a:pt x="20182" y="20150"/>
                  <a:pt x="20188" y="20145"/>
                  <a:pt x="20195" y="20145"/>
                </a:cubicBezTo>
                <a:close/>
                <a:moveTo>
                  <a:pt x="19882" y="17430"/>
                </a:moveTo>
                <a:cubicBezTo>
                  <a:pt x="19902" y="17537"/>
                  <a:pt x="19919" y="17644"/>
                  <a:pt x="19939" y="17752"/>
                </a:cubicBezTo>
                <a:cubicBezTo>
                  <a:pt x="19976" y="17986"/>
                  <a:pt x="20010" y="18223"/>
                  <a:pt x="20059" y="18453"/>
                </a:cubicBezTo>
                <a:cubicBezTo>
                  <a:pt x="20060" y="18466"/>
                  <a:pt x="20063" y="18478"/>
                  <a:pt x="20066" y="18490"/>
                </a:cubicBezTo>
                <a:cubicBezTo>
                  <a:pt x="19617" y="18546"/>
                  <a:pt x="19164" y="18613"/>
                  <a:pt x="18709" y="18697"/>
                </a:cubicBezTo>
                <a:cubicBezTo>
                  <a:pt x="18043" y="18817"/>
                  <a:pt x="17379" y="18960"/>
                  <a:pt x="16709" y="19132"/>
                </a:cubicBezTo>
                <a:cubicBezTo>
                  <a:pt x="16323" y="19229"/>
                  <a:pt x="15936" y="19328"/>
                  <a:pt x="15551" y="19435"/>
                </a:cubicBezTo>
                <a:cubicBezTo>
                  <a:pt x="15514" y="19364"/>
                  <a:pt x="15474" y="19293"/>
                  <a:pt x="15437" y="19222"/>
                </a:cubicBezTo>
                <a:cubicBezTo>
                  <a:pt x="15414" y="19152"/>
                  <a:pt x="15368" y="19111"/>
                  <a:pt x="15300" y="19111"/>
                </a:cubicBezTo>
                <a:cubicBezTo>
                  <a:pt x="15263" y="19111"/>
                  <a:pt x="15220" y="19123"/>
                  <a:pt x="15170" y="19149"/>
                </a:cubicBezTo>
                <a:cubicBezTo>
                  <a:pt x="15024" y="19225"/>
                  <a:pt x="15063" y="19311"/>
                  <a:pt x="15103" y="19389"/>
                </a:cubicBezTo>
                <a:cubicBezTo>
                  <a:pt x="15117" y="19418"/>
                  <a:pt x="15135" y="19442"/>
                  <a:pt x="15149" y="19471"/>
                </a:cubicBezTo>
                <a:cubicBezTo>
                  <a:pt x="15145" y="19501"/>
                  <a:pt x="15146" y="19528"/>
                  <a:pt x="15159" y="19550"/>
                </a:cubicBezTo>
                <a:cubicBezTo>
                  <a:pt x="14987" y="19601"/>
                  <a:pt x="14817" y="19656"/>
                  <a:pt x="14648" y="19714"/>
                </a:cubicBezTo>
                <a:lnTo>
                  <a:pt x="14648" y="19716"/>
                </a:lnTo>
                <a:cubicBezTo>
                  <a:pt x="14522" y="19756"/>
                  <a:pt x="14390" y="19750"/>
                  <a:pt x="14276" y="19847"/>
                </a:cubicBezTo>
                <a:lnTo>
                  <a:pt x="14273" y="19847"/>
                </a:lnTo>
                <a:cubicBezTo>
                  <a:pt x="14227" y="19873"/>
                  <a:pt x="14178" y="19900"/>
                  <a:pt x="14130" y="19928"/>
                </a:cubicBezTo>
                <a:lnTo>
                  <a:pt x="14130" y="19926"/>
                </a:lnTo>
                <a:cubicBezTo>
                  <a:pt x="14105" y="19933"/>
                  <a:pt x="14082" y="19941"/>
                  <a:pt x="14057" y="19951"/>
                </a:cubicBezTo>
                <a:cubicBezTo>
                  <a:pt x="14055" y="19951"/>
                  <a:pt x="14054" y="19951"/>
                  <a:pt x="14053" y="19951"/>
                </a:cubicBezTo>
                <a:cubicBezTo>
                  <a:pt x="13758" y="19951"/>
                  <a:pt x="13474" y="20127"/>
                  <a:pt x="13181" y="20178"/>
                </a:cubicBezTo>
                <a:cubicBezTo>
                  <a:pt x="12960" y="20265"/>
                  <a:pt x="12740" y="20351"/>
                  <a:pt x="12519" y="20437"/>
                </a:cubicBezTo>
                <a:cubicBezTo>
                  <a:pt x="12498" y="20396"/>
                  <a:pt x="12479" y="20356"/>
                  <a:pt x="12458" y="20314"/>
                </a:cubicBezTo>
                <a:cubicBezTo>
                  <a:pt x="12455" y="20307"/>
                  <a:pt x="12450" y="20301"/>
                  <a:pt x="12443" y="20296"/>
                </a:cubicBezTo>
                <a:cubicBezTo>
                  <a:pt x="12410" y="20140"/>
                  <a:pt x="12323" y="20008"/>
                  <a:pt x="12244" y="19873"/>
                </a:cubicBezTo>
                <a:cubicBezTo>
                  <a:pt x="12244" y="19873"/>
                  <a:pt x="12243" y="19873"/>
                  <a:pt x="12243" y="19872"/>
                </a:cubicBezTo>
                <a:lnTo>
                  <a:pt x="12246" y="19872"/>
                </a:lnTo>
                <a:cubicBezTo>
                  <a:pt x="12171" y="19736"/>
                  <a:pt x="12097" y="19600"/>
                  <a:pt x="12024" y="19465"/>
                </a:cubicBezTo>
                <a:cubicBezTo>
                  <a:pt x="12008" y="19435"/>
                  <a:pt x="11994" y="19407"/>
                  <a:pt x="11978" y="19376"/>
                </a:cubicBezTo>
                <a:cubicBezTo>
                  <a:pt x="12691" y="19097"/>
                  <a:pt x="13421" y="18897"/>
                  <a:pt x="14133" y="18611"/>
                </a:cubicBezTo>
                <a:cubicBezTo>
                  <a:pt x="14128" y="18611"/>
                  <a:pt x="14130" y="18611"/>
                  <a:pt x="14133" y="18609"/>
                </a:cubicBezTo>
                <a:cubicBezTo>
                  <a:pt x="14967" y="18410"/>
                  <a:pt x="15797" y="18145"/>
                  <a:pt x="16635" y="17954"/>
                </a:cubicBezTo>
                <a:cubicBezTo>
                  <a:pt x="17737" y="17700"/>
                  <a:pt x="18818" y="17528"/>
                  <a:pt x="19882" y="17430"/>
                </a:cubicBezTo>
                <a:close/>
                <a:moveTo>
                  <a:pt x="76749" y="18353"/>
                </a:moveTo>
                <a:cubicBezTo>
                  <a:pt x="77013" y="18406"/>
                  <a:pt x="77266" y="18476"/>
                  <a:pt x="77532" y="18525"/>
                </a:cubicBezTo>
                <a:cubicBezTo>
                  <a:pt x="77146" y="19090"/>
                  <a:pt x="76797" y="19664"/>
                  <a:pt x="76454" y="20243"/>
                </a:cubicBezTo>
                <a:cubicBezTo>
                  <a:pt x="76416" y="20307"/>
                  <a:pt x="76367" y="20393"/>
                  <a:pt x="76450" y="20427"/>
                </a:cubicBezTo>
                <a:cubicBezTo>
                  <a:pt x="76449" y="20429"/>
                  <a:pt x="76444" y="20430"/>
                  <a:pt x="76443" y="20432"/>
                </a:cubicBezTo>
                <a:cubicBezTo>
                  <a:pt x="76416" y="20444"/>
                  <a:pt x="76391" y="20459"/>
                  <a:pt x="76368" y="20473"/>
                </a:cubicBezTo>
                <a:cubicBezTo>
                  <a:pt x="76387" y="20406"/>
                  <a:pt x="76361" y="20353"/>
                  <a:pt x="76328" y="20300"/>
                </a:cubicBezTo>
                <a:cubicBezTo>
                  <a:pt x="76321" y="20250"/>
                  <a:pt x="76297" y="20213"/>
                  <a:pt x="76247" y="20191"/>
                </a:cubicBezTo>
                <a:cubicBezTo>
                  <a:pt x="76118" y="20052"/>
                  <a:pt x="75913" y="20019"/>
                  <a:pt x="75710" y="19983"/>
                </a:cubicBezTo>
                <a:cubicBezTo>
                  <a:pt x="75793" y="19902"/>
                  <a:pt x="75835" y="19812"/>
                  <a:pt x="75813" y="19704"/>
                </a:cubicBezTo>
                <a:cubicBezTo>
                  <a:pt x="76151" y="19384"/>
                  <a:pt x="76380" y="19039"/>
                  <a:pt x="76472" y="18659"/>
                </a:cubicBezTo>
                <a:cubicBezTo>
                  <a:pt x="76479" y="18654"/>
                  <a:pt x="76486" y="18648"/>
                  <a:pt x="76493" y="18645"/>
                </a:cubicBezTo>
                <a:cubicBezTo>
                  <a:pt x="76600" y="18555"/>
                  <a:pt x="76681" y="18456"/>
                  <a:pt x="76749" y="18353"/>
                </a:cubicBezTo>
                <a:close/>
                <a:moveTo>
                  <a:pt x="24122" y="20600"/>
                </a:moveTo>
                <a:cubicBezTo>
                  <a:pt x="24120" y="20602"/>
                  <a:pt x="24117" y="20605"/>
                  <a:pt x="24115" y="20606"/>
                </a:cubicBezTo>
                <a:lnTo>
                  <a:pt x="24115" y="20600"/>
                </a:lnTo>
                <a:close/>
                <a:moveTo>
                  <a:pt x="20131" y="18744"/>
                </a:moveTo>
                <a:lnTo>
                  <a:pt x="20131" y="18744"/>
                </a:lnTo>
                <a:cubicBezTo>
                  <a:pt x="20125" y="18790"/>
                  <a:pt x="20159" y="18827"/>
                  <a:pt x="20164" y="18870"/>
                </a:cubicBezTo>
                <a:lnTo>
                  <a:pt x="20164" y="18874"/>
                </a:lnTo>
                <a:cubicBezTo>
                  <a:pt x="20169" y="18901"/>
                  <a:pt x="20174" y="18930"/>
                  <a:pt x="20178" y="18956"/>
                </a:cubicBezTo>
                <a:lnTo>
                  <a:pt x="20238" y="19289"/>
                </a:lnTo>
                <a:lnTo>
                  <a:pt x="20248" y="19342"/>
                </a:lnTo>
                <a:cubicBezTo>
                  <a:pt x="20241" y="19369"/>
                  <a:pt x="20259" y="19397"/>
                  <a:pt x="20225" y="19425"/>
                </a:cubicBezTo>
                <a:cubicBezTo>
                  <a:pt x="20211" y="19424"/>
                  <a:pt x="20198" y="19419"/>
                  <a:pt x="20184" y="19418"/>
                </a:cubicBezTo>
                <a:cubicBezTo>
                  <a:pt x="20130" y="19418"/>
                  <a:pt x="20091" y="19388"/>
                  <a:pt x="20037" y="19388"/>
                </a:cubicBezTo>
                <a:cubicBezTo>
                  <a:pt x="20023" y="19388"/>
                  <a:pt x="20008" y="19390"/>
                  <a:pt x="19992" y="19395"/>
                </a:cubicBezTo>
                <a:lnTo>
                  <a:pt x="19992" y="19392"/>
                </a:lnTo>
                <a:cubicBezTo>
                  <a:pt x="19964" y="19384"/>
                  <a:pt x="19937" y="19375"/>
                  <a:pt x="19907" y="19375"/>
                </a:cubicBezTo>
                <a:cubicBezTo>
                  <a:pt x="19886" y="19375"/>
                  <a:pt x="19863" y="19379"/>
                  <a:pt x="19837" y="19392"/>
                </a:cubicBezTo>
                <a:cubicBezTo>
                  <a:pt x="19800" y="19384"/>
                  <a:pt x="19763" y="19379"/>
                  <a:pt x="19726" y="19379"/>
                </a:cubicBezTo>
                <a:cubicBezTo>
                  <a:pt x="19597" y="19379"/>
                  <a:pt x="19468" y="19428"/>
                  <a:pt x="19339" y="19500"/>
                </a:cubicBezTo>
                <a:cubicBezTo>
                  <a:pt x="19096" y="19603"/>
                  <a:pt x="18930" y="19747"/>
                  <a:pt x="18881" y="19948"/>
                </a:cubicBezTo>
                <a:cubicBezTo>
                  <a:pt x="17979" y="20122"/>
                  <a:pt x="17079" y="20333"/>
                  <a:pt x="16181" y="20608"/>
                </a:cubicBezTo>
                <a:cubicBezTo>
                  <a:pt x="16168" y="20586"/>
                  <a:pt x="16158" y="20565"/>
                  <a:pt x="16145" y="20543"/>
                </a:cubicBezTo>
                <a:lnTo>
                  <a:pt x="16145" y="20542"/>
                </a:lnTo>
                <a:lnTo>
                  <a:pt x="16054" y="20376"/>
                </a:lnTo>
                <a:cubicBezTo>
                  <a:pt x="15988" y="20254"/>
                  <a:pt x="15952" y="20114"/>
                  <a:pt x="15836" y="20021"/>
                </a:cubicBezTo>
                <a:lnTo>
                  <a:pt x="15833" y="20019"/>
                </a:lnTo>
                <a:cubicBezTo>
                  <a:pt x="15807" y="19882"/>
                  <a:pt x="15740" y="19764"/>
                  <a:pt x="15673" y="19650"/>
                </a:cubicBezTo>
                <a:cubicBezTo>
                  <a:pt x="15797" y="19614"/>
                  <a:pt x="15923" y="19578"/>
                  <a:pt x="16048" y="19545"/>
                </a:cubicBezTo>
                <a:cubicBezTo>
                  <a:pt x="17375" y="19173"/>
                  <a:pt x="18699" y="18911"/>
                  <a:pt x="20018" y="18755"/>
                </a:cubicBezTo>
                <a:cubicBezTo>
                  <a:pt x="20055" y="18752"/>
                  <a:pt x="20092" y="18747"/>
                  <a:pt x="20131" y="18744"/>
                </a:cubicBezTo>
                <a:close/>
                <a:moveTo>
                  <a:pt x="113082" y="20678"/>
                </a:moveTo>
                <a:lnTo>
                  <a:pt x="113082" y="20692"/>
                </a:lnTo>
                <a:cubicBezTo>
                  <a:pt x="113077" y="20691"/>
                  <a:pt x="113074" y="20686"/>
                  <a:pt x="113074" y="20681"/>
                </a:cubicBezTo>
                <a:cubicBezTo>
                  <a:pt x="113076" y="20679"/>
                  <a:pt x="113077" y="20679"/>
                  <a:pt x="113082" y="20678"/>
                </a:cubicBezTo>
                <a:close/>
                <a:moveTo>
                  <a:pt x="114164" y="20881"/>
                </a:moveTo>
                <a:lnTo>
                  <a:pt x="114164" y="20881"/>
                </a:lnTo>
                <a:cubicBezTo>
                  <a:pt x="114158" y="20882"/>
                  <a:pt x="114151" y="20885"/>
                  <a:pt x="114142" y="20890"/>
                </a:cubicBezTo>
                <a:cubicBezTo>
                  <a:pt x="114148" y="20887"/>
                  <a:pt x="114155" y="20882"/>
                  <a:pt x="114164" y="20881"/>
                </a:cubicBezTo>
                <a:close/>
                <a:moveTo>
                  <a:pt x="11307" y="18817"/>
                </a:moveTo>
                <a:cubicBezTo>
                  <a:pt x="11335" y="18841"/>
                  <a:pt x="11358" y="18870"/>
                  <a:pt x="11407" y="18874"/>
                </a:cubicBezTo>
                <a:lnTo>
                  <a:pt x="11408" y="18873"/>
                </a:lnTo>
                <a:lnTo>
                  <a:pt x="11408" y="18873"/>
                </a:lnTo>
                <a:cubicBezTo>
                  <a:pt x="11385" y="18923"/>
                  <a:pt x="11401" y="18953"/>
                  <a:pt x="11451" y="18966"/>
                </a:cubicBezTo>
                <a:cubicBezTo>
                  <a:pt x="11430" y="19059"/>
                  <a:pt x="11321" y="19112"/>
                  <a:pt x="11262" y="19188"/>
                </a:cubicBezTo>
                <a:cubicBezTo>
                  <a:pt x="11237" y="19190"/>
                  <a:pt x="11209" y="19195"/>
                  <a:pt x="11185" y="19205"/>
                </a:cubicBezTo>
                <a:cubicBezTo>
                  <a:pt x="10966" y="19305"/>
                  <a:pt x="10756" y="19419"/>
                  <a:pt x="10549" y="19547"/>
                </a:cubicBezTo>
                <a:lnTo>
                  <a:pt x="10496" y="19600"/>
                </a:lnTo>
                <a:cubicBezTo>
                  <a:pt x="10493" y="19600"/>
                  <a:pt x="10490" y="19600"/>
                  <a:pt x="10486" y="19600"/>
                </a:cubicBezTo>
                <a:cubicBezTo>
                  <a:pt x="10444" y="19600"/>
                  <a:pt x="10403" y="19616"/>
                  <a:pt x="10363" y="19636"/>
                </a:cubicBezTo>
                <a:cubicBezTo>
                  <a:pt x="10147" y="19747"/>
                  <a:pt x="9932" y="19862"/>
                  <a:pt x="9721" y="19983"/>
                </a:cubicBezTo>
                <a:cubicBezTo>
                  <a:pt x="9688" y="20004"/>
                  <a:pt x="9655" y="20026"/>
                  <a:pt x="9633" y="20056"/>
                </a:cubicBezTo>
                <a:cubicBezTo>
                  <a:pt x="9627" y="20058"/>
                  <a:pt x="9620" y="20058"/>
                  <a:pt x="9616" y="20061"/>
                </a:cubicBezTo>
                <a:cubicBezTo>
                  <a:pt x="9503" y="20084"/>
                  <a:pt x="9401" y="20125"/>
                  <a:pt x="9327" y="20220"/>
                </a:cubicBezTo>
                <a:cubicBezTo>
                  <a:pt x="9330" y="20223"/>
                  <a:pt x="9330" y="20228"/>
                  <a:pt x="9327" y="20234"/>
                </a:cubicBezTo>
                <a:lnTo>
                  <a:pt x="9305" y="20244"/>
                </a:lnTo>
                <a:cubicBezTo>
                  <a:pt x="9212" y="20248"/>
                  <a:pt x="9138" y="20286"/>
                  <a:pt x="9079" y="20356"/>
                </a:cubicBezTo>
                <a:cubicBezTo>
                  <a:pt x="9062" y="20363"/>
                  <a:pt x="9048" y="20370"/>
                  <a:pt x="9032" y="20379"/>
                </a:cubicBezTo>
                <a:lnTo>
                  <a:pt x="9025" y="20379"/>
                </a:lnTo>
                <a:cubicBezTo>
                  <a:pt x="8759" y="20473"/>
                  <a:pt x="8524" y="20633"/>
                  <a:pt x="8278" y="20767"/>
                </a:cubicBezTo>
                <a:cubicBezTo>
                  <a:pt x="8267" y="20765"/>
                  <a:pt x="8257" y="20765"/>
                  <a:pt x="8247" y="20765"/>
                </a:cubicBezTo>
                <a:cubicBezTo>
                  <a:pt x="8140" y="20765"/>
                  <a:pt x="8047" y="20836"/>
                  <a:pt x="7958" y="20887"/>
                </a:cubicBezTo>
                <a:cubicBezTo>
                  <a:pt x="7945" y="20894"/>
                  <a:pt x="7931" y="20901"/>
                  <a:pt x="7920" y="20910"/>
                </a:cubicBezTo>
                <a:cubicBezTo>
                  <a:pt x="7912" y="20888"/>
                  <a:pt x="7905" y="20874"/>
                  <a:pt x="7895" y="20860"/>
                </a:cubicBezTo>
                <a:cubicBezTo>
                  <a:pt x="7912" y="20842"/>
                  <a:pt x="7923" y="20824"/>
                  <a:pt x="7914" y="20815"/>
                </a:cubicBezTo>
                <a:cubicBezTo>
                  <a:pt x="7905" y="20751"/>
                  <a:pt x="7881" y="20695"/>
                  <a:pt x="7819" y="20663"/>
                </a:cubicBezTo>
                <a:lnTo>
                  <a:pt x="7819" y="20662"/>
                </a:lnTo>
                <a:cubicBezTo>
                  <a:pt x="7881" y="20658"/>
                  <a:pt x="7935" y="20623"/>
                  <a:pt x="7986" y="20583"/>
                </a:cubicBezTo>
                <a:cubicBezTo>
                  <a:pt x="7994" y="20576"/>
                  <a:pt x="8000" y="20569"/>
                  <a:pt x="8006" y="20559"/>
                </a:cubicBezTo>
                <a:cubicBezTo>
                  <a:pt x="8044" y="20559"/>
                  <a:pt x="8077" y="20542"/>
                  <a:pt x="8107" y="20520"/>
                </a:cubicBezTo>
                <a:cubicBezTo>
                  <a:pt x="8163" y="20515"/>
                  <a:pt x="8220" y="20490"/>
                  <a:pt x="8275" y="20473"/>
                </a:cubicBezTo>
                <a:cubicBezTo>
                  <a:pt x="9055" y="20075"/>
                  <a:pt x="9821" y="19646"/>
                  <a:pt x="10597" y="19233"/>
                </a:cubicBezTo>
                <a:cubicBezTo>
                  <a:pt x="10756" y="19147"/>
                  <a:pt x="10920" y="19069"/>
                  <a:pt x="11070" y="18967"/>
                </a:cubicBezTo>
                <a:cubicBezTo>
                  <a:pt x="11102" y="18938"/>
                  <a:pt x="11123" y="18913"/>
                  <a:pt x="11122" y="18896"/>
                </a:cubicBezTo>
                <a:cubicBezTo>
                  <a:pt x="11133" y="18890"/>
                  <a:pt x="11143" y="18884"/>
                  <a:pt x="11155" y="18877"/>
                </a:cubicBezTo>
                <a:cubicBezTo>
                  <a:pt x="11156" y="18873"/>
                  <a:pt x="11159" y="18868"/>
                  <a:pt x="11162" y="18863"/>
                </a:cubicBezTo>
                <a:cubicBezTo>
                  <a:pt x="11171" y="18873"/>
                  <a:pt x="11181" y="18880"/>
                  <a:pt x="11191" y="18887"/>
                </a:cubicBezTo>
                <a:cubicBezTo>
                  <a:pt x="11238" y="18873"/>
                  <a:pt x="11279" y="18854"/>
                  <a:pt x="11307" y="18817"/>
                </a:cubicBezTo>
                <a:close/>
                <a:moveTo>
                  <a:pt x="24334" y="19777"/>
                </a:moveTo>
                <a:cubicBezTo>
                  <a:pt x="24341" y="19777"/>
                  <a:pt x="24348" y="19779"/>
                  <a:pt x="24355" y="19779"/>
                </a:cubicBezTo>
                <a:cubicBezTo>
                  <a:pt x="24357" y="19779"/>
                  <a:pt x="24361" y="19782"/>
                  <a:pt x="24362" y="19782"/>
                </a:cubicBezTo>
                <a:cubicBezTo>
                  <a:pt x="24515" y="19789"/>
                  <a:pt x="24669" y="19796"/>
                  <a:pt x="24820" y="19805"/>
                </a:cubicBezTo>
                <a:lnTo>
                  <a:pt x="24822" y="19805"/>
                </a:lnTo>
                <a:cubicBezTo>
                  <a:pt x="24880" y="19807"/>
                  <a:pt x="24942" y="19812"/>
                  <a:pt x="25001" y="19817"/>
                </a:cubicBezTo>
                <a:cubicBezTo>
                  <a:pt x="24955" y="19888"/>
                  <a:pt x="24877" y="19924"/>
                  <a:pt x="24765" y="19924"/>
                </a:cubicBezTo>
                <a:cubicBezTo>
                  <a:pt x="24751" y="19924"/>
                  <a:pt x="24736" y="19923"/>
                  <a:pt x="24722" y="19922"/>
                </a:cubicBezTo>
                <a:cubicBezTo>
                  <a:pt x="24718" y="19922"/>
                  <a:pt x="24715" y="19922"/>
                  <a:pt x="24712" y="19922"/>
                </a:cubicBezTo>
                <a:cubicBezTo>
                  <a:pt x="24643" y="19922"/>
                  <a:pt x="24585" y="19951"/>
                  <a:pt x="24583" y="20014"/>
                </a:cubicBezTo>
                <a:cubicBezTo>
                  <a:pt x="24579" y="20082"/>
                  <a:pt x="24589" y="20151"/>
                  <a:pt x="24685" y="20151"/>
                </a:cubicBezTo>
                <a:cubicBezTo>
                  <a:pt x="24695" y="20151"/>
                  <a:pt x="24706" y="20150"/>
                  <a:pt x="24719" y="20148"/>
                </a:cubicBezTo>
                <a:cubicBezTo>
                  <a:pt x="24725" y="20148"/>
                  <a:pt x="24731" y="20148"/>
                  <a:pt x="24737" y="20148"/>
                </a:cubicBezTo>
                <a:cubicBezTo>
                  <a:pt x="24952" y="20148"/>
                  <a:pt x="25145" y="20027"/>
                  <a:pt x="25221" y="19836"/>
                </a:cubicBezTo>
                <a:cubicBezTo>
                  <a:pt x="25221" y="19835"/>
                  <a:pt x="25221" y="19835"/>
                  <a:pt x="25223" y="19833"/>
                </a:cubicBezTo>
                <a:cubicBezTo>
                  <a:pt x="25253" y="19835"/>
                  <a:pt x="25281" y="19836"/>
                  <a:pt x="25311" y="19840"/>
                </a:cubicBezTo>
                <a:lnTo>
                  <a:pt x="25311" y="19842"/>
                </a:lnTo>
                <a:cubicBezTo>
                  <a:pt x="25430" y="19850"/>
                  <a:pt x="25549" y="19862"/>
                  <a:pt x="25666" y="19872"/>
                </a:cubicBezTo>
                <a:cubicBezTo>
                  <a:pt x="26607" y="20005"/>
                  <a:pt x="27547" y="20137"/>
                  <a:pt x="28456" y="20327"/>
                </a:cubicBezTo>
                <a:cubicBezTo>
                  <a:pt x="28428" y="20366"/>
                  <a:pt x="28399" y="20406"/>
                  <a:pt x="28371" y="20447"/>
                </a:cubicBezTo>
                <a:lnTo>
                  <a:pt x="28369" y="20447"/>
                </a:lnTo>
                <a:cubicBezTo>
                  <a:pt x="28338" y="20495"/>
                  <a:pt x="28306" y="20543"/>
                  <a:pt x="28276" y="20592"/>
                </a:cubicBezTo>
                <a:cubicBezTo>
                  <a:pt x="28187" y="20729"/>
                  <a:pt x="28099" y="20867"/>
                  <a:pt x="28011" y="21007"/>
                </a:cubicBezTo>
                <a:cubicBezTo>
                  <a:pt x="26823" y="20794"/>
                  <a:pt x="25585" y="20681"/>
                  <a:pt x="24298" y="20671"/>
                </a:cubicBezTo>
                <a:cubicBezTo>
                  <a:pt x="24308" y="20642"/>
                  <a:pt x="24311" y="20615"/>
                  <a:pt x="24286" y="20592"/>
                </a:cubicBezTo>
                <a:cubicBezTo>
                  <a:pt x="24314" y="20566"/>
                  <a:pt x="24311" y="20543"/>
                  <a:pt x="24304" y="20522"/>
                </a:cubicBezTo>
                <a:lnTo>
                  <a:pt x="24286" y="20522"/>
                </a:lnTo>
                <a:cubicBezTo>
                  <a:pt x="24292" y="20522"/>
                  <a:pt x="24296" y="20522"/>
                  <a:pt x="24301" y="20520"/>
                </a:cubicBezTo>
                <a:lnTo>
                  <a:pt x="24318" y="20257"/>
                </a:lnTo>
                <a:lnTo>
                  <a:pt x="24319" y="20257"/>
                </a:lnTo>
                <a:cubicBezTo>
                  <a:pt x="24322" y="20157"/>
                  <a:pt x="24325" y="20056"/>
                  <a:pt x="24328" y="19956"/>
                </a:cubicBezTo>
                <a:cubicBezTo>
                  <a:pt x="24344" y="19926"/>
                  <a:pt x="24341" y="19896"/>
                  <a:pt x="24329" y="19869"/>
                </a:cubicBezTo>
                <a:cubicBezTo>
                  <a:pt x="24332" y="19839"/>
                  <a:pt x="24332" y="19807"/>
                  <a:pt x="24334" y="19777"/>
                </a:cubicBezTo>
                <a:close/>
                <a:moveTo>
                  <a:pt x="28936" y="19975"/>
                </a:moveTo>
                <a:cubicBezTo>
                  <a:pt x="28962" y="20018"/>
                  <a:pt x="29018" y="20025"/>
                  <a:pt x="29079" y="20026"/>
                </a:cubicBezTo>
                <a:cubicBezTo>
                  <a:pt x="29089" y="20026"/>
                  <a:pt x="29101" y="20025"/>
                  <a:pt x="29109" y="20021"/>
                </a:cubicBezTo>
                <a:cubicBezTo>
                  <a:pt x="29125" y="20048"/>
                  <a:pt x="29158" y="20055"/>
                  <a:pt x="29191" y="20058"/>
                </a:cubicBezTo>
                <a:cubicBezTo>
                  <a:pt x="29218" y="20091"/>
                  <a:pt x="29265" y="20111"/>
                  <a:pt x="29302" y="20135"/>
                </a:cubicBezTo>
                <a:cubicBezTo>
                  <a:pt x="29998" y="20347"/>
                  <a:pt x="30720" y="20520"/>
                  <a:pt x="31427" y="20714"/>
                </a:cubicBezTo>
                <a:cubicBezTo>
                  <a:pt x="31573" y="20754"/>
                  <a:pt x="31715" y="20802"/>
                  <a:pt x="31874" y="20821"/>
                </a:cubicBezTo>
                <a:cubicBezTo>
                  <a:pt x="31914" y="20819"/>
                  <a:pt x="31945" y="20814"/>
                  <a:pt x="31961" y="20799"/>
                </a:cubicBezTo>
                <a:cubicBezTo>
                  <a:pt x="31971" y="20801"/>
                  <a:pt x="31979" y="20804"/>
                  <a:pt x="31988" y="20807"/>
                </a:cubicBezTo>
                <a:cubicBezTo>
                  <a:pt x="31989" y="20807"/>
                  <a:pt x="31989" y="20807"/>
                  <a:pt x="31992" y="20804"/>
                </a:cubicBezTo>
                <a:cubicBezTo>
                  <a:pt x="31995" y="20807"/>
                  <a:pt x="31999" y="20809"/>
                  <a:pt x="32004" y="20811"/>
                </a:cubicBezTo>
                <a:cubicBezTo>
                  <a:pt x="32002" y="20821"/>
                  <a:pt x="31999" y="20828"/>
                  <a:pt x="31997" y="20837"/>
                </a:cubicBezTo>
                <a:cubicBezTo>
                  <a:pt x="32021" y="20852"/>
                  <a:pt x="32048" y="20864"/>
                  <a:pt x="32080" y="20864"/>
                </a:cubicBezTo>
                <a:cubicBezTo>
                  <a:pt x="32082" y="20864"/>
                  <a:pt x="32084" y="20864"/>
                  <a:pt x="32085" y="20864"/>
                </a:cubicBezTo>
                <a:cubicBezTo>
                  <a:pt x="32090" y="20867"/>
                  <a:pt x="32097" y="20871"/>
                  <a:pt x="32103" y="20874"/>
                </a:cubicBezTo>
                <a:cubicBezTo>
                  <a:pt x="32091" y="20908"/>
                  <a:pt x="32075" y="20944"/>
                  <a:pt x="32088" y="20977"/>
                </a:cubicBezTo>
                <a:lnTo>
                  <a:pt x="32093" y="20977"/>
                </a:lnTo>
                <a:cubicBezTo>
                  <a:pt x="32035" y="21001"/>
                  <a:pt x="32014" y="21037"/>
                  <a:pt x="32021" y="21081"/>
                </a:cubicBezTo>
                <a:cubicBezTo>
                  <a:pt x="31922" y="21143"/>
                  <a:pt x="31825" y="21113"/>
                  <a:pt x="31729" y="21134"/>
                </a:cubicBezTo>
                <a:cubicBezTo>
                  <a:pt x="31716" y="21120"/>
                  <a:pt x="31702" y="21107"/>
                  <a:pt x="31685" y="21099"/>
                </a:cubicBezTo>
                <a:cubicBezTo>
                  <a:pt x="31551" y="21049"/>
                  <a:pt x="31410" y="21007"/>
                  <a:pt x="31267" y="20974"/>
                </a:cubicBezTo>
                <a:cubicBezTo>
                  <a:pt x="30505" y="20636"/>
                  <a:pt x="29695" y="20363"/>
                  <a:pt x="28837" y="20155"/>
                </a:cubicBezTo>
                <a:cubicBezTo>
                  <a:pt x="28889" y="20098"/>
                  <a:pt x="28929" y="20041"/>
                  <a:pt x="28936" y="19975"/>
                </a:cubicBezTo>
                <a:close/>
                <a:moveTo>
                  <a:pt x="36619" y="21585"/>
                </a:moveTo>
                <a:cubicBezTo>
                  <a:pt x="36619" y="21587"/>
                  <a:pt x="36618" y="21587"/>
                  <a:pt x="36618" y="21588"/>
                </a:cubicBezTo>
                <a:lnTo>
                  <a:pt x="36616" y="21587"/>
                </a:lnTo>
                <a:cubicBezTo>
                  <a:pt x="36616" y="21585"/>
                  <a:pt x="36618" y="21585"/>
                  <a:pt x="36619" y="21585"/>
                </a:cubicBezTo>
                <a:close/>
                <a:moveTo>
                  <a:pt x="70446" y="21514"/>
                </a:moveTo>
                <a:cubicBezTo>
                  <a:pt x="70461" y="21554"/>
                  <a:pt x="70438" y="21574"/>
                  <a:pt x="70406" y="21593"/>
                </a:cubicBezTo>
                <a:cubicBezTo>
                  <a:pt x="70422" y="21568"/>
                  <a:pt x="70435" y="21544"/>
                  <a:pt x="70446" y="21514"/>
                </a:cubicBezTo>
                <a:close/>
                <a:moveTo>
                  <a:pt x="15288" y="19757"/>
                </a:moveTo>
                <a:cubicBezTo>
                  <a:pt x="15461" y="20079"/>
                  <a:pt x="15664" y="20386"/>
                  <a:pt x="15862" y="20694"/>
                </a:cubicBezTo>
                <a:cubicBezTo>
                  <a:pt x="15787" y="20715"/>
                  <a:pt x="15714" y="20735"/>
                  <a:pt x="15638" y="20759"/>
                </a:cubicBezTo>
                <a:cubicBezTo>
                  <a:pt x="14937" y="20981"/>
                  <a:pt x="14230" y="21187"/>
                  <a:pt x="13541" y="21487"/>
                </a:cubicBezTo>
                <a:cubicBezTo>
                  <a:pt x="13407" y="21522"/>
                  <a:pt x="13275" y="21564"/>
                  <a:pt x="13142" y="21610"/>
                </a:cubicBezTo>
                <a:cubicBezTo>
                  <a:pt x="13099" y="21524"/>
                  <a:pt x="13045" y="21444"/>
                  <a:pt x="12997" y="21359"/>
                </a:cubicBezTo>
                <a:lnTo>
                  <a:pt x="12996" y="21359"/>
                </a:lnTo>
                <a:lnTo>
                  <a:pt x="12997" y="21358"/>
                </a:lnTo>
                <a:cubicBezTo>
                  <a:pt x="12974" y="21321"/>
                  <a:pt x="12951" y="21280"/>
                  <a:pt x="12930" y="21242"/>
                </a:cubicBezTo>
                <a:cubicBezTo>
                  <a:pt x="12896" y="21174"/>
                  <a:pt x="12861" y="21110"/>
                  <a:pt x="12830" y="21044"/>
                </a:cubicBezTo>
                <a:cubicBezTo>
                  <a:pt x="12811" y="21014"/>
                  <a:pt x="12795" y="20981"/>
                  <a:pt x="12777" y="20951"/>
                </a:cubicBezTo>
                <a:lnTo>
                  <a:pt x="12777" y="20950"/>
                </a:lnTo>
                <a:cubicBezTo>
                  <a:pt x="12753" y="20901"/>
                  <a:pt x="12730" y="20851"/>
                  <a:pt x="12704" y="20802"/>
                </a:cubicBezTo>
                <a:cubicBezTo>
                  <a:pt x="12680" y="20756"/>
                  <a:pt x="12655" y="20708"/>
                  <a:pt x="12631" y="20661"/>
                </a:cubicBezTo>
                <a:cubicBezTo>
                  <a:pt x="12951" y="20536"/>
                  <a:pt x="13271" y="20409"/>
                  <a:pt x="13591" y="20281"/>
                </a:cubicBezTo>
                <a:cubicBezTo>
                  <a:pt x="13805" y="20250"/>
                  <a:pt x="14011" y="20184"/>
                  <a:pt x="14207" y="20066"/>
                </a:cubicBezTo>
                <a:lnTo>
                  <a:pt x="14208" y="20066"/>
                </a:lnTo>
                <a:cubicBezTo>
                  <a:pt x="14569" y="19965"/>
                  <a:pt x="14928" y="19862"/>
                  <a:pt x="15288" y="19757"/>
                </a:cubicBezTo>
                <a:close/>
                <a:moveTo>
                  <a:pt x="113355" y="21607"/>
                </a:moveTo>
                <a:cubicBezTo>
                  <a:pt x="113362" y="21607"/>
                  <a:pt x="113369" y="21607"/>
                  <a:pt x="113378" y="21608"/>
                </a:cubicBezTo>
                <a:cubicBezTo>
                  <a:pt x="113376" y="21610"/>
                  <a:pt x="113376" y="21611"/>
                  <a:pt x="113375" y="21611"/>
                </a:cubicBezTo>
                <a:cubicBezTo>
                  <a:pt x="113368" y="21611"/>
                  <a:pt x="113361" y="21608"/>
                  <a:pt x="113355" y="21607"/>
                </a:cubicBezTo>
                <a:close/>
                <a:moveTo>
                  <a:pt x="12548" y="21630"/>
                </a:moveTo>
                <a:lnTo>
                  <a:pt x="12548" y="21630"/>
                </a:lnTo>
                <a:cubicBezTo>
                  <a:pt x="12548" y="21631"/>
                  <a:pt x="12546" y="21631"/>
                  <a:pt x="12545" y="21633"/>
                </a:cubicBezTo>
                <a:lnTo>
                  <a:pt x="12548" y="21630"/>
                </a:lnTo>
                <a:close/>
                <a:moveTo>
                  <a:pt x="24064" y="19769"/>
                </a:moveTo>
                <a:lnTo>
                  <a:pt x="24064" y="19769"/>
                </a:lnTo>
                <a:cubicBezTo>
                  <a:pt x="24063" y="19817"/>
                  <a:pt x="24062" y="19863"/>
                  <a:pt x="24059" y="19912"/>
                </a:cubicBezTo>
                <a:cubicBezTo>
                  <a:pt x="24063" y="19915"/>
                  <a:pt x="24064" y="19919"/>
                  <a:pt x="24067" y="19925"/>
                </a:cubicBezTo>
                <a:cubicBezTo>
                  <a:pt x="24063" y="19920"/>
                  <a:pt x="24062" y="19918"/>
                  <a:pt x="24057" y="19913"/>
                </a:cubicBezTo>
                <a:cubicBezTo>
                  <a:pt x="24057" y="19942"/>
                  <a:pt x="24056" y="19971"/>
                  <a:pt x="24056" y="19999"/>
                </a:cubicBezTo>
                <a:lnTo>
                  <a:pt x="24054" y="19999"/>
                </a:lnTo>
                <a:cubicBezTo>
                  <a:pt x="24053" y="20056"/>
                  <a:pt x="24050" y="20115"/>
                  <a:pt x="24049" y="20172"/>
                </a:cubicBezTo>
                <a:cubicBezTo>
                  <a:pt x="24049" y="20191"/>
                  <a:pt x="24047" y="20211"/>
                  <a:pt x="24047" y="20230"/>
                </a:cubicBezTo>
                <a:lnTo>
                  <a:pt x="24047" y="20233"/>
                </a:lnTo>
                <a:cubicBezTo>
                  <a:pt x="24047" y="20261"/>
                  <a:pt x="24046" y="20290"/>
                  <a:pt x="24046" y="20318"/>
                </a:cubicBezTo>
                <a:cubicBezTo>
                  <a:pt x="24043" y="20347"/>
                  <a:pt x="24043" y="20377"/>
                  <a:pt x="24042" y="20406"/>
                </a:cubicBezTo>
                <a:cubicBezTo>
                  <a:pt x="24042" y="20443"/>
                  <a:pt x="24040" y="20483"/>
                  <a:pt x="24039" y="20520"/>
                </a:cubicBezTo>
                <a:cubicBezTo>
                  <a:pt x="24036" y="20572"/>
                  <a:pt x="24034" y="20623"/>
                  <a:pt x="24034" y="20673"/>
                </a:cubicBezTo>
                <a:cubicBezTo>
                  <a:pt x="23980" y="20673"/>
                  <a:pt x="23925" y="20673"/>
                  <a:pt x="23871" y="20673"/>
                </a:cubicBezTo>
                <a:cubicBezTo>
                  <a:pt x="23010" y="20673"/>
                  <a:pt x="22144" y="20698"/>
                  <a:pt x="21244" y="20858"/>
                </a:cubicBezTo>
                <a:cubicBezTo>
                  <a:pt x="21215" y="20850"/>
                  <a:pt x="21185" y="20847"/>
                  <a:pt x="21155" y="20847"/>
                </a:cubicBezTo>
                <a:cubicBezTo>
                  <a:pt x="21100" y="20847"/>
                  <a:pt x="21043" y="20859"/>
                  <a:pt x="20984" y="20884"/>
                </a:cubicBezTo>
                <a:cubicBezTo>
                  <a:pt x="20942" y="20910"/>
                  <a:pt x="20902" y="20916"/>
                  <a:pt x="20862" y="20916"/>
                </a:cubicBezTo>
                <a:cubicBezTo>
                  <a:pt x="20817" y="20916"/>
                  <a:pt x="20774" y="20908"/>
                  <a:pt x="20730" y="20908"/>
                </a:cubicBezTo>
                <a:cubicBezTo>
                  <a:pt x="20685" y="20908"/>
                  <a:pt x="20639" y="20917"/>
                  <a:pt x="20592" y="20951"/>
                </a:cubicBezTo>
                <a:lnTo>
                  <a:pt x="20590" y="20951"/>
                </a:lnTo>
                <a:cubicBezTo>
                  <a:pt x="20559" y="20937"/>
                  <a:pt x="20526" y="20931"/>
                  <a:pt x="20492" y="20931"/>
                </a:cubicBezTo>
                <a:cubicBezTo>
                  <a:pt x="20409" y="20931"/>
                  <a:pt x="20320" y="20965"/>
                  <a:pt x="20232" y="20987"/>
                </a:cubicBezTo>
                <a:cubicBezTo>
                  <a:pt x="19741" y="21099"/>
                  <a:pt x="19253" y="21116"/>
                  <a:pt x="18759" y="21285"/>
                </a:cubicBezTo>
                <a:cubicBezTo>
                  <a:pt x="18337" y="21382"/>
                  <a:pt x="17915" y="21472"/>
                  <a:pt x="17494" y="21580"/>
                </a:cubicBezTo>
                <a:cubicBezTo>
                  <a:pt x="17255" y="21640"/>
                  <a:pt x="17007" y="21674"/>
                  <a:pt x="16775" y="21781"/>
                </a:cubicBezTo>
                <a:cubicBezTo>
                  <a:pt x="16768" y="21767"/>
                  <a:pt x="16759" y="21751"/>
                  <a:pt x="16752" y="21737"/>
                </a:cubicBezTo>
                <a:cubicBezTo>
                  <a:pt x="16752" y="21737"/>
                  <a:pt x="16749" y="21737"/>
                  <a:pt x="16749" y="21734"/>
                </a:cubicBezTo>
                <a:cubicBezTo>
                  <a:pt x="16725" y="21688"/>
                  <a:pt x="16698" y="21641"/>
                  <a:pt x="16673" y="21594"/>
                </a:cubicBezTo>
                <a:cubicBezTo>
                  <a:pt x="16662" y="21568"/>
                  <a:pt x="16648" y="21545"/>
                  <a:pt x="16638" y="21522"/>
                </a:cubicBezTo>
                <a:lnTo>
                  <a:pt x="16633" y="21522"/>
                </a:lnTo>
                <a:lnTo>
                  <a:pt x="16635" y="21519"/>
                </a:lnTo>
                <a:cubicBezTo>
                  <a:pt x="16596" y="21438"/>
                  <a:pt x="16555" y="21355"/>
                  <a:pt x="16516" y="21275"/>
                </a:cubicBezTo>
                <a:cubicBezTo>
                  <a:pt x="16519" y="21266"/>
                  <a:pt x="16516" y="21262"/>
                  <a:pt x="16509" y="21259"/>
                </a:cubicBezTo>
                <a:cubicBezTo>
                  <a:pt x="16462" y="21097"/>
                  <a:pt x="16376" y="20957"/>
                  <a:pt x="16296" y="20814"/>
                </a:cubicBezTo>
                <a:lnTo>
                  <a:pt x="16489" y="20759"/>
                </a:lnTo>
                <a:cubicBezTo>
                  <a:pt x="16489" y="20758"/>
                  <a:pt x="16489" y="20758"/>
                  <a:pt x="16487" y="20758"/>
                </a:cubicBezTo>
                <a:cubicBezTo>
                  <a:pt x="17282" y="20543"/>
                  <a:pt x="18076" y="20350"/>
                  <a:pt x="18868" y="20198"/>
                </a:cubicBezTo>
                <a:cubicBezTo>
                  <a:pt x="18868" y="20201"/>
                  <a:pt x="18869" y="20205"/>
                  <a:pt x="18869" y="20208"/>
                </a:cubicBezTo>
                <a:cubicBezTo>
                  <a:pt x="18874" y="20227"/>
                  <a:pt x="18878" y="20244"/>
                  <a:pt x="18881" y="20264"/>
                </a:cubicBezTo>
                <a:cubicBezTo>
                  <a:pt x="18877" y="20341"/>
                  <a:pt x="18930" y="20390"/>
                  <a:pt x="18984" y="20432"/>
                </a:cubicBezTo>
                <a:cubicBezTo>
                  <a:pt x="19035" y="20476"/>
                  <a:pt x="19090" y="20506"/>
                  <a:pt x="19167" y="20506"/>
                </a:cubicBezTo>
                <a:cubicBezTo>
                  <a:pt x="19182" y="20506"/>
                  <a:pt x="19197" y="20505"/>
                  <a:pt x="19213" y="20503"/>
                </a:cubicBezTo>
                <a:cubicBezTo>
                  <a:pt x="19216" y="20503"/>
                  <a:pt x="19216" y="20503"/>
                  <a:pt x="19217" y="20502"/>
                </a:cubicBezTo>
                <a:lnTo>
                  <a:pt x="19217" y="20502"/>
                </a:lnTo>
                <a:cubicBezTo>
                  <a:pt x="19217" y="20503"/>
                  <a:pt x="19216" y="20503"/>
                  <a:pt x="19216" y="20506"/>
                </a:cubicBezTo>
                <a:cubicBezTo>
                  <a:pt x="19278" y="20511"/>
                  <a:pt x="19341" y="20515"/>
                  <a:pt x="19404" y="20515"/>
                </a:cubicBezTo>
                <a:cubicBezTo>
                  <a:pt x="19511" y="20515"/>
                  <a:pt x="19620" y="20504"/>
                  <a:pt x="19733" y="20473"/>
                </a:cubicBezTo>
                <a:cubicBezTo>
                  <a:pt x="19733" y="20473"/>
                  <a:pt x="19733" y="20472"/>
                  <a:pt x="19734" y="20472"/>
                </a:cubicBezTo>
                <a:cubicBezTo>
                  <a:pt x="19756" y="20464"/>
                  <a:pt x="19778" y="20456"/>
                  <a:pt x="19803" y="20449"/>
                </a:cubicBezTo>
                <a:cubicBezTo>
                  <a:pt x="19922" y="20429"/>
                  <a:pt x="20015" y="20359"/>
                  <a:pt x="20111" y="20291"/>
                </a:cubicBezTo>
                <a:cubicBezTo>
                  <a:pt x="20205" y="20268"/>
                  <a:pt x="20257" y="20205"/>
                  <a:pt x="20305" y="20137"/>
                </a:cubicBezTo>
                <a:lnTo>
                  <a:pt x="20307" y="20137"/>
                </a:lnTo>
                <a:cubicBezTo>
                  <a:pt x="20348" y="20127"/>
                  <a:pt x="20363" y="20099"/>
                  <a:pt x="20377" y="20069"/>
                </a:cubicBezTo>
                <a:cubicBezTo>
                  <a:pt x="20377" y="20069"/>
                  <a:pt x="20377" y="20068"/>
                  <a:pt x="20375" y="20068"/>
                </a:cubicBezTo>
                <a:cubicBezTo>
                  <a:pt x="20404" y="20028"/>
                  <a:pt x="20428" y="19991"/>
                  <a:pt x="20448" y="19953"/>
                </a:cubicBezTo>
                <a:cubicBezTo>
                  <a:pt x="20851" y="19903"/>
                  <a:pt x="21254" y="19855"/>
                  <a:pt x="21657" y="19806"/>
                </a:cubicBezTo>
                <a:cubicBezTo>
                  <a:pt x="22460" y="19793"/>
                  <a:pt x="23263" y="19782"/>
                  <a:pt x="24064" y="19769"/>
                </a:cubicBezTo>
                <a:close/>
                <a:moveTo>
                  <a:pt x="28608" y="20506"/>
                </a:moveTo>
                <a:cubicBezTo>
                  <a:pt x="28932" y="20593"/>
                  <a:pt x="29258" y="20681"/>
                  <a:pt x="29583" y="20767"/>
                </a:cubicBezTo>
                <a:cubicBezTo>
                  <a:pt x="29653" y="20785"/>
                  <a:pt x="29725" y="20805"/>
                  <a:pt x="29796" y="20822"/>
                </a:cubicBezTo>
                <a:cubicBezTo>
                  <a:pt x="30020" y="20881"/>
                  <a:pt x="30244" y="20943"/>
                  <a:pt x="30468" y="21001"/>
                </a:cubicBezTo>
                <a:cubicBezTo>
                  <a:pt x="30488" y="21007"/>
                  <a:pt x="30509" y="21013"/>
                  <a:pt x="30531" y="21017"/>
                </a:cubicBezTo>
                <a:lnTo>
                  <a:pt x="30532" y="21017"/>
                </a:lnTo>
                <a:lnTo>
                  <a:pt x="30531" y="21020"/>
                </a:lnTo>
                <a:cubicBezTo>
                  <a:pt x="30602" y="21039"/>
                  <a:pt x="30671" y="21057"/>
                  <a:pt x="30743" y="21077"/>
                </a:cubicBezTo>
                <a:cubicBezTo>
                  <a:pt x="30947" y="21156"/>
                  <a:pt x="31149" y="21237"/>
                  <a:pt x="31350" y="21322"/>
                </a:cubicBezTo>
                <a:cubicBezTo>
                  <a:pt x="31458" y="21396"/>
                  <a:pt x="31580" y="21459"/>
                  <a:pt x="31712" y="21511"/>
                </a:cubicBezTo>
                <a:cubicBezTo>
                  <a:pt x="31634" y="21635"/>
                  <a:pt x="31557" y="21759"/>
                  <a:pt x="31483" y="21880"/>
                </a:cubicBezTo>
                <a:lnTo>
                  <a:pt x="31480" y="21880"/>
                </a:lnTo>
                <a:cubicBezTo>
                  <a:pt x="31464" y="21905"/>
                  <a:pt x="31447" y="21932"/>
                  <a:pt x="31430" y="21958"/>
                </a:cubicBezTo>
                <a:cubicBezTo>
                  <a:pt x="31069" y="21816"/>
                  <a:pt x="30713" y="21666"/>
                  <a:pt x="30333" y="21551"/>
                </a:cubicBezTo>
                <a:cubicBezTo>
                  <a:pt x="29658" y="21351"/>
                  <a:pt x="28963" y="21180"/>
                  <a:pt x="28249" y="21046"/>
                </a:cubicBezTo>
                <a:cubicBezTo>
                  <a:pt x="28356" y="20921"/>
                  <a:pt x="28429" y="20787"/>
                  <a:pt x="28502" y="20651"/>
                </a:cubicBezTo>
                <a:cubicBezTo>
                  <a:pt x="28529" y="20600"/>
                  <a:pt x="28529" y="20539"/>
                  <a:pt x="28608" y="20506"/>
                </a:cubicBezTo>
                <a:close/>
                <a:moveTo>
                  <a:pt x="22023" y="17332"/>
                </a:moveTo>
                <a:cubicBezTo>
                  <a:pt x="22985" y="17332"/>
                  <a:pt x="23933" y="17392"/>
                  <a:pt x="24869" y="17507"/>
                </a:cubicBezTo>
                <a:cubicBezTo>
                  <a:pt x="25824" y="17624"/>
                  <a:pt x="26734" y="17818"/>
                  <a:pt x="27646" y="18011"/>
                </a:cubicBezTo>
                <a:cubicBezTo>
                  <a:pt x="27829" y="18122"/>
                  <a:pt x="28054" y="18173"/>
                  <a:pt x="28295" y="18195"/>
                </a:cubicBezTo>
                <a:lnTo>
                  <a:pt x="28295" y="18197"/>
                </a:lnTo>
                <a:cubicBezTo>
                  <a:pt x="28360" y="18251"/>
                  <a:pt x="28418" y="18315"/>
                  <a:pt x="28520" y="18315"/>
                </a:cubicBezTo>
                <a:cubicBezTo>
                  <a:pt x="28549" y="18315"/>
                  <a:pt x="28583" y="18310"/>
                  <a:pt x="28621" y="18297"/>
                </a:cubicBezTo>
                <a:cubicBezTo>
                  <a:pt x="28799" y="18452"/>
                  <a:pt x="29066" y="18488"/>
                  <a:pt x="29301" y="18566"/>
                </a:cubicBezTo>
                <a:lnTo>
                  <a:pt x="29302" y="18566"/>
                </a:lnTo>
                <a:lnTo>
                  <a:pt x="29301" y="18568"/>
                </a:lnTo>
                <a:cubicBezTo>
                  <a:pt x="29331" y="18590"/>
                  <a:pt x="29348" y="18630"/>
                  <a:pt x="29398" y="18630"/>
                </a:cubicBezTo>
                <a:cubicBezTo>
                  <a:pt x="29407" y="18630"/>
                  <a:pt x="29419" y="18628"/>
                  <a:pt x="29431" y="18625"/>
                </a:cubicBezTo>
                <a:lnTo>
                  <a:pt x="29433" y="18625"/>
                </a:lnTo>
                <a:cubicBezTo>
                  <a:pt x="29703" y="18741"/>
                  <a:pt x="29977" y="18858"/>
                  <a:pt x="30247" y="18973"/>
                </a:cubicBezTo>
                <a:cubicBezTo>
                  <a:pt x="31278" y="19520"/>
                  <a:pt x="32289" y="20087"/>
                  <a:pt x="33274" y="20683"/>
                </a:cubicBezTo>
                <a:cubicBezTo>
                  <a:pt x="33526" y="20857"/>
                  <a:pt x="33755" y="21056"/>
                  <a:pt x="34057" y="21180"/>
                </a:cubicBezTo>
                <a:lnTo>
                  <a:pt x="34059" y="21180"/>
                </a:lnTo>
                <a:cubicBezTo>
                  <a:pt x="34131" y="21286"/>
                  <a:pt x="34238" y="21358"/>
                  <a:pt x="34377" y="21399"/>
                </a:cubicBezTo>
                <a:cubicBezTo>
                  <a:pt x="34568" y="21540"/>
                  <a:pt x="34758" y="21680"/>
                  <a:pt x="34948" y="21822"/>
                </a:cubicBezTo>
                <a:cubicBezTo>
                  <a:pt x="34828" y="21854"/>
                  <a:pt x="34705" y="21923"/>
                  <a:pt x="34599" y="22011"/>
                </a:cubicBezTo>
                <a:cubicBezTo>
                  <a:pt x="34489" y="21903"/>
                  <a:pt x="34329" y="21846"/>
                  <a:pt x="34197" y="21760"/>
                </a:cubicBezTo>
                <a:lnTo>
                  <a:pt x="34195" y="21760"/>
                </a:lnTo>
                <a:cubicBezTo>
                  <a:pt x="33818" y="21521"/>
                  <a:pt x="33473" y="21246"/>
                  <a:pt x="33032" y="21073"/>
                </a:cubicBezTo>
                <a:cubicBezTo>
                  <a:pt x="32993" y="21000"/>
                  <a:pt x="32933" y="20944"/>
                  <a:pt x="32833" y="20924"/>
                </a:cubicBezTo>
                <a:cubicBezTo>
                  <a:pt x="32702" y="20852"/>
                  <a:pt x="32574" y="20781"/>
                  <a:pt x="32443" y="20709"/>
                </a:cubicBezTo>
                <a:cubicBezTo>
                  <a:pt x="32501" y="20631"/>
                  <a:pt x="32565" y="20555"/>
                  <a:pt x="32592" y="20466"/>
                </a:cubicBezTo>
                <a:cubicBezTo>
                  <a:pt x="32622" y="20426"/>
                  <a:pt x="32629" y="20391"/>
                  <a:pt x="32586" y="20369"/>
                </a:cubicBezTo>
                <a:lnTo>
                  <a:pt x="32585" y="20369"/>
                </a:lnTo>
                <a:cubicBezTo>
                  <a:pt x="32565" y="20318"/>
                  <a:pt x="32538" y="20273"/>
                  <a:pt x="32485" y="20247"/>
                </a:cubicBezTo>
                <a:lnTo>
                  <a:pt x="32486" y="20247"/>
                </a:lnTo>
                <a:cubicBezTo>
                  <a:pt x="32418" y="20207"/>
                  <a:pt x="32349" y="20175"/>
                  <a:pt x="32257" y="20171"/>
                </a:cubicBezTo>
                <a:cubicBezTo>
                  <a:pt x="32205" y="20114"/>
                  <a:pt x="32129" y="20093"/>
                  <a:pt x="32039" y="20093"/>
                </a:cubicBezTo>
                <a:cubicBezTo>
                  <a:pt x="32018" y="20093"/>
                  <a:pt x="31996" y="20094"/>
                  <a:pt x="31974" y="20097"/>
                </a:cubicBezTo>
                <a:cubicBezTo>
                  <a:pt x="31955" y="20092"/>
                  <a:pt x="31932" y="20089"/>
                  <a:pt x="31914" y="20085"/>
                </a:cubicBezTo>
                <a:cubicBezTo>
                  <a:pt x="31855" y="20066"/>
                  <a:pt x="31796" y="20045"/>
                  <a:pt x="31726" y="20045"/>
                </a:cubicBezTo>
                <a:cubicBezTo>
                  <a:pt x="31711" y="20045"/>
                  <a:pt x="31695" y="20046"/>
                  <a:pt x="31679" y="20048"/>
                </a:cubicBezTo>
                <a:cubicBezTo>
                  <a:pt x="31212" y="19942"/>
                  <a:pt x="30787" y="19774"/>
                  <a:pt x="30327" y="19657"/>
                </a:cubicBezTo>
                <a:cubicBezTo>
                  <a:pt x="30309" y="19653"/>
                  <a:pt x="30290" y="19647"/>
                  <a:pt x="30270" y="19641"/>
                </a:cubicBezTo>
                <a:cubicBezTo>
                  <a:pt x="29889" y="19490"/>
                  <a:pt x="29497" y="19352"/>
                  <a:pt x="29096" y="19225"/>
                </a:cubicBezTo>
                <a:cubicBezTo>
                  <a:pt x="28456" y="19023"/>
                  <a:pt x="27815" y="18812"/>
                  <a:pt x="27081" y="18762"/>
                </a:cubicBezTo>
                <a:lnTo>
                  <a:pt x="27081" y="18761"/>
                </a:lnTo>
                <a:cubicBezTo>
                  <a:pt x="27068" y="18747"/>
                  <a:pt x="27052" y="18738"/>
                  <a:pt x="27032" y="18734"/>
                </a:cubicBezTo>
                <a:cubicBezTo>
                  <a:pt x="27032" y="18734"/>
                  <a:pt x="27031" y="18734"/>
                  <a:pt x="27031" y="18737"/>
                </a:cubicBezTo>
                <a:lnTo>
                  <a:pt x="27031" y="18734"/>
                </a:lnTo>
                <a:cubicBezTo>
                  <a:pt x="26580" y="18605"/>
                  <a:pt x="26086" y="18561"/>
                  <a:pt x="25595" y="18509"/>
                </a:cubicBezTo>
                <a:cubicBezTo>
                  <a:pt x="25317" y="18465"/>
                  <a:pt x="25038" y="18423"/>
                  <a:pt x="24752" y="18400"/>
                </a:cubicBezTo>
                <a:cubicBezTo>
                  <a:pt x="24737" y="18383"/>
                  <a:pt x="24722" y="18369"/>
                  <a:pt x="24707" y="18353"/>
                </a:cubicBezTo>
                <a:cubicBezTo>
                  <a:pt x="24587" y="18236"/>
                  <a:pt x="24468" y="18115"/>
                  <a:pt x="24348" y="17997"/>
                </a:cubicBezTo>
                <a:lnTo>
                  <a:pt x="24347" y="17997"/>
                </a:lnTo>
                <a:cubicBezTo>
                  <a:pt x="24330" y="17971"/>
                  <a:pt x="24315" y="17937"/>
                  <a:pt x="24279" y="17937"/>
                </a:cubicBezTo>
                <a:cubicBezTo>
                  <a:pt x="24268" y="17937"/>
                  <a:pt x="24256" y="17940"/>
                  <a:pt x="24242" y="17946"/>
                </a:cubicBezTo>
                <a:cubicBezTo>
                  <a:pt x="24205" y="17964"/>
                  <a:pt x="24186" y="18008"/>
                  <a:pt x="24183" y="18042"/>
                </a:cubicBezTo>
                <a:cubicBezTo>
                  <a:pt x="24175" y="18154"/>
                  <a:pt x="24160" y="18268"/>
                  <a:pt x="24146" y="18383"/>
                </a:cubicBezTo>
                <a:cubicBezTo>
                  <a:pt x="24092" y="18386"/>
                  <a:pt x="24040" y="18387"/>
                  <a:pt x="23986" y="18390"/>
                </a:cubicBezTo>
                <a:cubicBezTo>
                  <a:pt x="23921" y="18382"/>
                  <a:pt x="23857" y="18374"/>
                  <a:pt x="23791" y="18364"/>
                </a:cubicBezTo>
                <a:cubicBezTo>
                  <a:pt x="23751" y="18342"/>
                  <a:pt x="23706" y="18335"/>
                  <a:pt x="23657" y="18335"/>
                </a:cubicBezTo>
                <a:cubicBezTo>
                  <a:pt x="23584" y="18335"/>
                  <a:pt x="23504" y="18351"/>
                  <a:pt x="23430" y="18351"/>
                </a:cubicBezTo>
                <a:cubicBezTo>
                  <a:pt x="23421" y="18351"/>
                  <a:pt x="23413" y="18351"/>
                  <a:pt x="23405" y="18350"/>
                </a:cubicBezTo>
                <a:cubicBezTo>
                  <a:pt x="23119" y="18336"/>
                  <a:pt x="22832" y="18330"/>
                  <a:pt x="22543" y="18330"/>
                </a:cubicBezTo>
                <a:cubicBezTo>
                  <a:pt x="21808" y="18330"/>
                  <a:pt x="21062" y="18374"/>
                  <a:pt x="20310" y="18459"/>
                </a:cubicBezTo>
                <a:cubicBezTo>
                  <a:pt x="20298" y="18382"/>
                  <a:pt x="20288" y="18303"/>
                  <a:pt x="20277" y="18226"/>
                </a:cubicBezTo>
                <a:cubicBezTo>
                  <a:pt x="20298" y="18133"/>
                  <a:pt x="20291" y="18049"/>
                  <a:pt x="20241" y="17979"/>
                </a:cubicBezTo>
                <a:cubicBezTo>
                  <a:pt x="20239" y="17978"/>
                  <a:pt x="20239" y="17975"/>
                  <a:pt x="20238" y="17974"/>
                </a:cubicBezTo>
                <a:cubicBezTo>
                  <a:pt x="20236" y="17972"/>
                  <a:pt x="20235" y="17971"/>
                  <a:pt x="20234" y="17969"/>
                </a:cubicBezTo>
                <a:lnTo>
                  <a:pt x="20234" y="17969"/>
                </a:lnTo>
                <a:cubicBezTo>
                  <a:pt x="20238" y="17963"/>
                  <a:pt x="20238" y="17959"/>
                  <a:pt x="20234" y="17954"/>
                </a:cubicBezTo>
                <a:cubicBezTo>
                  <a:pt x="20234" y="17953"/>
                  <a:pt x="20234" y="17953"/>
                  <a:pt x="20234" y="17952"/>
                </a:cubicBezTo>
                <a:lnTo>
                  <a:pt x="20234" y="17952"/>
                </a:lnTo>
                <a:cubicBezTo>
                  <a:pt x="20234" y="17952"/>
                  <a:pt x="20234" y="17952"/>
                  <a:pt x="20234" y="17952"/>
                </a:cubicBezTo>
                <a:cubicBezTo>
                  <a:pt x="20234" y="17952"/>
                  <a:pt x="20234" y="17951"/>
                  <a:pt x="20235" y="17951"/>
                </a:cubicBezTo>
                <a:lnTo>
                  <a:pt x="20235" y="17951"/>
                </a:lnTo>
                <a:cubicBezTo>
                  <a:pt x="20235" y="17951"/>
                  <a:pt x="20234" y="17952"/>
                  <a:pt x="20234" y="17952"/>
                </a:cubicBezTo>
                <a:lnTo>
                  <a:pt x="20234" y="17952"/>
                </a:lnTo>
                <a:cubicBezTo>
                  <a:pt x="20235" y="17952"/>
                  <a:pt x="20235" y="17951"/>
                  <a:pt x="20235" y="17950"/>
                </a:cubicBezTo>
                <a:lnTo>
                  <a:pt x="20235" y="17950"/>
                </a:lnTo>
                <a:cubicBezTo>
                  <a:pt x="20235" y="17950"/>
                  <a:pt x="20235" y="17951"/>
                  <a:pt x="20235" y="17951"/>
                </a:cubicBezTo>
                <a:lnTo>
                  <a:pt x="20235" y="17951"/>
                </a:lnTo>
                <a:cubicBezTo>
                  <a:pt x="20235" y="17950"/>
                  <a:pt x="20235" y="17950"/>
                  <a:pt x="20235" y="17949"/>
                </a:cubicBezTo>
                <a:lnTo>
                  <a:pt x="20235" y="17949"/>
                </a:lnTo>
                <a:cubicBezTo>
                  <a:pt x="20235" y="17950"/>
                  <a:pt x="20235" y="17950"/>
                  <a:pt x="20235" y="17950"/>
                </a:cubicBezTo>
                <a:lnTo>
                  <a:pt x="20235" y="17950"/>
                </a:lnTo>
                <a:cubicBezTo>
                  <a:pt x="20270" y="17901"/>
                  <a:pt x="20246" y="17864"/>
                  <a:pt x="20238" y="17825"/>
                </a:cubicBezTo>
                <a:cubicBezTo>
                  <a:pt x="20232" y="17808"/>
                  <a:pt x="20228" y="17792"/>
                  <a:pt x="20224" y="17773"/>
                </a:cubicBezTo>
                <a:cubicBezTo>
                  <a:pt x="20202" y="17650"/>
                  <a:pt x="20181" y="17524"/>
                  <a:pt x="20159" y="17401"/>
                </a:cubicBezTo>
                <a:cubicBezTo>
                  <a:pt x="20355" y="17391"/>
                  <a:pt x="20550" y="17377"/>
                  <a:pt x="20746" y="17365"/>
                </a:cubicBezTo>
                <a:lnTo>
                  <a:pt x="20746" y="17365"/>
                </a:lnTo>
                <a:cubicBezTo>
                  <a:pt x="20826" y="17484"/>
                  <a:pt x="20803" y="17637"/>
                  <a:pt x="20677" y="17788"/>
                </a:cubicBezTo>
                <a:cubicBezTo>
                  <a:pt x="20647" y="17825"/>
                  <a:pt x="20582" y="17865"/>
                  <a:pt x="20617" y="17906"/>
                </a:cubicBezTo>
                <a:cubicBezTo>
                  <a:pt x="20633" y="17925"/>
                  <a:pt x="20658" y="17932"/>
                  <a:pt x="20687" y="17932"/>
                </a:cubicBezTo>
                <a:cubicBezTo>
                  <a:pt x="20713" y="17932"/>
                  <a:pt x="20743" y="17926"/>
                  <a:pt x="20772" y="17918"/>
                </a:cubicBezTo>
                <a:cubicBezTo>
                  <a:pt x="20846" y="17901"/>
                  <a:pt x="20907" y="17865"/>
                  <a:pt x="20951" y="17806"/>
                </a:cubicBezTo>
                <a:cubicBezTo>
                  <a:pt x="21114" y="17643"/>
                  <a:pt x="21130" y="17493"/>
                  <a:pt x="21091" y="17351"/>
                </a:cubicBezTo>
                <a:cubicBezTo>
                  <a:pt x="21403" y="17338"/>
                  <a:pt x="21714" y="17332"/>
                  <a:pt x="22023" y="17332"/>
                </a:cubicBezTo>
                <a:close/>
                <a:moveTo>
                  <a:pt x="38523" y="22094"/>
                </a:moveTo>
                <a:cubicBezTo>
                  <a:pt x="38523" y="22095"/>
                  <a:pt x="38522" y="22096"/>
                  <a:pt x="38520" y="22096"/>
                </a:cubicBezTo>
                <a:cubicBezTo>
                  <a:pt x="38520" y="22095"/>
                  <a:pt x="38517" y="22095"/>
                  <a:pt x="38520" y="22094"/>
                </a:cubicBezTo>
                <a:close/>
                <a:moveTo>
                  <a:pt x="3336" y="22148"/>
                </a:moveTo>
                <a:cubicBezTo>
                  <a:pt x="3336" y="22149"/>
                  <a:pt x="3339" y="22149"/>
                  <a:pt x="3339" y="22149"/>
                </a:cubicBezTo>
                <a:lnTo>
                  <a:pt x="3336" y="22149"/>
                </a:lnTo>
                <a:lnTo>
                  <a:pt x="3336" y="22148"/>
                </a:lnTo>
                <a:close/>
                <a:moveTo>
                  <a:pt x="11700" y="19485"/>
                </a:moveTo>
                <a:cubicBezTo>
                  <a:pt x="11730" y="19540"/>
                  <a:pt x="11760" y="19593"/>
                  <a:pt x="11791" y="19648"/>
                </a:cubicBezTo>
                <a:lnTo>
                  <a:pt x="11793" y="19648"/>
                </a:lnTo>
                <a:cubicBezTo>
                  <a:pt x="11826" y="19713"/>
                  <a:pt x="11862" y="19777"/>
                  <a:pt x="11898" y="19840"/>
                </a:cubicBezTo>
                <a:lnTo>
                  <a:pt x="11896" y="19842"/>
                </a:lnTo>
                <a:cubicBezTo>
                  <a:pt x="11982" y="20004"/>
                  <a:pt x="12070" y="20165"/>
                  <a:pt x="12156" y="20327"/>
                </a:cubicBezTo>
                <a:cubicBezTo>
                  <a:pt x="12174" y="20357"/>
                  <a:pt x="12190" y="20390"/>
                  <a:pt x="12206" y="20420"/>
                </a:cubicBezTo>
                <a:lnTo>
                  <a:pt x="12260" y="20516"/>
                </a:lnTo>
                <a:lnTo>
                  <a:pt x="12261" y="20516"/>
                </a:lnTo>
                <a:cubicBezTo>
                  <a:pt x="12266" y="20522"/>
                  <a:pt x="12269" y="20529"/>
                  <a:pt x="12273" y="20535"/>
                </a:cubicBezTo>
                <a:cubicBezTo>
                  <a:pt x="11706" y="20758"/>
                  <a:pt x="11143" y="20987"/>
                  <a:pt x="10591" y="21243"/>
                </a:cubicBezTo>
                <a:cubicBezTo>
                  <a:pt x="10418" y="21316"/>
                  <a:pt x="10246" y="21389"/>
                  <a:pt x="10071" y="21464"/>
                </a:cubicBezTo>
                <a:cubicBezTo>
                  <a:pt x="9696" y="21654"/>
                  <a:pt x="9318" y="21846"/>
                  <a:pt x="8940" y="22038"/>
                </a:cubicBezTo>
                <a:cubicBezTo>
                  <a:pt x="8830" y="22066"/>
                  <a:pt x="8724" y="22109"/>
                  <a:pt x="8623" y="22158"/>
                </a:cubicBezTo>
                <a:cubicBezTo>
                  <a:pt x="8604" y="22091"/>
                  <a:pt x="8585" y="22025"/>
                  <a:pt x="8522" y="21980"/>
                </a:cubicBezTo>
                <a:lnTo>
                  <a:pt x="8524" y="21979"/>
                </a:lnTo>
                <a:cubicBezTo>
                  <a:pt x="8478" y="21846"/>
                  <a:pt x="8436" y="21710"/>
                  <a:pt x="8318" y="21618"/>
                </a:cubicBezTo>
                <a:lnTo>
                  <a:pt x="8318" y="21621"/>
                </a:lnTo>
                <a:cubicBezTo>
                  <a:pt x="8318" y="21618"/>
                  <a:pt x="8318" y="21618"/>
                  <a:pt x="8316" y="21617"/>
                </a:cubicBezTo>
                <a:lnTo>
                  <a:pt x="8315" y="21618"/>
                </a:lnTo>
                <a:cubicBezTo>
                  <a:pt x="8293" y="21467"/>
                  <a:pt x="8209" y="21345"/>
                  <a:pt x="8124" y="21225"/>
                </a:cubicBezTo>
                <a:cubicBezTo>
                  <a:pt x="8103" y="21193"/>
                  <a:pt x="8059" y="21172"/>
                  <a:pt x="8063" y="21129"/>
                </a:cubicBezTo>
                <a:cubicBezTo>
                  <a:pt x="8182" y="21066"/>
                  <a:pt x="8299" y="20996"/>
                  <a:pt x="8408" y="20914"/>
                </a:cubicBezTo>
                <a:cubicBezTo>
                  <a:pt x="8429" y="20903"/>
                  <a:pt x="8448" y="20891"/>
                  <a:pt x="8469" y="20880"/>
                </a:cubicBezTo>
                <a:cubicBezTo>
                  <a:pt x="8568" y="20845"/>
                  <a:pt x="8673" y="20817"/>
                  <a:pt x="8763" y="20769"/>
                </a:cubicBezTo>
                <a:cubicBezTo>
                  <a:pt x="9715" y="20261"/>
                  <a:pt x="10710" y="19886"/>
                  <a:pt x="11700" y="19485"/>
                </a:cubicBezTo>
                <a:close/>
                <a:moveTo>
                  <a:pt x="2352" y="21365"/>
                </a:moveTo>
                <a:cubicBezTo>
                  <a:pt x="2443" y="21398"/>
                  <a:pt x="2504" y="21465"/>
                  <a:pt x="2571" y="21522"/>
                </a:cubicBezTo>
                <a:cubicBezTo>
                  <a:pt x="2571" y="21544"/>
                  <a:pt x="2579" y="21567"/>
                  <a:pt x="2579" y="21590"/>
                </a:cubicBezTo>
                <a:cubicBezTo>
                  <a:pt x="2675" y="21751"/>
                  <a:pt x="2722" y="21932"/>
                  <a:pt x="2768" y="22106"/>
                </a:cubicBezTo>
                <a:cubicBezTo>
                  <a:pt x="2760" y="22112"/>
                  <a:pt x="2753" y="22118"/>
                  <a:pt x="2743" y="22121"/>
                </a:cubicBezTo>
                <a:lnTo>
                  <a:pt x="2743" y="22124"/>
                </a:lnTo>
                <a:cubicBezTo>
                  <a:pt x="2720" y="22138"/>
                  <a:pt x="2696" y="22152"/>
                  <a:pt x="2672" y="22167"/>
                </a:cubicBezTo>
                <a:cubicBezTo>
                  <a:pt x="2634" y="22101"/>
                  <a:pt x="2597" y="22032"/>
                  <a:pt x="2556" y="21966"/>
                </a:cubicBezTo>
                <a:cubicBezTo>
                  <a:pt x="2506" y="21887"/>
                  <a:pt x="2483" y="21780"/>
                  <a:pt x="2347" y="21767"/>
                </a:cubicBezTo>
                <a:cubicBezTo>
                  <a:pt x="2404" y="21724"/>
                  <a:pt x="2374" y="21687"/>
                  <a:pt x="2361" y="21653"/>
                </a:cubicBezTo>
                <a:cubicBezTo>
                  <a:pt x="2331" y="21561"/>
                  <a:pt x="2304" y="21468"/>
                  <a:pt x="2277" y="21378"/>
                </a:cubicBezTo>
                <a:lnTo>
                  <a:pt x="2277" y="21378"/>
                </a:lnTo>
                <a:cubicBezTo>
                  <a:pt x="2282" y="21378"/>
                  <a:pt x="2288" y="21379"/>
                  <a:pt x="2295" y="21379"/>
                </a:cubicBezTo>
                <a:cubicBezTo>
                  <a:pt x="2306" y="21379"/>
                  <a:pt x="2317" y="21378"/>
                  <a:pt x="2328" y="21375"/>
                </a:cubicBezTo>
                <a:cubicBezTo>
                  <a:pt x="2335" y="21372"/>
                  <a:pt x="2345" y="21368"/>
                  <a:pt x="2352" y="21365"/>
                </a:cubicBezTo>
                <a:close/>
                <a:moveTo>
                  <a:pt x="21292" y="15931"/>
                </a:moveTo>
                <a:lnTo>
                  <a:pt x="21292" y="15932"/>
                </a:lnTo>
                <a:cubicBezTo>
                  <a:pt x="21664" y="15947"/>
                  <a:pt x="22033" y="15961"/>
                  <a:pt x="22405" y="15974"/>
                </a:cubicBezTo>
                <a:cubicBezTo>
                  <a:pt x="22876" y="16010"/>
                  <a:pt x="23347" y="16047"/>
                  <a:pt x="23818" y="16083"/>
                </a:cubicBezTo>
                <a:cubicBezTo>
                  <a:pt x="23945" y="16113"/>
                  <a:pt x="24073" y="16147"/>
                  <a:pt x="24216" y="16147"/>
                </a:cubicBezTo>
                <a:cubicBezTo>
                  <a:pt x="24245" y="16147"/>
                  <a:pt x="24275" y="16146"/>
                  <a:pt x="24305" y="16143"/>
                </a:cubicBezTo>
                <a:cubicBezTo>
                  <a:pt x="24369" y="16153"/>
                  <a:pt x="24431" y="16161"/>
                  <a:pt x="24497" y="16171"/>
                </a:cubicBezTo>
                <a:cubicBezTo>
                  <a:pt x="24810" y="16239"/>
                  <a:pt x="25135" y="16290"/>
                  <a:pt x="25475" y="16304"/>
                </a:cubicBezTo>
                <a:cubicBezTo>
                  <a:pt x="25622" y="16366"/>
                  <a:pt x="25774" y="16420"/>
                  <a:pt x="25958" y="16420"/>
                </a:cubicBezTo>
                <a:cubicBezTo>
                  <a:pt x="25970" y="16420"/>
                  <a:pt x="25981" y="16419"/>
                  <a:pt x="25993" y="16419"/>
                </a:cubicBezTo>
                <a:cubicBezTo>
                  <a:pt x="26019" y="16425"/>
                  <a:pt x="26047" y="16429"/>
                  <a:pt x="26074" y="16436"/>
                </a:cubicBezTo>
                <a:lnTo>
                  <a:pt x="26076" y="16436"/>
                </a:lnTo>
                <a:cubicBezTo>
                  <a:pt x="26226" y="16549"/>
                  <a:pt x="26455" y="16542"/>
                  <a:pt x="26647" y="16591"/>
                </a:cubicBezTo>
                <a:cubicBezTo>
                  <a:pt x="27064" y="16694"/>
                  <a:pt x="27434" y="16868"/>
                  <a:pt x="27880" y="16926"/>
                </a:cubicBezTo>
                <a:cubicBezTo>
                  <a:pt x="28273" y="17149"/>
                  <a:pt x="28737" y="17285"/>
                  <a:pt x="29174" y="17451"/>
                </a:cubicBezTo>
                <a:cubicBezTo>
                  <a:pt x="29294" y="17586"/>
                  <a:pt x="29509" y="17614"/>
                  <a:pt x="29672" y="17702"/>
                </a:cubicBezTo>
                <a:cubicBezTo>
                  <a:pt x="30303" y="18044"/>
                  <a:pt x="30942" y="18374"/>
                  <a:pt x="31577" y="18709"/>
                </a:cubicBezTo>
                <a:cubicBezTo>
                  <a:pt x="31590" y="18753"/>
                  <a:pt x="31620" y="18778"/>
                  <a:pt x="31673" y="18778"/>
                </a:cubicBezTo>
                <a:cubicBezTo>
                  <a:pt x="31680" y="18778"/>
                  <a:pt x="31687" y="18777"/>
                  <a:pt x="31695" y="18777"/>
                </a:cubicBezTo>
                <a:cubicBezTo>
                  <a:pt x="32343" y="19192"/>
                  <a:pt x="32993" y="19607"/>
                  <a:pt x="33640" y="20025"/>
                </a:cubicBezTo>
                <a:cubicBezTo>
                  <a:pt x="34125" y="20379"/>
                  <a:pt x="34608" y="20734"/>
                  <a:pt x="35093" y="21087"/>
                </a:cubicBezTo>
                <a:lnTo>
                  <a:pt x="35094" y="21087"/>
                </a:lnTo>
                <a:cubicBezTo>
                  <a:pt x="35109" y="21100"/>
                  <a:pt x="35125" y="21110"/>
                  <a:pt x="35143" y="21122"/>
                </a:cubicBezTo>
                <a:cubicBezTo>
                  <a:pt x="35193" y="21243"/>
                  <a:pt x="35302" y="21316"/>
                  <a:pt x="35437" y="21366"/>
                </a:cubicBezTo>
                <a:cubicBezTo>
                  <a:pt x="35679" y="21568"/>
                  <a:pt x="35919" y="21769"/>
                  <a:pt x="36161" y="21970"/>
                </a:cubicBezTo>
                <a:cubicBezTo>
                  <a:pt x="36161" y="21973"/>
                  <a:pt x="36160" y="21973"/>
                  <a:pt x="36160" y="21975"/>
                </a:cubicBezTo>
                <a:cubicBezTo>
                  <a:pt x="36098" y="22045"/>
                  <a:pt x="36039" y="22116"/>
                  <a:pt x="35979" y="22188"/>
                </a:cubicBezTo>
                <a:cubicBezTo>
                  <a:pt x="35535" y="21840"/>
                  <a:pt x="35067" y="21515"/>
                  <a:pt x="34566" y="21219"/>
                </a:cubicBezTo>
                <a:lnTo>
                  <a:pt x="34566" y="21217"/>
                </a:lnTo>
                <a:cubicBezTo>
                  <a:pt x="34483" y="21142"/>
                  <a:pt x="34394" y="21061"/>
                  <a:pt x="34311" y="20986"/>
                </a:cubicBezTo>
                <a:lnTo>
                  <a:pt x="34311" y="20987"/>
                </a:lnTo>
                <a:cubicBezTo>
                  <a:pt x="34021" y="20809"/>
                  <a:pt x="33733" y="20635"/>
                  <a:pt x="33442" y="20457"/>
                </a:cubicBezTo>
                <a:lnTo>
                  <a:pt x="33442" y="20456"/>
                </a:lnTo>
                <a:cubicBezTo>
                  <a:pt x="32734" y="19966"/>
                  <a:pt x="31987" y="19515"/>
                  <a:pt x="31184" y="19125"/>
                </a:cubicBezTo>
                <a:cubicBezTo>
                  <a:pt x="30714" y="18855"/>
                  <a:pt x="30217" y="18621"/>
                  <a:pt x="29688" y="18427"/>
                </a:cubicBezTo>
                <a:lnTo>
                  <a:pt x="29685" y="18427"/>
                </a:lnTo>
                <a:cubicBezTo>
                  <a:pt x="29664" y="18390"/>
                  <a:pt x="29627" y="18379"/>
                  <a:pt x="29583" y="18379"/>
                </a:cubicBezTo>
                <a:cubicBezTo>
                  <a:pt x="29560" y="18379"/>
                  <a:pt x="29534" y="18382"/>
                  <a:pt x="29509" y="18386"/>
                </a:cubicBezTo>
                <a:lnTo>
                  <a:pt x="29509" y="18383"/>
                </a:lnTo>
                <a:cubicBezTo>
                  <a:pt x="29290" y="18190"/>
                  <a:pt x="28940" y="18173"/>
                  <a:pt x="28657" y="18065"/>
                </a:cubicBezTo>
                <a:lnTo>
                  <a:pt x="28658" y="18062"/>
                </a:lnTo>
                <a:cubicBezTo>
                  <a:pt x="28561" y="18022"/>
                  <a:pt x="28471" y="17972"/>
                  <a:pt x="28368" y="17939"/>
                </a:cubicBezTo>
                <a:cubicBezTo>
                  <a:pt x="27681" y="17727"/>
                  <a:pt x="26958" y="17574"/>
                  <a:pt x="26228" y="17431"/>
                </a:cubicBezTo>
                <a:cubicBezTo>
                  <a:pt x="25002" y="17192"/>
                  <a:pt x="23722" y="17072"/>
                  <a:pt x="22401" y="17062"/>
                </a:cubicBezTo>
                <a:cubicBezTo>
                  <a:pt x="22334" y="17061"/>
                  <a:pt x="22267" y="17061"/>
                  <a:pt x="22199" y="17061"/>
                </a:cubicBezTo>
                <a:cubicBezTo>
                  <a:pt x="21818" y="17061"/>
                  <a:pt x="21434" y="17071"/>
                  <a:pt x="21048" y="17092"/>
                </a:cubicBezTo>
                <a:cubicBezTo>
                  <a:pt x="21063" y="17072"/>
                  <a:pt x="21081" y="17052"/>
                  <a:pt x="21114" y="17029"/>
                </a:cubicBezTo>
                <a:cubicBezTo>
                  <a:pt x="21237" y="16936"/>
                  <a:pt x="21286" y="16808"/>
                  <a:pt x="21282" y="16678"/>
                </a:cubicBezTo>
                <a:cubicBezTo>
                  <a:pt x="21274" y="16299"/>
                  <a:pt x="21012" y="16114"/>
                  <a:pt x="20645" y="16004"/>
                </a:cubicBezTo>
                <a:cubicBezTo>
                  <a:pt x="20616" y="15990"/>
                  <a:pt x="20587" y="15975"/>
                  <a:pt x="20557" y="15961"/>
                </a:cubicBezTo>
                <a:cubicBezTo>
                  <a:pt x="20564" y="15959"/>
                  <a:pt x="20577" y="15959"/>
                  <a:pt x="20590" y="15959"/>
                </a:cubicBezTo>
                <a:cubicBezTo>
                  <a:pt x="20622" y="15958"/>
                  <a:pt x="20653" y="15958"/>
                  <a:pt x="20685" y="15958"/>
                </a:cubicBezTo>
                <a:cubicBezTo>
                  <a:pt x="20778" y="15958"/>
                  <a:pt x="20871" y="15962"/>
                  <a:pt x="20965" y="15962"/>
                </a:cubicBezTo>
                <a:cubicBezTo>
                  <a:pt x="21071" y="15962"/>
                  <a:pt x="21178" y="15956"/>
                  <a:pt x="21290" y="15932"/>
                </a:cubicBezTo>
                <a:lnTo>
                  <a:pt x="21292" y="15931"/>
                </a:lnTo>
                <a:close/>
                <a:moveTo>
                  <a:pt x="31977" y="22252"/>
                </a:moveTo>
                <a:lnTo>
                  <a:pt x="31977" y="22252"/>
                </a:lnTo>
                <a:cubicBezTo>
                  <a:pt x="31967" y="22261"/>
                  <a:pt x="31958" y="22272"/>
                  <a:pt x="31952" y="22280"/>
                </a:cubicBezTo>
                <a:cubicBezTo>
                  <a:pt x="31937" y="22274"/>
                  <a:pt x="31952" y="22262"/>
                  <a:pt x="31977" y="22252"/>
                </a:cubicBezTo>
                <a:close/>
                <a:moveTo>
                  <a:pt x="2823" y="22327"/>
                </a:moveTo>
                <a:cubicBezTo>
                  <a:pt x="2839" y="22386"/>
                  <a:pt x="2856" y="22441"/>
                  <a:pt x="2878" y="22493"/>
                </a:cubicBezTo>
                <a:cubicBezTo>
                  <a:pt x="2845" y="22453"/>
                  <a:pt x="2812" y="22406"/>
                  <a:pt x="2782" y="22356"/>
                </a:cubicBezTo>
                <a:cubicBezTo>
                  <a:pt x="2796" y="22347"/>
                  <a:pt x="2811" y="22335"/>
                  <a:pt x="2823" y="22327"/>
                </a:cubicBezTo>
                <a:close/>
                <a:moveTo>
                  <a:pt x="72077" y="19418"/>
                </a:moveTo>
                <a:cubicBezTo>
                  <a:pt x="72090" y="19443"/>
                  <a:pt x="72110" y="19455"/>
                  <a:pt x="72138" y="19455"/>
                </a:cubicBezTo>
                <a:cubicBezTo>
                  <a:pt x="72153" y="19455"/>
                  <a:pt x="72170" y="19452"/>
                  <a:pt x="72190" y="19445"/>
                </a:cubicBezTo>
                <a:lnTo>
                  <a:pt x="72190" y="19445"/>
                </a:lnTo>
                <a:cubicBezTo>
                  <a:pt x="72246" y="19511"/>
                  <a:pt x="72186" y="19604"/>
                  <a:pt x="72191" y="19681"/>
                </a:cubicBezTo>
                <a:cubicBezTo>
                  <a:pt x="72170" y="19697"/>
                  <a:pt x="72150" y="19714"/>
                  <a:pt x="72134" y="19734"/>
                </a:cubicBezTo>
                <a:cubicBezTo>
                  <a:pt x="72009" y="19918"/>
                  <a:pt x="71905" y="20104"/>
                  <a:pt x="71813" y="20294"/>
                </a:cubicBezTo>
                <a:cubicBezTo>
                  <a:pt x="71812" y="20314"/>
                  <a:pt x="71810" y="20336"/>
                  <a:pt x="71809" y="20356"/>
                </a:cubicBezTo>
                <a:cubicBezTo>
                  <a:pt x="71762" y="20379"/>
                  <a:pt x="71735" y="20414"/>
                  <a:pt x="71712" y="20452"/>
                </a:cubicBezTo>
                <a:cubicBezTo>
                  <a:pt x="71597" y="20638"/>
                  <a:pt x="71488" y="20828"/>
                  <a:pt x="71390" y="21017"/>
                </a:cubicBezTo>
                <a:cubicBezTo>
                  <a:pt x="71372" y="21049"/>
                  <a:pt x="71362" y="21080"/>
                  <a:pt x="71367" y="21110"/>
                </a:cubicBezTo>
                <a:cubicBezTo>
                  <a:pt x="71361" y="21114"/>
                  <a:pt x="71355" y="21120"/>
                  <a:pt x="71351" y="21123"/>
                </a:cubicBezTo>
                <a:cubicBezTo>
                  <a:pt x="71265" y="21200"/>
                  <a:pt x="71202" y="21282"/>
                  <a:pt x="71209" y="21379"/>
                </a:cubicBezTo>
                <a:lnTo>
                  <a:pt x="71211" y="21379"/>
                </a:lnTo>
                <a:cubicBezTo>
                  <a:pt x="71191" y="21404"/>
                  <a:pt x="71169" y="21429"/>
                  <a:pt x="71151" y="21452"/>
                </a:cubicBezTo>
                <a:cubicBezTo>
                  <a:pt x="71138" y="21465"/>
                  <a:pt x="71126" y="21479"/>
                  <a:pt x="71118" y="21494"/>
                </a:cubicBezTo>
                <a:cubicBezTo>
                  <a:pt x="71005" y="21633"/>
                  <a:pt x="70900" y="21776"/>
                  <a:pt x="70833" y="21932"/>
                </a:cubicBezTo>
                <a:cubicBezTo>
                  <a:pt x="70794" y="21965"/>
                  <a:pt x="70757" y="21996"/>
                  <a:pt x="70718" y="22031"/>
                </a:cubicBezTo>
                <a:lnTo>
                  <a:pt x="70327" y="22513"/>
                </a:lnTo>
                <a:cubicBezTo>
                  <a:pt x="70293" y="22503"/>
                  <a:pt x="70259" y="22496"/>
                  <a:pt x="70221" y="22496"/>
                </a:cubicBezTo>
                <a:cubicBezTo>
                  <a:pt x="70200" y="22496"/>
                  <a:pt x="70177" y="22498"/>
                  <a:pt x="70153" y="22503"/>
                </a:cubicBezTo>
                <a:cubicBezTo>
                  <a:pt x="70213" y="22466"/>
                  <a:pt x="70234" y="22413"/>
                  <a:pt x="70249" y="22360"/>
                </a:cubicBezTo>
                <a:cubicBezTo>
                  <a:pt x="70250" y="22351"/>
                  <a:pt x="70250" y="22341"/>
                  <a:pt x="70249" y="22334"/>
                </a:cubicBezTo>
                <a:cubicBezTo>
                  <a:pt x="70286" y="22311"/>
                  <a:pt x="70302" y="22281"/>
                  <a:pt x="70315" y="22251"/>
                </a:cubicBezTo>
                <a:cubicBezTo>
                  <a:pt x="70360" y="22217"/>
                  <a:pt x="70393" y="22169"/>
                  <a:pt x="70432" y="22129"/>
                </a:cubicBezTo>
                <a:cubicBezTo>
                  <a:pt x="70843" y="21452"/>
                  <a:pt x="71212" y="20769"/>
                  <a:pt x="71604" y="20089"/>
                </a:cubicBezTo>
                <a:cubicBezTo>
                  <a:pt x="71687" y="19948"/>
                  <a:pt x="71778" y="19810"/>
                  <a:pt x="71835" y="19663"/>
                </a:cubicBezTo>
                <a:cubicBezTo>
                  <a:pt x="71842" y="19628"/>
                  <a:pt x="71842" y="19603"/>
                  <a:pt x="71826" y="19593"/>
                </a:cubicBezTo>
                <a:cubicBezTo>
                  <a:pt x="71832" y="19584"/>
                  <a:pt x="71838" y="19575"/>
                  <a:pt x="71842" y="19564"/>
                </a:cubicBezTo>
                <a:cubicBezTo>
                  <a:pt x="71841" y="19561"/>
                  <a:pt x="71839" y="19555"/>
                  <a:pt x="71838" y="19553"/>
                </a:cubicBezTo>
                <a:cubicBezTo>
                  <a:pt x="71852" y="19553"/>
                  <a:pt x="71868" y="19550"/>
                  <a:pt x="71882" y="19548"/>
                </a:cubicBezTo>
                <a:cubicBezTo>
                  <a:pt x="71914" y="19514"/>
                  <a:pt x="71939" y="19478"/>
                  <a:pt x="71934" y="19442"/>
                </a:cubicBezTo>
                <a:cubicBezTo>
                  <a:pt x="71981" y="19441"/>
                  <a:pt x="72027" y="19445"/>
                  <a:pt x="72077" y="19419"/>
                </a:cubicBezTo>
                <a:lnTo>
                  <a:pt x="72077" y="19418"/>
                </a:lnTo>
                <a:close/>
                <a:moveTo>
                  <a:pt x="23621" y="22523"/>
                </a:moveTo>
                <a:cubicBezTo>
                  <a:pt x="23621" y="22523"/>
                  <a:pt x="23624" y="22523"/>
                  <a:pt x="23624" y="22524"/>
                </a:cubicBezTo>
                <a:lnTo>
                  <a:pt x="23621" y="22524"/>
                </a:lnTo>
                <a:lnTo>
                  <a:pt x="23621" y="22523"/>
                </a:lnTo>
                <a:close/>
                <a:moveTo>
                  <a:pt x="32300" y="20988"/>
                </a:moveTo>
                <a:cubicBezTo>
                  <a:pt x="32432" y="21063"/>
                  <a:pt x="32571" y="21129"/>
                  <a:pt x="32718" y="21186"/>
                </a:cubicBezTo>
                <a:cubicBezTo>
                  <a:pt x="32745" y="21213"/>
                  <a:pt x="32771" y="21239"/>
                  <a:pt x="32797" y="21266"/>
                </a:cubicBezTo>
                <a:cubicBezTo>
                  <a:pt x="32944" y="21342"/>
                  <a:pt x="33093" y="21416"/>
                  <a:pt x="33239" y="21492"/>
                </a:cubicBezTo>
                <a:cubicBezTo>
                  <a:pt x="33351" y="21594"/>
                  <a:pt x="33467" y="21696"/>
                  <a:pt x="33639" y="21739"/>
                </a:cubicBezTo>
                <a:lnTo>
                  <a:pt x="33640" y="21740"/>
                </a:lnTo>
                <a:cubicBezTo>
                  <a:pt x="33719" y="21839"/>
                  <a:pt x="33832" y="21905"/>
                  <a:pt x="33962" y="21952"/>
                </a:cubicBezTo>
                <a:lnTo>
                  <a:pt x="33964" y="21952"/>
                </a:lnTo>
                <a:cubicBezTo>
                  <a:pt x="34064" y="22066"/>
                  <a:pt x="34213" y="22131"/>
                  <a:pt x="34362" y="22195"/>
                </a:cubicBezTo>
                <a:cubicBezTo>
                  <a:pt x="34372" y="22209"/>
                  <a:pt x="34384" y="22224"/>
                  <a:pt x="34397" y="22238"/>
                </a:cubicBezTo>
                <a:cubicBezTo>
                  <a:pt x="34356" y="22303"/>
                  <a:pt x="34327" y="22367"/>
                  <a:pt x="34317" y="22431"/>
                </a:cubicBezTo>
                <a:cubicBezTo>
                  <a:pt x="34304" y="22486"/>
                  <a:pt x="34307" y="22534"/>
                  <a:pt x="34320" y="22577"/>
                </a:cubicBezTo>
                <a:cubicBezTo>
                  <a:pt x="34110" y="22453"/>
                  <a:pt x="33895" y="22337"/>
                  <a:pt x="33663" y="22238"/>
                </a:cubicBezTo>
                <a:cubicBezTo>
                  <a:pt x="33639" y="22211"/>
                  <a:pt x="33613" y="22182"/>
                  <a:pt x="33588" y="22155"/>
                </a:cubicBezTo>
                <a:lnTo>
                  <a:pt x="33588" y="22158"/>
                </a:lnTo>
                <a:cubicBezTo>
                  <a:pt x="33302" y="22002"/>
                  <a:pt x="33016" y="21847"/>
                  <a:pt x="32730" y="21693"/>
                </a:cubicBezTo>
                <a:lnTo>
                  <a:pt x="32730" y="21690"/>
                </a:lnTo>
                <a:cubicBezTo>
                  <a:pt x="32654" y="21643"/>
                  <a:pt x="32596" y="21571"/>
                  <a:pt x="32486" y="21561"/>
                </a:cubicBezTo>
                <a:cubicBezTo>
                  <a:pt x="32425" y="21494"/>
                  <a:pt x="32343" y="21449"/>
                  <a:pt x="32234" y="21438"/>
                </a:cubicBezTo>
                <a:cubicBezTo>
                  <a:pt x="32174" y="21415"/>
                  <a:pt x="32115" y="21389"/>
                  <a:pt x="32058" y="21366"/>
                </a:cubicBezTo>
                <a:cubicBezTo>
                  <a:pt x="32143" y="21242"/>
                  <a:pt x="32231" y="21117"/>
                  <a:pt x="32300" y="20988"/>
                </a:cubicBezTo>
                <a:close/>
                <a:moveTo>
                  <a:pt x="23161" y="22583"/>
                </a:moveTo>
                <a:cubicBezTo>
                  <a:pt x="23161" y="22585"/>
                  <a:pt x="23163" y="22587"/>
                  <a:pt x="23161" y="22590"/>
                </a:cubicBezTo>
                <a:cubicBezTo>
                  <a:pt x="23161" y="22592"/>
                  <a:pt x="23161" y="22592"/>
                  <a:pt x="23160" y="22592"/>
                </a:cubicBezTo>
                <a:cubicBezTo>
                  <a:pt x="23160" y="22589"/>
                  <a:pt x="23160" y="22587"/>
                  <a:pt x="23161" y="22583"/>
                </a:cubicBezTo>
                <a:close/>
                <a:moveTo>
                  <a:pt x="22982" y="22606"/>
                </a:moveTo>
                <a:cubicBezTo>
                  <a:pt x="22981" y="22609"/>
                  <a:pt x="22981" y="22609"/>
                  <a:pt x="22981" y="22610"/>
                </a:cubicBezTo>
                <a:cubicBezTo>
                  <a:pt x="22979" y="22610"/>
                  <a:pt x="22977" y="22609"/>
                  <a:pt x="22975" y="22609"/>
                </a:cubicBezTo>
                <a:cubicBezTo>
                  <a:pt x="22977" y="22609"/>
                  <a:pt x="22981" y="22609"/>
                  <a:pt x="22982" y="22606"/>
                </a:cubicBezTo>
                <a:close/>
                <a:moveTo>
                  <a:pt x="22891" y="22726"/>
                </a:moveTo>
                <a:lnTo>
                  <a:pt x="22891" y="22726"/>
                </a:lnTo>
                <a:cubicBezTo>
                  <a:pt x="22889" y="22728"/>
                  <a:pt x="22888" y="22731"/>
                  <a:pt x="22888" y="22732"/>
                </a:cubicBezTo>
                <a:lnTo>
                  <a:pt x="22876" y="22732"/>
                </a:lnTo>
                <a:cubicBezTo>
                  <a:pt x="22882" y="22729"/>
                  <a:pt x="22886" y="22728"/>
                  <a:pt x="22891" y="22726"/>
                </a:cubicBezTo>
                <a:close/>
                <a:moveTo>
                  <a:pt x="71393" y="22774"/>
                </a:moveTo>
                <a:cubicBezTo>
                  <a:pt x="71393" y="22774"/>
                  <a:pt x="71393" y="22775"/>
                  <a:pt x="71393" y="22775"/>
                </a:cubicBezTo>
                <a:lnTo>
                  <a:pt x="71393" y="22775"/>
                </a:lnTo>
                <a:cubicBezTo>
                  <a:pt x="71394" y="22775"/>
                  <a:pt x="71395" y="22775"/>
                  <a:pt x="71395" y="22774"/>
                </a:cubicBezTo>
                <a:lnTo>
                  <a:pt x="71395" y="22774"/>
                </a:lnTo>
                <a:cubicBezTo>
                  <a:pt x="71396" y="22775"/>
                  <a:pt x="71396" y="22775"/>
                  <a:pt x="71397" y="22775"/>
                </a:cubicBezTo>
                <a:lnTo>
                  <a:pt x="71394" y="22775"/>
                </a:lnTo>
                <a:cubicBezTo>
                  <a:pt x="71394" y="22775"/>
                  <a:pt x="71394" y="22775"/>
                  <a:pt x="71393" y="22775"/>
                </a:cubicBezTo>
                <a:lnTo>
                  <a:pt x="71393" y="22775"/>
                </a:lnTo>
                <a:cubicBezTo>
                  <a:pt x="71392" y="22775"/>
                  <a:pt x="71391" y="22775"/>
                  <a:pt x="71390" y="22775"/>
                </a:cubicBezTo>
                <a:cubicBezTo>
                  <a:pt x="71391" y="22775"/>
                  <a:pt x="71392" y="22774"/>
                  <a:pt x="71393" y="22774"/>
                </a:cubicBezTo>
                <a:close/>
                <a:moveTo>
                  <a:pt x="71390" y="22775"/>
                </a:moveTo>
                <a:cubicBezTo>
                  <a:pt x="71391" y="22775"/>
                  <a:pt x="71392" y="22776"/>
                  <a:pt x="71392" y="22776"/>
                </a:cubicBezTo>
                <a:lnTo>
                  <a:pt x="71388" y="22776"/>
                </a:lnTo>
                <a:cubicBezTo>
                  <a:pt x="71389" y="22776"/>
                  <a:pt x="71390" y="22775"/>
                  <a:pt x="71390" y="22775"/>
                </a:cubicBezTo>
                <a:close/>
                <a:moveTo>
                  <a:pt x="16659" y="22811"/>
                </a:moveTo>
                <a:cubicBezTo>
                  <a:pt x="16659" y="22812"/>
                  <a:pt x="16655" y="22814"/>
                  <a:pt x="16649" y="22816"/>
                </a:cubicBezTo>
                <a:cubicBezTo>
                  <a:pt x="16649" y="22814"/>
                  <a:pt x="16648" y="22814"/>
                  <a:pt x="16648" y="22812"/>
                </a:cubicBezTo>
                <a:cubicBezTo>
                  <a:pt x="16652" y="22812"/>
                  <a:pt x="16655" y="22811"/>
                  <a:pt x="16659" y="22811"/>
                </a:cubicBezTo>
                <a:close/>
                <a:moveTo>
                  <a:pt x="35166" y="22845"/>
                </a:moveTo>
                <a:lnTo>
                  <a:pt x="35166" y="22845"/>
                </a:lnTo>
                <a:cubicBezTo>
                  <a:pt x="35165" y="22848"/>
                  <a:pt x="35163" y="22849"/>
                  <a:pt x="35162" y="22854"/>
                </a:cubicBezTo>
                <a:lnTo>
                  <a:pt x="35162" y="22847"/>
                </a:lnTo>
                <a:cubicBezTo>
                  <a:pt x="35163" y="22847"/>
                  <a:pt x="35165" y="22847"/>
                  <a:pt x="35166" y="22845"/>
                </a:cubicBezTo>
                <a:close/>
                <a:moveTo>
                  <a:pt x="72782" y="19603"/>
                </a:moveTo>
                <a:cubicBezTo>
                  <a:pt x="72876" y="19620"/>
                  <a:pt x="72969" y="19638"/>
                  <a:pt x="73063" y="19656"/>
                </a:cubicBezTo>
                <a:lnTo>
                  <a:pt x="73063" y="19657"/>
                </a:lnTo>
                <a:cubicBezTo>
                  <a:pt x="73148" y="19676"/>
                  <a:pt x="73231" y="19691"/>
                  <a:pt x="73315" y="19710"/>
                </a:cubicBezTo>
                <a:cubicBezTo>
                  <a:pt x="73527" y="19754"/>
                  <a:pt x="73737" y="19797"/>
                  <a:pt x="73946" y="19842"/>
                </a:cubicBezTo>
                <a:cubicBezTo>
                  <a:pt x="73953" y="19843"/>
                  <a:pt x="73961" y="19846"/>
                  <a:pt x="73968" y="19846"/>
                </a:cubicBezTo>
                <a:cubicBezTo>
                  <a:pt x="73836" y="20054"/>
                  <a:pt x="73703" y="20258"/>
                  <a:pt x="73570" y="20466"/>
                </a:cubicBezTo>
                <a:lnTo>
                  <a:pt x="73022" y="21288"/>
                </a:lnTo>
                <a:cubicBezTo>
                  <a:pt x="72863" y="21482"/>
                  <a:pt x="72705" y="21680"/>
                  <a:pt x="72621" y="21896"/>
                </a:cubicBezTo>
                <a:cubicBezTo>
                  <a:pt x="72521" y="21948"/>
                  <a:pt x="72489" y="22026"/>
                  <a:pt x="72450" y="22105"/>
                </a:cubicBezTo>
                <a:cubicBezTo>
                  <a:pt x="72400" y="22175"/>
                  <a:pt x="72350" y="22244"/>
                  <a:pt x="72300" y="22313"/>
                </a:cubicBezTo>
                <a:cubicBezTo>
                  <a:pt x="72300" y="22313"/>
                  <a:pt x="72303" y="22313"/>
                  <a:pt x="72303" y="22315"/>
                </a:cubicBezTo>
                <a:lnTo>
                  <a:pt x="72299" y="22315"/>
                </a:lnTo>
                <a:cubicBezTo>
                  <a:pt x="72157" y="22497"/>
                  <a:pt x="72014" y="22682"/>
                  <a:pt x="71871" y="22864"/>
                </a:cubicBezTo>
                <a:cubicBezTo>
                  <a:pt x="71741" y="22818"/>
                  <a:pt x="71611" y="22772"/>
                  <a:pt x="71456" y="22772"/>
                </a:cubicBezTo>
                <a:cubicBezTo>
                  <a:pt x="71436" y="22772"/>
                  <a:pt x="71416" y="22773"/>
                  <a:pt x="71395" y="22774"/>
                </a:cubicBezTo>
                <a:lnTo>
                  <a:pt x="71395" y="22774"/>
                </a:lnTo>
                <a:cubicBezTo>
                  <a:pt x="71395" y="22774"/>
                  <a:pt x="71394" y="22774"/>
                  <a:pt x="71394" y="22774"/>
                </a:cubicBezTo>
                <a:cubicBezTo>
                  <a:pt x="71393" y="22774"/>
                  <a:pt x="71393" y="22774"/>
                  <a:pt x="71393" y="22774"/>
                </a:cubicBezTo>
                <a:lnTo>
                  <a:pt x="71393" y="22774"/>
                </a:lnTo>
                <a:cubicBezTo>
                  <a:pt x="71250" y="22698"/>
                  <a:pt x="71073" y="22676"/>
                  <a:pt x="70897" y="22655"/>
                </a:cubicBezTo>
                <a:cubicBezTo>
                  <a:pt x="70885" y="22653"/>
                  <a:pt x="70873" y="22653"/>
                  <a:pt x="70860" y="22653"/>
                </a:cubicBezTo>
                <a:cubicBezTo>
                  <a:pt x="70853" y="22653"/>
                  <a:pt x="70846" y="22653"/>
                  <a:pt x="70839" y="22653"/>
                </a:cubicBezTo>
                <a:cubicBezTo>
                  <a:pt x="70797" y="22653"/>
                  <a:pt x="70758" y="22650"/>
                  <a:pt x="70743" y="22610"/>
                </a:cubicBezTo>
                <a:lnTo>
                  <a:pt x="70744" y="22610"/>
                </a:lnTo>
                <a:cubicBezTo>
                  <a:pt x="70916" y="22311"/>
                  <a:pt x="71088" y="22009"/>
                  <a:pt x="71258" y="21708"/>
                </a:cubicBezTo>
                <a:cubicBezTo>
                  <a:pt x="71380" y="21572"/>
                  <a:pt x="71498" y="21435"/>
                  <a:pt x="71574" y="21280"/>
                </a:cubicBezTo>
                <a:cubicBezTo>
                  <a:pt x="71776" y="21084"/>
                  <a:pt x="71904" y="20860"/>
                  <a:pt x="72047" y="20643"/>
                </a:cubicBezTo>
                <a:lnTo>
                  <a:pt x="72048" y="20643"/>
                </a:lnTo>
                <a:cubicBezTo>
                  <a:pt x="72118" y="20599"/>
                  <a:pt x="72154" y="20543"/>
                  <a:pt x="72153" y="20479"/>
                </a:cubicBezTo>
                <a:cubicBezTo>
                  <a:pt x="72370" y="20188"/>
                  <a:pt x="72579" y="19895"/>
                  <a:pt x="72782" y="19603"/>
                </a:cubicBezTo>
                <a:close/>
                <a:moveTo>
                  <a:pt x="16891" y="23025"/>
                </a:moveTo>
                <a:lnTo>
                  <a:pt x="16897" y="23031"/>
                </a:lnTo>
                <a:cubicBezTo>
                  <a:pt x="16895" y="23031"/>
                  <a:pt x="16891" y="23028"/>
                  <a:pt x="16890" y="23028"/>
                </a:cubicBezTo>
                <a:cubicBezTo>
                  <a:pt x="16890" y="23028"/>
                  <a:pt x="16890" y="23027"/>
                  <a:pt x="16891" y="23025"/>
                </a:cubicBezTo>
                <a:close/>
                <a:moveTo>
                  <a:pt x="74218" y="19898"/>
                </a:moveTo>
                <a:cubicBezTo>
                  <a:pt x="74253" y="19905"/>
                  <a:pt x="74287" y="19912"/>
                  <a:pt x="74323" y="19919"/>
                </a:cubicBezTo>
                <a:cubicBezTo>
                  <a:pt x="74395" y="19943"/>
                  <a:pt x="74471" y="19960"/>
                  <a:pt x="74554" y="19960"/>
                </a:cubicBezTo>
                <a:cubicBezTo>
                  <a:pt x="74575" y="19960"/>
                  <a:pt x="74597" y="19959"/>
                  <a:pt x="74619" y="19956"/>
                </a:cubicBezTo>
                <a:cubicBezTo>
                  <a:pt x="74722" y="19974"/>
                  <a:pt x="74810" y="20018"/>
                  <a:pt x="74923" y="20018"/>
                </a:cubicBezTo>
                <a:cubicBezTo>
                  <a:pt x="74928" y="20018"/>
                  <a:pt x="74933" y="20018"/>
                  <a:pt x="74938" y="20018"/>
                </a:cubicBezTo>
                <a:cubicBezTo>
                  <a:pt x="75021" y="20035"/>
                  <a:pt x="75103" y="20051"/>
                  <a:pt x="75186" y="20069"/>
                </a:cubicBezTo>
                <a:cubicBezTo>
                  <a:pt x="75222" y="20077"/>
                  <a:pt x="75258" y="20084"/>
                  <a:pt x="75292" y="20091"/>
                </a:cubicBezTo>
                <a:cubicBezTo>
                  <a:pt x="75272" y="20121"/>
                  <a:pt x="75255" y="20154"/>
                  <a:pt x="75235" y="20184"/>
                </a:cubicBezTo>
                <a:lnTo>
                  <a:pt x="75233" y="20184"/>
                </a:lnTo>
                <a:cubicBezTo>
                  <a:pt x="75150" y="20313"/>
                  <a:pt x="75067" y="20440"/>
                  <a:pt x="74984" y="20569"/>
                </a:cubicBezTo>
                <a:cubicBezTo>
                  <a:pt x="74950" y="20629"/>
                  <a:pt x="74917" y="20688"/>
                  <a:pt x="74883" y="20749"/>
                </a:cubicBezTo>
                <a:cubicBezTo>
                  <a:pt x="74835" y="20819"/>
                  <a:pt x="74785" y="20888"/>
                  <a:pt x="74739" y="20960"/>
                </a:cubicBezTo>
                <a:lnTo>
                  <a:pt x="74738" y="20960"/>
                </a:lnTo>
                <a:cubicBezTo>
                  <a:pt x="74578" y="21217"/>
                  <a:pt x="74417" y="21481"/>
                  <a:pt x="74256" y="21743"/>
                </a:cubicBezTo>
                <a:cubicBezTo>
                  <a:pt x="74074" y="21966"/>
                  <a:pt x="73903" y="22194"/>
                  <a:pt x="73797" y="22436"/>
                </a:cubicBezTo>
                <a:lnTo>
                  <a:pt x="73800" y="22436"/>
                </a:lnTo>
                <a:cubicBezTo>
                  <a:pt x="73800" y="22436"/>
                  <a:pt x="73797" y="22436"/>
                  <a:pt x="73797" y="22439"/>
                </a:cubicBezTo>
                <a:lnTo>
                  <a:pt x="73272" y="23174"/>
                </a:lnTo>
                <a:cubicBezTo>
                  <a:pt x="73221" y="23163"/>
                  <a:pt x="73168" y="23151"/>
                  <a:pt x="73116" y="23140"/>
                </a:cubicBezTo>
                <a:lnTo>
                  <a:pt x="72833" y="23081"/>
                </a:lnTo>
                <a:lnTo>
                  <a:pt x="72830" y="23081"/>
                </a:lnTo>
                <a:cubicBezTo>
                  <a:pt x="72635" y="23047"/>
                  <a:pt x="72475" y="22954"/>
                  <a:pt x="72261" y="22950"/>
                </a:cubicBezTo>
                <a:cubicBezTo>
                  <a:pt x="72259" y="22946"/>
                  <a:pt x="72256" y="22944"/>
                  <a:pt x="72252" y="22944"/>
                </a:cubicBezTo>
                <a:cubicBezTo>
                  <a:pt x="72249" y="22944"/>
                  <a:pt x="72246" y="22946"/>
                  <a:pt x="72241" y="22950"/>
                </a:cubicBezTo>
                <a:lnTo>
                  <a:pt x="72241" y="22952"/>
                </a:lnTo>
                <a:cubicBezTo>
                  <a:pt x="72201" y="22945"/>
                  <a:pt x="72164" y="22931"/>
                  <a:pt x="72128" y="22917"/>
                </a:cubicBezTo>
                <a:cubicBezTo>
                  <a:pt x="72226" y="22806"/>
                  <a:pt x="72313" y="22695"/>
                  <a:pt x="72370" y="22570"/>
                </a:cubicBezTo>
                <a:cubicBezTo>
                  <a:pt x="72563" y="22406"/>
                  <a:pt x="72655" y="22205"/>
                  <a:pt x="72788" y="22018"/>
                </a:cubicBezTo>
                <a:lnTo>
                  <a:pt x="72787" y="22018"/>
                </a:lnTo>
                <a:cubicBezTo>
                  <a:pt x="72924" y="21829"/>
                  <a:pt x="73060" y="21638"/>
                  <a:pt x="73196" y="21449"/>
                </a:cubicBezTo>
                <a:lnTo>
                  <a:pt x="73199" y="21449"/>
                </a:lnTo>
                <a:cubicBezTo>
                  <a:pt x="73364" y="21192"/>
                  <a:pt x="73530" y="20934"/>
                  <a:pt x="73694" y="20678"/>
                </a:cubicBezTo>
                <a:cubicBezTo>
                  <a:pt x="73882" y="20422"/>
                  <a:pt x="74065" y="20162"/>
                  <a:pt x="74218" y="19898"/>
                </a:cubicBezTo>
                <a:close/>
                <a:moveTo>
                  <a:pt x="19711" y="16001"/>
                </a:moveTo>
                <a:lnTo>
                  <a:pt x="19711" y="16001"/>
                </a:lnTo>
                <a:cubicBezTo>
                  <a:pt x="19704" y="16204"/>
                  <a:pt x="19720" y="16400"/>
                  <a:pt x="19763" y="16592"/>
                </a:cubicBezTo>
                <a:lnTo>
                  <a:pt x="19766" y="16592"/>
                </a:lnTo>
                <a:lnTo>
                  <a:pt x="19763" y="16594"/>
                </a:lnTo>
                <a:cubicBezTo>
                  <a:pt x="19763" y="16645"/>
                  <a:pt x="19754" y="16700"/>
                  <a:pt x="19763" y="16748"/>
                </a:cubicBezTo>
                <a:cubicBezTo>
                  <a:pt x="19789" y="16893"/>
                  <a:pt x="19813" y="17040"/>
                  <a:pt x="19840" y="17185"/>
                </a:cubicBezTo>
                <a:cubicBezTo>
                  <a:pt x="19527" y="17216"/>
                  <a:pt x="19210" y="17254"/>
                  <a:pt x="18894" y="17299"/>
                </a:cubicBezTo>
                <a:cubicBezTo>
                  <a:pt x="17348" y="17516"/>
                  <a:pt x="15816" y="17875"/>
                  <a:pt x="14279" y="18340"/>
                </a:cubicBezTo>
                <a:lnTo>
                  <a:pt x="14279" y="18343"/>
                </a:lnTo>
                <a:cubicBezTo>
                  <a:pt x="13908" y="18440"/>
                  <a:pt x="13548" y="18586"/>
                  <a:pt x="13182" y="18705"/>
                </a:cubicBezTo>
                <a:cubicBezTo>
                  <a:pt x="12730" y="18853"/>
                  <a:pt x="12280" y="19010"/>
                  <a:pt x="11835" y="19175"/>
                </a:cubicBezTo>
                <a:cubicBezTo>
                  <a:pt x="11823" y="19159"/>
                  <a:pt x="11813" y="19140"/>
                  <a:pt x="11802" y="19125"/>
                </a:cubicBezTo>
                <a:lnTo>
                  <a:pt x="11801" y="19125"/>
                </a:lnTo>
                <a:cubicBezTo>
                  <a:pt x="11706" y="18948"/>
                  <a:pt x="11642" y="18754"/>
                  <a:pt x="11488" y="18612"/>
                </a:cubicBezTo>
                <a:cubicBezTo>
                  <a:pt x="11488" y="18611"/>
                  <a:pt x="11487" y="18611"/>
                  <a:pt x="11487" y="18609"/>
                </a:cubicBezTo>
                <a:cubicBezTo>
                  <a:pt x="11423" y="18522"/>
                  <a:pt x="11415" y="18402"/>
                  <a:pt x="11327" y="18327"/>
                </a:cubicBezTo>
                <a:lnTo>
                  <a:pt x="11324" y="18327"/>
                </a:lnTo>
                <a:cubicBezTo>
                  <a:pt x="11314" y="18301"/>
                  <a:pt x="11297" y="18286"/>
                  <a:pt x="11269" y="18286"/>
                </a:cubicBezTo>
                <a:cubicBezTo>
                  <a:pt x="11257" y="18286"/>
                  <a:pt x="11244" y="18288"/>
                  <a:pt x="11228" y="18294"/>
                </a:cubicBezTo>
                <a:cubicBezTo>
                  <a:pt x="11208" y="18292"/>
                  <a:pt x="11187" y="18291"/>
                  <a:pt x="11166" y="18291"/>
                </a:cubicBezTo>
                <a:cubicBezTo>
                  <a:pt x="11121" y="18291"/>
                  <a:pt x="11075" y="18297"/>
                  <a:pt x="11026" y="18316"/>
                </a:cubicBezTo>
                <a:cubicBezTo>
                  <a:pt x="11023" y="18316"/>
                  <a:pt x="11023" y="18317"/>
                  <a:pt x="11022" y="18317"/>
                </a:cubicBezTo>
                <a:lnTo>
                  <a:pt x="11023" y="18316"/>
                </a:lnTo>
                <a:lnTo>
                  <a:pt x="11023" y="18316"/>
                </a:lnTo>
                <a:cubicBezTo>
                  <a:pt x="10930" y="18346"/>
                  <a:pt x="10840" y="18382"/>
                  <a:pt x="10763" y="18445"/>
                </a:cubicBezTo>
                <a:lnTo>
                  <a:pt x="10761" y="18445"/>
                </a:lnTo>
                <a:cubicBezTo>
                  <a:pt x="10640" y="18462"/>
                  <a:pt x="10542" y="18526"/>
                  <a:pt x="10456" y="18611"/>
                </a:cubicBezTo>
                <a:cubicBezTo>
                  <a:pt x="10436" y="18624"/>
                  <a:pt x="10415" y="18635"/>
                  <a:pt x="10396" y="18648"/>
                </a:cubicBezTo>
                <a:cubicBezTo>
                  <a:pt x="10313" y="18688"/>
                  <a:pt x="10229" y="18727"/>
                  <a:pt x="10167" y="18795"/>
                </a:cubicBezTo>
                <a:cubicBezTo>
                  <a:pt x="9676" y="19076"/>
                  <a:pt x="9161" y="19303"/>
                  <a:pt x="8668" y="19575"/>
                </a:cubicBezTo>
                <a:cubicBezTo>
                  <a:pt x="8351" y="19752"/>
                  <a:pt x="8001" y="19886"/>
                  <a:pt x="7728" y="20135"/>
                </a:cubicBezTo>
                <a:cubicBezTo>
                  <a:pt x="7708" y="20150"/>
                  <a:pt x="7688" y="20164"/>
                  <a:pt x="7669" y="20180"/>
                </a:cubicBezTo>
                <a:lnTo>
                  <a:pt x="7669" y="20178"/>
                </a:lnTo>
                <a:cubicBezTo>
                  <a:pt x="7630" y="20210"/>
                  <a:pt x="7592" y="20243"/>
                  <a:pt x="7552" y="20274"/>
                </a:cubicBezTo>
                <a:lnTo>
                  <a:pt x="7555" y="20274"/>
                </a:lnTo>
                <a:cubicBezTo>
                  <a:pt x="7547" y="20286"/>
                  <a:pt x="7537" y="20296"/>
                  <a:pt x="7529" y="20307"/>
                </a:cubicBezTo>
                <a:lnTo>
                  <a:pt x="7527" y="20307"/>
                </a:lnTo>
                <a:cubicBezTo>
                  <a:pt x="7456" y="20379"/>
                  <a:pt x="7444" y="20444"/>
                  <a:pt x="7480" y="20510"/>
                </a:cubicBezTo>
                <a:cubicBezTo>
                  <a:pt x="7537" y="20618"/>
                  <a:pt x="7592" y="20724"/>
                  <a:pt x="7648" y="20832"/>
                </a:cubicBezTo>
                <a:lnTo>
                  <a:pt x="7649" y="20835"/>
                </a:lnTo>
                <a:cubicBezTo>
                  <a:pt x="7649" y="20835"/>
                  <a:pt x="7649" y="20837"/>
                  <a:pt x="7648" y="20837"/>
                </a:cubicBezTo>
                <a:cubicBezTo>
                  <a:pt x="7673" y="20895"/>
                  <a:pt x="7699" y="20957"/>
                  <a:pt x="7726" y="21016"/>
                </a:cubicBezTo>
                <a:cubicBezTo>
                  <a:pt x="7029" y="21395"/>
                  <a:pt x="6311" y="21731"/>
                  <a:pt x="5652" y="22177"/>
                </a:cubicBezTo>
                <a:cubicBezTo>
                  <a:pt x="5632" y="22185"/>
                  <a:pt x="5611" y="22198"/>
                  <a:pt x="5589" y="22220"/>
                </a:cubicBezTo>
                <a:cubicBezTo>
                  <a:pt x="4995" y="22526"/>
                  <a:pt x="4431" y="22878"/>
                  <a:pt x="3873" y="23237"/>
                </a:cubicBezTo>
                <a:cubicBezTo>
                  <a:pt x="3841" y="23077"/>
                  <a:pt x="3794" y="22925"/>
                  <a:pt x="3750" y="22774"/>
                </a:cubicBezTo>
                <a:cubicBezTo>
                  <a:pt x="3744" y="22449"/>
                  <a:pt x="3621" y="22174"/>
                  <a:pt x="3492" y="21902"/>
                </a:cubicBezTo>
                <a:cubicBezTo>
                  <a:pt x="4223" y="21479"/>
                  <a:pt x="4952" y="21051"/>
                  <a:pt x="5681" y="20622"/>
                </a:cubicBezTo>
                <a:cubicBezTo>
                  <a:pt x="6404" y="20198"/>
                  <a:pt x="7170" y="19853"/>
                  <a:pt x="7905" y="19455"/>
                </a:cubicBezTo>
                <a:cubicBezTo>
                  <a:pt x="8754" y="18996"/>
                  <a:pt x="9656" y="18684"/>
                  <a:pt x="10518" y="18261"/>
                </a:cubicBezTo>
                <a:cubicBezTo>
                  <a:pt x="10531" y="18263"/>
                  <a:pt x="10544" y="18264"/>
                  <a:pt x="10557" y="18264"/>
                </a:cubicBezTo>
                <a:cubicBezTo>
                  <a:pt x="10723" y="18264"/>
                  <a:pt x="10862" y="18134"/>
                  <a:pt x="11019" y="18081"/>
                </a:cubicBezTo>
                <a:cubicBezTo>
                  <a:pt x="11811" y="17812"/>
                  <a:pt x="12601" y="17523"/>
                  <a:pt x="13390" y="17238"/>
                </a:cubicBezTo>
                <a:cubicBezTo>
                  <a:pt x="14075" y="17046"/>
                  <a:pt x="14764" y="16893"/>
                  <a:pt x="15444" y="16649"/>
                </a:cubicBezTo>
                <a:lnTo>
                  <a:pt x="15444" y="16648"/>
                </a:lnTo>
                <a:cubicBezTo>
                  <a:pt x="15444" y="16648"/>
                  <a:pt x="15445" y="16648"/>
                  <a:pt x="15445" y="16649"/>
                </a:cubicBezTo>
                <a:cubicBezTo>
                  <a:pt x="15453" y="16650"/>
                  <a:pt x="15460" y="16650"/>
                  <a:pt x="15467" y="16650"/>
                </a:cubicBezTo>
                <a:cubicBezTo>
                  <a:pt x="15671" y="16650"/>
                  <a:pt x="15881" y="16556"/>
                  <a:pt x="16088" y="16516"/>
                </a:cubicBezTo>
                <a:cubicBezTo>
                  <a:pt x="16094" y="16516"/>
                  <a:pt x="16100" y="16517"/>
                  <a:pt x="16106" y="16517"/>
                </a:cubicBezTo>
                <a:cubicBezTo>
                  <a:pt x="16286" y="16517"/>
                  <a:pt x="16466" y="16456"/>
                  <a:pt x="16646" y="16405"/>
                </a:cubicBezTo>
                <a:lnTo>
                  <a:pt x="16648" y="16405"/>
                </a:lnTo>
                <a:cubicBezTo>
                  <a:pt x="16648" y="16405"/>
                  <a:pt x="16648" y="16406"/>
                  <a:pt x="16647" y="16406"/>
                </a:cubicBezTo>
                <a:lnTo>
                  <a:pt x="16647" y="16406"/>
                </a:lnTo>
                <a:cubicBezTo>
                  <a:pt x="16876" y="16364"/>
                  <a:pt x="17103" y="16322"/>
                  <a:pt x="17333" y="16280"/>
                </a:cubicBezTo>
                <a:cubicBezTo>
                  <a:pt x="17468" y="16270"/>
                  <a:pt x="17600" y="16274"/>
                  <a:pt x="17736" y="16209"/>
                </a:cubicBezTo>
                <a:lnTo>
                  <a:pt x="17736" y="16207"/>
                </a:lnTo>
                <a:lnTo>
                  <a:pt x="17737" y="16209"/>
                </a:lnTo>
                <a:cubicBezTo>
                  <a:pt x="18214" y="16153"/>
                  <a:pt x="18693" y="16095"/>
                  <a:pt x="19172" y="16037"/>
                </a:cubicBezTo>
                <a:cubicBezTo>
                  <a:pt x="19352" y="16025"/>
                  <a:pt x="19532" y="16014"/>
                  <a:pt x="19711" y="16001"/>
                </a:cubicBezTo>
                <a:close/>
                <a:moveTo>
                  <a:pt x="26167" y="23265"/>
                </a:moveTo>
                <a:lnTo>
                  <a:pt x="26167" y="23267"/>
                </a:lnTo>
                <a:lnTo>
                  <a:pt x="26166" y="23265"/>
                </a:lnTo>
                <a:close/>
                <a:moveTo>
                  <a:pt x="12383" y="20758"/>
                </a:moveTo>
                <a:cubicBezTo>
                  <a:pt x="12402" y="20779"/>
                  <a:pt x="12422" y="20799"/>
                  <a:pt x="12445" y="20815"/>
                </a:cubicBezTo>
                <a:cubicBezTo>
                  <a:pt x="12493" y="20894"/>
                  <a:pt x="12505" y="20991"/>
                  <a:pt x="12581" y="21051"/>
                </a:cubicBezTo>
                <a:cubicBezTo>
                  <a:pt x="12615" y="21116"/>
                  <a:pt x="12648" y="21179"/>
                  <a:pt x="12682" y="21242"/>
                </a:cubicBezTo>
                <a:lnTo>
                  <a:pt x="12684" y="21239"/>
                </a:lnTo>
                <a:lnTo>
                  <a:pt x="12684" y="21242"/>
                </a:lnTo>
                <a:cubicBezTo>
                  <a:pt x="12702" y="21273"/>
                  <a:pt x="12720" y="21308"/>
                  <a:pt x="12738" y="21339"/>
                </a:cubicBezTo>
                <a:cubicBezTo>
                  <a:pt x="12768" y="21394"/>
                  <a:pt x="12798" y="21449"/>
                  <a:pt x="12827" y="21504"/>
                </a:cubicBezTo>
                <a:lnTo>
                  <a:pt x="12827" y="21507"/>
                </a:lnTo>
                <a:cubicBezTo>
                  <a:pt x="12809" y="21560"/>
                  <a:pt x="12781" y="21572"/>
                  <a:pt x="12750" y="21572"/>
                </a:cubicBezTo>
                <a:cubicBezTo>
                  <a:pt x="12727" y="21572"/>
                  <a:pt x="12704" y="21566"/>
                  <a:pt x="12681" y="21566"/>
                </a:cubicBezTo>
                <a:cubicBezTo>
                  <a:pt x="12668" y="21566"/>
                  <a:pt x="12655" y="21568"/>
                  <a:pt x="12644" y="21574"/>
                </a:cubicBezTo>
                <a:cubicBezTo>
                  <a:pt x="12636" y="21570"/>
                  <a:pt x="12629" y="21569"/>
                  <a:pt x="12622" y="21569"/>
                </a:cubicBezTo>
                <a:cubicBezTo>
                  <a:pt x="12603" y="21569"/>
                  <a:pt x="12584" y="21579"/>
                  <a:pt x="12565" y="21587"/>
                </a:cubicBezTo>
                <a:lnTo>
                  <a:pt x="12562" y="21587"/>
                </a:lnTo>
                <a:cubicBezTo>
                  <a:pt x="12551" y="21583"/>
                  <a:pt x="12540" y="21581"/>
                  <a:pt x="12528" y="21581"/>
                </a:cubicBezTo>
                <a:cubicBezTo>
                  <a:pt x="12500" y="21581"/>
                  <a:pt x="12470" y="21591"/>
                  <a:pt x="12439" y="21601"/>
                </a:cubicBezTo>
                <a:cubicBezTo>
                  <a:pt x="12353" y="21618"/>
                  <a:pt x="12266" y="21614"/>
                  <a:pt x="12184" y="21673"/>
                </a:cubicBezTo>
                <a:lnTo>
                  <a:pt x="12121" y="21700"/>
                </a:lnTo>
                <a:cubicBezTo>
                  <a:pt x="12002" y="21736"/>
                  <a:pt x="11914" y="21809"/>
                  <a:pt x="11831" y="21893"/>
                </a:cubicBezTo>
                <a:cubicBezTo>
                  <a:pt x="11760" y="21925"/>
                  <a:pt x="11709" y="21969"/>
                  <a:pt x="11683" y="22032"/>
                </a:cubicBezTo>
                <a:cubicBezTo>
                  <a:pt x="11617" y="22082"/>
                  <a:pt x="11609" y="22141"/>
                  <a:pt x="11602" y="22198"/>
                </a:cubicBezTo>
                <a:lnTo>
                  <a:pt x="11603" y="22198"/>
                </a:lnTo>
                <a:lnTo>
                  <a:pt x="11602" y="22201"/>
                </a:lnTo>
                <a:cubicBezTo>
                  <a:pt x="11596" y="22212"/>
                  <a:pt x="11589" y="22225"/>
                  <a:pt x="11584" y="22240"/>
                </a:cubicBezTo>
                <a:lnTo>
                  <a:pt x="11584" y="22241"/>
                </a:lnTo>
                <a:cubicBezTo>
                  <a:pt x="11579" y="22255"/>
                  <a:pt x="11574" y="22270"/>
                  <a:pt x="11573" y="22282"/>
                </a:cubicBezTo>
                <a:lnTo>
                  <a:pt x="11524" y="22310"/>
                </a:lnTo>
                <a:cubicBezTo>
                  <a:pt x="11523" y="22310"/>
                  <a:pt x="11522" y="22310"/>
                  <a:pt x="11520" y="22310"/>
                </a:cubicBezTo>
                <a:cubicBezTo>
                  <a:pt x="11361" y="22310"/>
                  <a:pt x="11217" y="22392"/>
                  <a:pt x="11075" y="22483"/>
                </a:cubicBezTo>
                <a:cubicBezTo>
                  <a:pt x="11029" y="22504"/>
                  <a:pt x="10982" y="22527"/>
                  <a:pt x="10936" y="22547"/>
                </a:cubicBezTo>
                <a:lnTo>
                  <a:pt x="10934" y="22547"/>
                </a:lnTo>
                <a:cubicBezTo>
                  <a:pt x="10928" y="22547"/>
                  <a:pt x="10921" y="22547"/>
                  <a:pt x="10915" y="22547"/>
                </a:cubicBezTo>
                <a:cubicBezTo>
                  <a:pt x="10752" y="22547"/>
                  <a:pt x="10630" y="22666"/>
                  <a:pt x="10491" y="22735"/>
                </a:cubicBezTo>
                <a:cubicBezTo>
                  <a:pt x="10398" y="22785"/>
                  <a:pt x="10305" y="22835"/>
                  <a:pt x="10210" y="22885"/>
                </a:cubicBezTo>
                <a:lnTo>
                  <a:pt x="10207" y="22885"/>
                </a:lnTo>
                <a:cubicBezTo>
                  <a:pt x="9920" y="23021"/>
                  <a:pt x="9632" y="23157"/>
                  <a:pt x="9345" y="23293"/>
                </a:cubicBezTo>
                <a:lnTo>
                  <a:pt x="9344" y="23295"/>
                </a:lnTo>
                <a:cubicBezTo>
                  <a:pt x="9308" y="23315"/>
                  <a:pt x="9270" y="23335"/>
                  <a:pt x="9232" y="23353"/>
                </a:cubicBezTo>
                <a:cubicBezTo>
                  <a:pt x="9217" y="23320"/>
                  <a:pt x="9198" y="23290"/>
                  <a:pt x="9182" y="23257"/>
                </a:cubicBezTo>
                <a:cubicBezTo>
                  <a:pt x="9182" y="23257"/>
                  <a:pt x="9181" y="23257"/>
                  <a:pt x="9181" y="23256"/>
                </a:cubicBezTo>
                <a:cubicBezTo>
                  <a:pt x="9165" y="23224"/>
                  <a:pt x="9146" y="23192"/>
                  <a:pt x="9131" y="23161"/>
                </a:cubicBezTo>
                <a:cubicBezTo>
                  <a:pt x="9131" y="23161"/>
                  <a:pt x="9131" y="23160"/>
                  <a:pt x="9132" y="23160"/>
                </a:cubicBezTo>
                <a:cubicBezTo>
                  <a:pt x="9095" y="23088"/>
                  <a:pt x="9058" y="23014"/>
                  <a:pt x="9018" y="22942"/>
                </a:cubicBezTo>
                <a:lnTo>
                  <a:pt x="9016" y="22942"/>
                </a:lnTo>
                <a:cubicBezTo>
                  <a:pt x="8979" y="22871"/>
                  <a:pt x="8939" y="22798"/>
                  <a:pt x="8900" y="22726"/>
                </a:cubicBezTo>
                <a:cubicBezTo>
                  <a:pt x="8839" y="22625"/>
                  <a:pt x="8810" y="22504"/>
                  <a:pt x="8757" y="22398"/>
                </a:cubicBezTo>
                <a:cubicBezTo>
                  <a:pt x="8882" y="22338"/>
                  <a:pt x="9002" y="22267"/>
                  <a:pt x="9108" y="22168"/>
                </a:cubicBezTo>
                <a:cubicBezTo>
                  <a:pt x="9131" y="22159"/>
                  <a:pt x="9148" y="22145"/>
                  <a:pt x="9165" y="22126"/>
                </a:cubicBezTo>
                <a:cubicBezTo>
                  <a:pt x="9537" y="22052"/>
                  <a:pt x="9839" y="21814"/>
                  <a:pt x="10169" y="21645"/>
                </a:cubicBezTo>
                <a:cubicBezTo>
                  <a:pt x="10383" y="21621"/>
                  <a:pt x="10572" y="21515"/>
                  <a:pt x="10756" y="21396"/>
                </a:cubicBezTo>
                <a:lnTo>
                  <a:pt x="10756" y="21395"/>
                </a:lnTo>
                <a:cubicBezTo>
                  <a:pt x="10764" y="21396"/>
                  <a:pt x="10772" y="21396"/>
                  <a:pt x="10781" y="21396"/>
                </a:cubicBezTo>
                <a:cubicBezTo>
                  <a:pt x="10908" y="21396"/>
                  <a:pt x="11016" y="21316"/>
                  <a:pt x="11129" y="21252"/>
                </a:cubicBezTo>
                <a:cubicBezTo>
                  <a:pt x="11549" y="21087"/>
                  <a:pt x="11967" y="20923"/>
                  <a:pt x="12383" y="20758"/>
                </a:cubicBezTo>
                <a:close/>
                <a:moveTo>
                  <a:pt x="36287" y="22069"/>
                </a:moveTo>
                <a:cubicBezTo>
                  <a:pt x="36486" y="22252"/>
                  <a:pt x="36688" y="22431"/>
                  <a:pt x="36888" y="22609"/>
                </a:cubicBezTo>
                <a:cubicBezTo>
                  <a:pt x="36930" y="22649"/>
                  <a:pt x="36968" y="22692"/>
                  <a:pt x="37007" y="22732"/>
                </a:cubicBezTo>
                <a:cubicBezTo>
                  <a:pt x="37190" y="22885"/>
                  <a:pt x="37372" y="23038"/>
                  <a:pt x="37557" y="23192"/>
                </a:cubicBezTo>
                <a:cubicBezTo>
                  <a:pt x="37511" y="23255"/>
                  <a:pt x="37462" y="23317"/>
                  <a:pt x="37415" y="23379"/>
                </a:cubicBezTo>
                <a:cubicBezTo>
                  <a:pt x="37329" y="23312"/>
                  <a:pt x="37240" y="23247"/>
                  <a:pt x="37147" y="23184"/>
                </a:cubicBezTo>
                <a:lnTo>
                  <a:pt x="37147" y="23181"/>
                </a:lnTo>
                <a:lnTo>
                  <a:pt x="37146" y="23181"/>
                </a:lnTo>
                <a:cubicBezTo>
                  <a:pt x="36812" y="22871"/>
                  <a:pt x="36467" y="22573"/>
                  <a:pt x="36109" y="22284"/>
                </a:cubicBezTo>
                <a:lnTo>
                  <a:pt x="36287" y="22069"/>
                </a:lnTo>
                <a:close/>
                <a:moveTo>
                  <a:pt x="73693" y="23483"/>
                </a:moveTo>
                <a:cubicBezTo>
                  <a:pt x="73693" y="23484"/>
                  <a:pt x="73693" y="23485"/>
                  <a:pt x="73693" y="23486"/>
                </a:cubicBezTo>
                <a:lnTo>
                  <a:pt x="73692" y="23486"/>
                </a:lnTo>
                <a:lnTo>
                  <a:pt x="73693" y="23483"/>
                </a:lnTo>
                <a:close/>
                <a:moveTo>
                  <a:pt x="74944" y="21245"/>
                </a:moveTo>
                <a:cubicBezTo>
                  <a:pt x="74947" y="21253"/>
                  <a:pt x="74951" y="21260"/>
                  <a:pt x="74954" y="21269"/>
                </a:cubicBezTo>
                <a:lnTo>
                  <a:pt x="74956" y="21272"/>
                </a:lnTo>
                <a:lnTo>
                  <a:pt x="74954" y="21272"/>
                </a:lnTo>
                <a:cubicBezTo>
                  <a:pt x="74981" y="21316"/>
                  <a:pt x="75026" y="21343"/>
                  <a:pt x="75083" y="21361"/>
                </a:cubicBezTo>
                <a:cubicBezTo>
                  <a:pt x="75113" y="21418"/>
                  <a:pt x="75195" y="21411"/>
                  <a:pt x="75259" y="21424"/>
                </a:cubicBezTo>
                <a:lnTo>
                  <a:pt x="75259" y="21422"/>
                </a:lnTo>
                <a:cubicBezTo>
                  <a:pt x="75298" y="21429"/>
                  <a:pt x="75330" y="21449"/>
                  <a:pt x="75372" y="21449"/>
                </a:cubicBezTo>
                <a:cubicBezTo>
                  <a:pt x="75389" y="21449"/>
                  <a:pt x="75407" y="21445"/>
                  <a:pt x="75428" y="21436"/>
                </a:cubicBezTo>
                <a:cubicBezTo>
                  <a:pt x="75445" y="21436"/>
                  <a:pt x="75462" y="21439"/>
                  <a:pt x="75479" y="21439"/>
                </a:cubicBezTo>
                <a:cubicBezTo>
                  <a:pt x="75499" y="21439"/>
                  <a:pt x="75519" y="21436"/>
                  <a:pt x="75541" y="21422"/>
                </a:cubicBezTo>
                <a:cubicBezTo>
                  <a:pt x="75553" y="21423"/>
                  <a:pt x="75565" y="21426"/>
                  <a:pt x="75576" y="21426"/>
                </a:cubicBezTo>
                <a:cubicBezTo>
                  <a:pt x="75591" y="21426"/>
                  <a:pt x="75605" y="21422"/>
                  <a:pt x="75621" y="21408"/>
                </a:cubicBezTo>
                <a:cubicBezTo>
                  <a:pt x="75621" y="21408"/>
                  <a:pt x="75621" y="21405"/>
                  <a:pt x="75624" y="21405"/>
                </a:cubicBezTo>
                <a:cubicBezTo>
                  <a:pt x="75676" y="21389"/>
                  <a:pt x="75726" y="21372"/>
                  <a:pt x="75769" y="21333"/>
                </a:cubicBezTo>
                <a:lnTo>
                  <a:pt x="75770" y="21332"/>
                </a:lnTo>
                <a:lnTo>
                  <a:pt x="75770" y="21332"/>
                </a:lnTo>
                <a:cubicBezTo>
                  <a:pt x="75770" y="21333"/>
                  <a:pt x="75769" y="21333"/>
                  <a:pt x="75769" y="21336"/>
                </a:cubicBezTo>
                <a:lnTo>
                  <a:pt x="75779" y="21331"/>
                </a:lnTo>
                <a:lnTo>
                  <a:pt x="75779" y="21331"/>
                </a:lnTo>
                <a:cubicBezTo>
                  <a:pt x="75749" y="21414"/>
                  <a:pt x="75731" y="21499"/>
                  <a:pt x="75727" y="21588"/>
                </a:cubicBezTo>
                <a:cubicBezTo>
                  <a:pt x="75720" y="21590"/>
                  <a:pt x="75711" y="21590"/>
                  <a:pt x="75703" y="21593"/>
                </a:cubicBezTo>
                <a:cubicBezTo>
                  <a:pt x="75375" y="21816"/>
                  <a:pt x="75323" y="22138"/>
                  <a:pt x="75106" y="22403"/>
                </a:cubicBezTo>
                <a:cubicBezTo>
                  <a:pt x="75086" y="22430"/>
                  <a:pt x="75069" y="22459"/>
                  <a:pt x="75054" y="22487"/>
                </a:cubicBezTo>
                <a:cubicBezTo>
                  <a:pt x="75020" y="22556"/>
                  <a:pt x="74994" y="22626"/>
                  <a:pt x="75019" y="22690"/>
                </a:cubicBezTo>
                <a:lnTo>
                  <a:pt x="75024" y="22696"/>
                </a:lnTo>
                <a:cubicBezTo>
                  <a:pt x="74966" y="22736"/>
                  <a:pt x="74924" y="22785"/>
                  <a:pt x="74903" y="22836"/>
                </a:cubicBezTo>
                <a:cubicBezTo>
                  <a:pt x="74870" y="22859"/>
                  <a:pt x="74840" y="22882"/>
                  <a:pt x="74817" y="22908"/>
                </a:cubicBezTo>
                <a:cubicBezTo>
                  <a:pt x="74762" y="22984"/>
                  <a:pt x="74652" y="23066"/>
                  <a:pt x="74748" y="23116"/>
                </a:cubicBezTo>
                <a:cubicBezTo>
                  <a:pt x="74742" y="23120"/>
                  <a:pt x="74738" y="23121"/>
                  <a:pt x="74732" y="23126"/>
                </a:cubicBezTo>
                <a:cubicBezTo>
                  <a:pt x="74698" y="23139"/>
                  <a:pt x="74679" y="23154"/>
                  <a:pt x="74675" y="23171"/>
                </a:cubicBezTo>
                <a:cubicBezTo>
                  <a:pt x="74672" y="23174"/>
                  <a:pt x="74666" y="23176"/>
                  <a:pt x="74662" y="23177"/>
                </a:cubicBezTo>
                <a:cubicBezTo>
                  <a:pt x="74493" y="23279"/>
                  <a:pt x="74426" y="23405"/>
                  <a:pt x="74439" y="23549"/>
                </a:cubicBezTo>
                <a:cubicBezTo>
                  <a:pt x="74440" y="23555"/>
                  <a:pt x="74443" y="23562"/>
                  <a:pt x="74444" y="23567"/>
                </a:cubicBezTo>
                <a:lnTo>
                  <a:pt x="74436" y="23577"/>
                </a:lnTo>
                <a:cubicBezTo>
                  <a:pt x="74416" y="23545"/>
                  <a:pt x="74390" y="23519"/>
                  <a:pt x="74360" y="23494"/>
                </a:cubicBezTo>
                <a:cubicBezTo>
                  <a:pt x="74261" y="23412"/>
                  <a:pt x="74164" y="23328"/>
                  <a:pt x="73996" y="23328"/>
                </a:cubicBezTo>
                <a:lnTo>
                  <a:pt x="73995" y="23328"/>
                </a:lnTo>
                <a:cubicBezTo>
                  <a:pt x="73932" y="23315"/>
                  <a:pt x="73870" y="23305"/>
                  <a:pt x="73807" y="23292"/>
                </a:cubicBezTo>
                <a:cubicBezTo>
                  <a:pt x="73716" y="23272"/>
                  <a:pt x="73627" y="23252"/>
                  <a:pt x="73535" y="23234"/>
                </a:cubicBezTo>
                <a:cubicBezTo>
                  <a:pt x="73548" y="23216"/>
                  <a:pt x="73558" y="23199"/>
                  <a:pt x="73566" y="23180"/>
                </a:cubicBezTo>
                <a:cubicBezTo>
                  <a:pt x="73601" y="23166"/>
                  <a:pt x="73636" y="23150"/>
                  <a:pt x="73646" y="23127"/>
                </a:cubicBezTo>
                <a:cubicBezTo>
                  <a:pt x="73842" y="22941"/>
                  <a:pt x="74042" y="22756"/>
                  <a:pt x="74029" y="22522"/>
                </a:cubicBezTo>
                <a:cubicBezTo>
                  <a:pt x="74353" y="22232"/>
                  <a:pt x="74593" y="21923"/>
                  <a:pt x="74622" y="21561"/>
                </a:cubicBezTo>
                <a:cubicBezTo>
                  <a:pt x="74623" y="21561"/>
                  <a:pt x="74626" y="21562"/>
                  <a:pt x="74629" y="21562"/>
                </a:cubicBezTo>
                <a:cubicBezTo>
                  <a:pt x="74789" y="21475"/>
                  <a:pt x="74888" y="21366"/>
                  <a:pt x="74944" y="21245"/>
                </a:cubicBezTo>
                <a:close/>
                <a:moveTo>
                  <a:pt x="35910" y="22530"/>
                </a:moveTo>
                <a:cubicBezTo>
                  <a:pt x="35949" y="22556"/>
                  <a:pt x="35985" y="22583"/>
                  <a:pt x="36022" y="22610"/>
                </a:cubicBezTo>
                <a:cubicBezTo>
                  <a:pt x="36045" y="22716"/>
                  <a:pt x="36172" y="22742"/>
                  <a:pt x="36240" y="22814"/>
                </a:cubicBezTo>
                <a:lnTo>
                  <a:pt x="36240" y="22816"/>
                </a:lnTo>
                <a:cubicBezTo>
                  <a:pt x="36560" y="23090"/>
                  <a:pt x="36875" y="23369"/>
                  <a:pt x="37206" y="23634"/>
                </a:cubicBezTo>
                <a:cubicBezTo>
                  <a:pt x="37212" y="23637"/>
                  <a:pt x="37216" y="23641"/>
                  <a:pt x="37220" y="23644"/>
                </a:cubicBezTo>
                <a:cubicBezTo>
                  <a:pt x="37176" y="23704"/>
                  <a:pt x="37132" y="23763"/>
                  <a:pt x="37089" y="23821"/>
                </a:cubicBezTo>
                <a:cubicBezTo>
                  <a:pt x="37061" y="23811"/>
                  <a:pt x="37034" y="23800"/>
                  <a:pt x="37006" y="23790"/>
                </a:cubicBezTo>
                <a:lnTo>
                  <a:pt x="37006" y="23787"/>
                </a:lnTo>
                <a:cubicBezTo>
                  <a:pt x="36988" y="23756"/>
                  <a:pt x="36980" y="23713"/>
                  <a:pt x="36948" y="23690"/>
                </a:cubicBezTo>
                <a:cubicBezTo>
                  <a:pt x="36543" y="23372"/>
                  <a:pt x="36132" y="23057"/>
                  <a:pt x="35709" y="22756"/>
                </a:cubicBezTo>
                <a:cubicBezTo>
                  <a:pt x="35803" y="22696"/>
                  <a:pt x="35850" y="22609"/>
                  <a:pt x="35910" y="22530"/>
                </a:cubicBezTo>
                <a:close/>
                <a:moveTo>
                  <a:pt x="5447" y="23930"/>
                </a:moveTo>
                <a:cubicBezTo>
                  <a:pt x="5410" y="23952"/>
                  <a:pt x="5373" y="23973"/>
                  <a:pt x="5336" y="23997"/>
                </a:cubicBezTo>
                <a:cubicBezTo>
                  <a:pt x="5343" y="23985"/>
                  <a:pt x="5347" y="23972"/>
                  <a:pt x="5354" y="23959"/>
                </a:cubicBezTo>
                <a:cubicBezTo>
                  <a:pt x="5354" y="23955"/>
                  <a:pt x="5353" y="23950"/>
                  <a:pt x="5353" y="23945"/>
                </a:cubicBezTo>
                <a:cubicBezTo>
                  <a:pt x="5384" y="23940"/>
                  <a:pt x="5417" y="23934"/>
                  <a:pt x="5447" y="23930"/>
                </a:cubicBezTo>
                <a:close/>
                <a:moveTo>
                  <a:pt x="35428" y="22945"/>
                </a:moveTo>
                <a:lnTo>
                  <a:pt x="36855" y="24002"/>
                </a:lnTo>
                <a:cubicBezTo>
                  <a:pt x="36855" y="24002"/>
                  <a:pt x="36855" y="24005"/>
                  <a:pt x="36854" y="24005"/>
                </a:cubicBezTo>
                <a:cubicBezTo>
                  <a:pt x="36870" y="24023"/>
                  <a:pt x="36881" y="24048"/>
                  <a:pt x="36894" y="24069"/>
                </a:cubicBezTo>
                <a:cubicBezTo>
                  <a:pt x="36848" y="24122"/>
                  <a:pt x="36804" y="24178"/>
                  <a:pt x="36759" y="24231"/>
                </a:cubicBezTo>
                <a:cubicBezTo>
                  <a:pt x="36263" y="23866"/>
                  <a:pt x="35750" y="23512"/>
                  <a:pt x="35229" y="23169"/>
                </a:cubicBezTo>
                <a:cubicBezTo>
                  <a:pt x="35162" y="23124"/>
                  <a:pt x="35093" y="23078"/>
                  <a:pt x="35026" y="23033"/>
                </a:cubicBezTo>
                <a:lnTo>
                  <a:pt x="35026" y="23033"/>
                </a:lnTo>
                <a:cubicBezTo>
                  <a:pt x="35051" y="23037"/>
                  <a:pt x="35077" y="23039"/>
                  <a:pt x="35102" y="23039"/>
                </a:cubicBezTo>
                <a:cubicBezTo>
                  <a:pt x="35212" y="23039"/>
                  <a:pt x="35320" y="23001"/>
                  <a:pt x="35428" y="22945"/>
                </a:cubicBezTo>
                <a:close/>
                <a:moveTo>
                  <a:pt x="7821" y="21249"/>
                </a:moveTo>
                <a:cubicBezTo>
                  <a:pt x="7841" y="21285"/>
                  <a:pt x="7860" y="21322"/>
                  <a:pt x="7880" y="21358"/>
                </a:cubicBezTo>
                <a:cubicBezTo>
                  <a:pt x="8046" y="21667"/>
                  <a:pt x="8215" y="21976"/>
                  <a:pt x="8381" y="22287"/>
                </a:cubicBezTo>
                <a:cubicBezTo>
                  <a:pt x="8257" y="22356"/>
                  <a:pt x="8137" y="22431"/>
                  <a:pt x="8014" y="22502"/>
                </a:cubicBezTo>
                <a:cubicBezTo>
                  <a:pt x="7988" y="22506"/>
                  <a:pt x="7967" y="22517"/>
                  <a:pt x="7950" y="22534"/>
                </a:cubicBezTo>
                <a:cubicBezTo>
                  <a:pt x="7689" y="22675"/>
                  <a:pt x="7430" y="22816"/>
                  <a:pt x="7171" y="22955"/>
                </a:cubicBezTo>
                <a:cubicBezTo>
                  <a:pt x="6959" y="23064"/>
                  <a:pt x="6747" y="23176"/>
                  <a:pt x="6535" y="23285"/>
                </a:cubicBezTo>
                <a:cubicBezTo>
                  <a:pt x="6364" y="23432"/>
                  <a:pt x="6162" y="23537"/>
                  <a:pt x="5963" y="23648"/>
                </a:cubicBezTo>
                <a:cubicBezTo>
                  <a:pt x="5904" y="23638"/>
                  <a:pt x="5841" y="23631"/>
                  <a:pt x="5774" y="23630"/>
                </a:cubicBezTo>
                <a:cubicBezTo>
                  <a:pt x="5737" y="23624"/>
                  <a:pt x="5700" y="23621"/>
                  <a:pt x="5662" y="23621"/>
                </a:cubicBezTo>
                <a:cubicBezTo>
                  <a:pt x="5596" y="23621"/>
                  <a:pt x="5528" y="23629"/>
                  <a:pt x="5459" y="23644"/>
                </a:cubicBezTo>
                <a:lnTo>
                  <a:pt x="5459" y="23645"/>
                </a:lnTo>
                <a:cubicBezTo>
                  <a:pt x="5459" y="23645"/>
                  <a:pt x="5459" y="23644"/>
                  <a:pt x="5456" y="23644"/>
                </a:cubicBezTo>
                <a:cubicBezTo>
                  <a:pt x="5237" y="23724"/>
                  <a:pt x="5051" y="23841"/>
                  <a:pt x="4931" y="24028"/>
                </a:cubicBezTo>
                <a:lnTo>
                  <a:pt x="4931" y="24029"/>
                </a:lnTo>
                <a:cubicBezTo>
                  <a:pt x="4830" y="24103"/>
                  <a:pt x="4762" y="24195"/>
                  <a:pt x="4722" y="24295"/>
                </a:cubicBezTo>
                <a:cubicBezTo>
                  <a:pt x="4689" y="24345"/>
                  <a:pt x="4657" y="24395"/>
                  <a:pt x="4616" y="24457"/>
                </a:cubicBezTo>
                <a:lnTo>
                  <a:pt x="4604" y="24461"/>
                </a:lnTo>
                <a:cubicBezTo>
                  <a:pt x="4501" y="24368"/>
                  <a:pt x="4407" y="24282"/>
                  <a:pt x="4311" y="24199"/>
                </a:cubicBezTo>
                <a:cubicBezTo>
                  <a:pt x="4110" y="23995"/>
                  <a:pt x="3884" y="23807"/>
                  <a:pt x="3880" y="23498"/>
                </a:cubicBezTo>
                <a:cubicBezTo>
                  <a:pt x="4513" y="23121"/>
                  <a:pt x="5142" y="22742"/>
                  <a:pt x="5774" y="22361"/>
                </a:cubicBezTo>
                <a:cubicBezTo>
                  <a:pt x="6288" y="22075"/>
                  <a:pt x="6806" y="21797"/>
                  <a:pt x="7313" y="21501"/>
                </a:cubicBezTo>
                <a:cubicBezTo>
                  <a:pt x="7476" y="21404"/>
                  <a:pt x="7649" y="21326"/>
                  <a:pt x="7821" y="21249"/>
                </a:cubicBezTo>
                <a:close/>
                <a:moveTo>
                  <a:pt x="8501" y="22517"/>
                </a:moveTo>
                <a:cubicBezTo>
                  <a:pt x="8554" y="22623"/>
                  <a:pt x="8588" y="22741"/>
                  <a:pt x="8694" y="22816"/>
                </a:cubicBezTo>
                <a:lnTo>
                  <a:pt x="8696" y="22816"/>
                </a:lnTo>
                <a:lnTo>
                  <a:pt x="8696" y="22818"/>
                </a:lnTo>
                <a:cubicBezTo>
                  <a:pt x="8733" y="22889"/>
                  <a:pt x="8773" y="22960"/>
                  <a:pt x="8814" y="23027"/>
                </a:cubicBezTo>
                <a:lnTo>
                  <a:pt x="8816" y="23027"/>
                </a:lnTo>
                <a:cubicBezTo>
                  <a:pt x="8814" y="23027"/>
                  <a:pt x="8814" y="23027"/>
                  <a:pt x="8812" y="23028"/>
                </a:cubicBezTo>
                <a:cubicBezTo>
                  <a:pt x="8817" y="23035"/>
                  <a:pt x="8824" y="23043"/>
                  <a:pt x="8832" y="23053"/>
                </a:cubicBezTo>
                <a:lnTo>
                  <a:pt x="8833" y="23053"/>
                </a:lnTo>
                <a:cubicBezTo>
                  <a:pt x="8873" y="23124"/>
                  <a:pt x="8910" y="23193"/>
                  <a:pt x="8950" y="23265"/>
                </a:cubicBezTo>
                <a:lnTo>
                  <a:pt x="8952" y="23265"/>
                </a:lnTo>
                <a:cubicBezTo>
                  <a:pt x="8969" y="23335"/>
                  <a:pt x="9016" y="23392"/>
                  <a:pt x="9051" y="23455"/>
                </a:cubicBezTo>
                <a:cubicBezTo>
                  <a:pt x="9010" y="23475"/>
                  <a:pt x="8972" y="23496"/>
                  <a:pt x="8932" y="23515"/>
                </a:cubicBezTo>
                <a:lnTo>
                  <a:pt x="8929" y="23515"/>
                </a:lnTo>
                <a:cubicBezTo>
                  <a:pt x="8876" y="23544"/>
                  <a:pt x="8823" y="23572"/>
                  <a:pt x="8771" y="23601"/>
                </a:cubicBezTo>
                <a:cubicBezTo>
                  <a:pt x="8723" y="23605"/>
                  <a:pt x="8673" y="23620"/>
                  <a:pt x="8624" y="23630"/>
                </a:cubicBezTo>
                <a:lnTo>
                  <a:pt x="8624" y="23632"/>
                </a:lnTo>
                <a:cubicBezTo>
                  <a:pt x="8567" y="23648"/>
                  <a:pt x="8502" y="23644"/>
                  <a:pt x="8451" y="23691"/>
                </a:cubicBezTo>
                <a:lnTo>
                  <a:pt x="8449" y="23691"/>
                </a:lnTo>
                <a:cubicBezTo>
                  <a:pt x="8426" y="23700"/>
                  <a:pt x="8404" y="23711"/>
                  <a:pt x="8382" y="23720"/>
                </a:cubicBezTo>
                <a:cubicBezTo>
                  <a:pt x="8368" y="23723"/>
                  <a:pt x="8353" y="23725"/>
                  <a:pt x="8342" y="23728"/>
                </a:cubicBezTo>
                <a:lnTo>
                  <a:pt x="8342" y="23730"/>
                </a:lnTo>
                <a:cubicBezTo>
                  <a:pt x="8279" y="23771"/>
                  <a:pt x="8215" y="23814"/>
                  <a:pt x="8152" y="23856"/>
                </a:cubicBezTo>
                <a:cubicBezTo>
                  <a:pt x="8104" y="23902"/>
                  <a:pt x="8033" y="23930"/>
                  <a:pt x="8000" y="23990"/>
                </a:cubicBezTo>
                <a:cubicBezTo>
                  <a:pt x="8004" y="23987"/>
                  <a:pt x="8008" y="23987"/>
                  <a:pt x="8014" y="23987"/>
                </a:cubicBezTo>
                <a:cubicBezTo>
                  <a:pt x="8010" y="23987"/>
                  <a:pt x="8004" y="23990"/>
                  <a:pt x="8001" y="23990"/>
                </a:cubicBezTo>
                <a:cubicBezTo>
                  <a:pt x="7978" y="24009"/>
                  <a:pt x="7957" y="24029"/>
                  <a:pt x="7937" y="24050"/>
                </a:cubicBezTo>
                <a:cubicBezTo>
                  <a:pt x="7794" y="24123"/>
                  <a:pt x="7656" y="24199"/>
                  <a:pt x="7516" y="24274"/>
                </a:cubicBezTo>
                <a:cubicBezTo>
                  <a:pt x="7447" y="24312"/>
                  <a:pt x="7379" y="24350"/>
                  <a:pt x="7313" y="24385"/>
                </a:cubicBezTo>
                <a:lnTo>
                  <a:pt x="7311" y="24385"/>
                </a:lnTo>
                <a:cubicBezTo>
                  <a:pt x="7158" y="24494"/>
                  <a:pt x="6999" y="24592"/>
                  <a:pt x="6836" y="24682"/>
                </a:cubicBezTo>
                <a:cubicBezTo>
                  <a:pt x="6836" y="24679"/>
                  <a:pt x="6835" y="24675"/>
                  <a:pt x="6835" y="24673"/>
                </a:cubicBezTo>
                <a:cubicBezTo>
                  <a:pt x="6846" y="24496"/>
                  <a:pt x="6776" y="24351"/>
                  <a:pt x="6711" y="24202"/>
                </a:cubicBezTo>
                <a:lnTo>
                  <a:pt x="6713" y="24202"/>
                </a:lnTo>
                <a:cubicBezTo>
                  <a:pt x="6600" y="24013"/>
                  <a:pt x="6462" y="23850"/>
                  <a:pt x="6263" y="23748"/>
                </a:cubicBezTo>
                <a:cubicBezTo>
                  <a:pt x="6906" y="23389"/>
                  <a:pt x="7555" y="23033"/>
                  <a:pt x="8193" y="22666"/>
                </a:cubicBezTo>
                <a:cubicBezTo>
                  <a:pt x="8292" y="22609"/>
                  <a:pt x="8396" y="22562"/>
                  <a:pt x="8501" y="22517"/>
                </a:cubicBezTo>
                <a:close/>
                <a:moveTo>
                  <a:pt x="31934" y="21594"/>
                </a:moveTo>
                <a:cubicBezTo>
                  <a:pt x="31937" y="21595"/>
                  <a:pt x="31938" y="21595"/>
                  <a:pt x="31942" y="21597"/>
                </a:cubicBezTo>
                <a:cubicBezTo>
                  <a:pt x="31951" y="21613"/>
                  <a:pt x="31965" y="21625"/>
                  <a:pt x="31984" y="21633"/>
                </a:cubicBezTo>
                <a:cubicBezTo>
                  <a:pt x="32151" y="21717"/>
                  <a:pt x="32317" y="21803"/>
                  <a:pt x="32486" y="21889"/>
                </a:cubicBezTo>
                <a:lnTo>
                  <a:pt x="32486" y="21890"/>
                </a:lnTo>
                <a:cubicBezTo>
                  <a:pt x="32760" y="22055"/>
                  <a:pt x="33014" y="22241"/>
                  <a:pt x="33337" y="22353"/>
                </a:cubicBezTo>
                <a:lnTo>
                  <a:pt x="33338" y="22353"/>
                </a:lnTo>
                <a:cubicBezTo>
                  <a:pt x="33368" y="22410"/>
                  <a:pt x="33415" y="22453"/>
                  <a:pt x="33498" y="22457"/>
                </a:cubicBezTo>
                <a:cubicBezTo>
                  <a:pt x="33580" y="22503"/>
                  <a:pt x="33662" y="22546"/>
                  <a:pt x="33745" y="22589"/>
                </a:cubicBezTo>
                <a:cubicBezTo>
                  <a:pt x="33760" y="22658"/>
                  <a:pt x="33835" y="22672"/>
                  <a:pt x="33903" y="22698"/>
                </a:cubicBezTo>
                <a:cubicBezTo>
                  <a:pt x="33982" y="22743"/>
                  <a:pt x="34024" y="22829"/>
                  <a:pt x="34140" y="22835"/>
                </a:cubicBezTo>
                <a:lnTo>
                  <a:pt x="34141" y="22835"/>
                </a:lnTo>
                <a:cubicBezTo>
                  <a:pt x="34168" y="22899"/>
                  <a:pt x="34236" y="22920"/>
                  <a:pt x="34307" y="22935"/>
                </a:cubicBezTo>
                <a:cubicBezTo>
                  <a:pt x="34539" y="23093"/>
                  <a:pt x="34762" y="23259"/>
                  <a:pt x="35001" y="23408"/>
                </a:cubicBezTo>
                <a:cubicBezTo>
                  <a:pt x="35544" y="23744"/>
                  <a:pt x="36056" y="24108"/>
                  <a:pt x="36553" y="24483"/>
                </a:cubicBezTo>
                <a:cubicBezTo>
                  <a:pt x="36526" y="24517"/>
                  <a:pt x="36497" y="24551"/>
                  <a:pt x="36472" y="24583"/>
                </a:cubicBezTo>
                <a:cubicBezTo>
                  <a:pt x="36469" y="24583"/>
                  <a:pt x="36469" y="24586"/>
                  <a:pt x="36467" y="24586"/>
                </a:cubicBezTo>
                <a:cubicBezTo>
                  <a:pt x="36443" y="24623"/>
                  <a:pt x="36417" y="24659"/>
                  <a:pt x="36393" y="24696"/>
                </a:cubicBezTo>
                <a:cubicBezTo>
                  <a:pt x="35743" y="24257"/>
                  <a:pt x="35079" y="23823"/>
                  <a:pt x="34372" y="23433"/>
                </a:cubicBezTo>
                <a:cubicBezTo>
                  <a:pt x="34320" y="23396"/>
                  <a:pt x="34268" y="23360"/>
                  <a:pt x="34218" y="23322"/>
                </a:cubicBezTo>
                <a:cubicBezTo>
                  <a:pt x="34218" y="23322"/>
                  <a:pt x="34217" y="23322"/>
                  <a:pt x="34217" y="23325"/>
                </a:cubicBezTo>
                <a:lnTo>
                  <a:pt x="34217" y="23322"/>
                </a:lnTo>
                <a:cubicBezTo>
                  <a:pt x="34114" y="23266"/>
                  <a:pt x="34012" y="23213"/>
                  <a:pt x="33909" y="23157"/>
                </a:cubicBezTo>
                <a:lnTo>
                  <a:pt x="33906" y="23157"/>
                </a:lnTo>
                <a:lnTo>
                  <a:pt x="33520" y="22970"/>
                </a:lnTo>
                <a:cubicBezTo>
                  <a:pt x="33375" y="22829"/>
                  <a:pt x="33196" y="22729"/>
                  <a:pt x="32980" y="22668"/>
                </a:cubicBezTo>
                <a:cubicBezTo>
                  <a:pt x="32894" y="22585"/>
                  <a:pt x="32797" y="22520"/>
                  <a:pt x="32644" y="22520"/>
                </a:cubicBezTo>
                <a:cubicBezTo>
                  <a:pt x="32532" y="22378"/>
                  <a:pt x="32327" y="22335"/>
                  <a:pt x="32153" y="22261"/>
                </a:cubicBezTo>
                <a:lnTo>
                  <a:pt x="32156" y="22261"/>
                </a:lnTo>
                <a:cubicBezTo>
                  <a:pt x="32115" y="22245"/>
                  <a:pt x="32078" y="22228"/>
                  <a:pt x="32038" y="22212"/>
                </a:cubicBezTo>
                <a:cubicBezTo>
                  <a:pt x="32042" y="22207"/>
                  <a:pt x="32037" y="22204"/>
                  <a:pt x="32017" y="22204"/>
                </a:cubicBezTo>
                <a:lnTo>
                  <a:pt x="32015" y="22204"/>
                </a:lnTo>
                <a:lnTo>
                  <a:pt x="31843" y="22106"/>
                </a:lnTo>
                <a:cubicBezTo>
                  <a:pt x="31824" y="22089"/>
                  <a:pt x="31796" y="22086"/>
                  <a:pt x="31765" y="22086"/>
                </a:cubicBezTo>
                <a:cubicBezTo>
                  <a:pt x="31750" y="22086"/>
                  <a:pt x="31734" y="22087"/>
                  <a:pt x="31719" y="22087"/>
                </a:cubicBezTo>
                <a:cubicBezTo>
                  <a:pt x="31686" y="22087"/>
                  <a:pt x="31655" y="22084"/>
                  <a:pt x="31636" y="22063"/>
                </a:cubicBezTo>
                <a:cubicBezTo>
                  <a:pt x="31672" y="22006"/>
                  <a:pt x="31709" y="21949"/>
                  <a:pt x="31745" y="21892"/>
                </a:cubicBezTo>
                <a:cubicBezTo>
                  <a:pt x="31776" y="21844"/>
                  <a:pt x="31806" y="21797"/>
                  <a:pt x="31836" y="21749"/>
                </a:cubicBezTo>
                <a:lnTo>
                  <a:pt x="31835" y="21749"/>
                </a:lnTo>
                <a:cubicBezTo>
                  <a:pt x="31836" y="21749"/>
                  <a:pt x="31836" y="21749"/>
                  <a:pt x="31838" y="21747"/>
                </a:cubicBezTo>
                <a:cubicBezTo>
                  <a:pt x="31843" y="21737"/>
                  <a:pt x="31849" y="21727"/>
                  <a:pt x="31855" y="21717"/>
                </a:cubicBezTo>
                <a:cubicBezTo>
                  <a:pt x="31888" y="21677"/>
                  <a:pt x="31916" y="21637"/>
                  <a:pt x="31934" y="21594"/>
                </a:cubicBezTo>
                <a:close/>
                <a:moveTo>
                  <a:pt x="38479" y="24736"/>
                </a:moveTo>
                <a:lnTo>
                  <a:pt x="38479" y="24736"/>
                </a:lnTo>
                <a:cubicBezTo>
                  <a:pt x="38476" y="24738"/>
                  <a:pt x="38470" y="24738"/>
                  <a:pt x="38466" y="24739"/>
                </a:cubicBezTo>
                <a:cubicBezTo>
                  <a:pt x="38470" y="24738"/>
                  <a:pt x="38473" y="24738"/>
                  <a:pt x="38479" y="24736"/>
                </a:cubicBezTo>
                <a:close/>
                <a:moveTo>
                  <a:pt x="38481" y="24736"/>
                </a:moveTo>
                <a:cubicBezTo>
                  <a:pt x="38481" y="24738"/>
                  <a:pt x="38480" y="24739"/>
                  <a:pt x="38480" y="24739"/>
                </a:cubicBezTo>
                <a:cubicBezTo>
                  <a:pt x="38479" y="24739"/>
                  <a:pt x="38479" y="24738"/>
                  <a:pt x="38479" y="24736"/>
                </a:cubicBezTo>
                <a:close/>
                <a:moveTo>
                  <a:pt x="37409" y="23798"/>
                </a:moveTo>
                <a:cubicBezTo>
                  <a:pt x="37753" y="24099"/>
                  <a:pt x="38069" y="24420"/>
                  <a:pt x="38433" y="24700"/>
                </a:cubicBezTo>
                <a:cubicBezTo>
                  <a:pt x="38414" y="24722"/>
                  <a:pt x="38397" y="24745"/>
                  <a:pt x="38378" y="24766"/>
                </a:cubicBezTo>
                <a:cubicBezTo>
                  <a:pt x="38348" y="24785"/>
                  <a:pt x="38320" y="24803"/>
                  <a:pt x="38300" y="24828"/>
                </a:cubicBezTo>
                <a:cubicBezTo>
                  <a:pt x="38147" y="24700"/>
                  <a:pt x="37992" y="24573"/>
                  <a:pt x="37834" y="24450"/>
                </a:cubicBezTo>
                <a:cubicBezTo>
                  <a:pt x="37799" y="24399"/>
                  <a:pt x="37785" y="24330"/>
                  <a:pt x="37691" y="24330"/>
                </a:cubicBezTo>
                <a:cubicBezTo>
                  <a:pt x="37690" y="24330"/>
                  <a:pt x="37689" y="24330"/>
                  <a:pt x="37688" y="24330"/>
                </a:cubicBezTo>
                <a:lnTo>
                  <a:pt x="37688" y="24328"/>
                </a:lnTo>
                <a:cubicBezTo>
                  <a:pt x="37595" y="24194"/>
                  <a:pt x="37468" y="24089"/>
                  <a:pt x="37310" y="24010"/>
                </a:cubicBezTo>
                <a:lnTo>
                  <a:pt x="37309" y="24010"/>
                </a:lnTo>
                <a:cubicBezTo>
                  <a:pt x="37299" y="23989"/>
                  <a:pt x="37290" y="23972"/>
                  <a:pt x="37278" y="23953"/>
                </a:cubicBezTo>
                <a:cubicBezTo>
                  <a:pt x="37319" y="23902"/>
                  <a:pt x="37362" y="23850"/>
                  <a:pt x="37406" y="23800"/>
                </a:cubicBezTo>
                <a:lnTo>
                  <a:pt x="37409" y="23798"/>
                </a:lnTo>
                <a:close/>
                <a:moveTo>
                  <a:pt x="4004" y="24314"/>
                </a:moveTo>
                <a:lnTo>
                  <a:pt x="4009" y="24324"/>
                </a:lnTo>
                <a:cubicBezTo>
                  <a:pt x="4117" y="24436"/>
                  <a:pt x="4229" y="24544"/>
                  <a:pt x="4341" y="24653"/>
                </a:cubicBezTo>
                <a:cubicBezTo>
                  <a:pt x="4238" y="24713"/>
                  <a:pt x="4129" y="24765"/>
                  <a:pt x="4032" y="24829"/>
                </a:cubicBezTo>
                <a:cubicBezTo>
                  <a:pt x="3999" y="24663"/>
                  <a:pt x="3970" y="24496"/>
                  <a:pt x="4004" y="24314"/>
                </a:cubicBezTo>
                <a:close/>
                <a:moveTo>
                  <a:pt x="28839" y="24868"/>
                </a:moveTo>
                <a:cubicBezTo>
                  <a:pt x="28838" y="24869"/>
                  <a:pt x="28837" y="24869"/>
                  <a:pt x="28836" y="24870"/>
                </a:cubicBezTo>
                <a:lnTo>
                  <a:pt x="28836" y="24870"/>
                </a:lnTo>
                <a:cubicBezTo>
                  <a:pt x="28836" y="24870"/>
                  <a:pt x="28836" y="24870"/>
                  <a:pt x="28836" y="24869"/>
                </a:cubicBezTo>
                <a:cubicBezTo>
                  <a:pt x="28837" y="24869"/>
                  <a:pt x="28839" y="24868"/>
                  <a:pt x="28839" y="24868"/>
                </a:cubicBezTo>
                <a:close/>
                <a:moveTo>
                  <a:pt x="67390" y="24438"/>
                </a:moveTo>
                <a:lnTo>
                  <a:pt x="67390" y="24438"/>
                </a:lnTo>
                <a:cubicBezTo>
                  <a:pt x="67519" y="24448"/>
                  <a:pt x="67646" y="24457"/>
                  <a:pt x="67774" y="24464"/>
                </a:cubicBezTo>
                <a:cubicBezTo>
                  <a:pt x="67834" y="24477"/>
                  <a:pt x="67895" y="24493"/>
                  <a:pt x="67957" y="24501"/>
                </a:cubicBezTo>
                <a:cubicBezTo>
                  <a:pt x="68106" y="24524"/>
                  <a:pt x="68249" y="24556"/>
                  <a:pt x="68382" y="24596"/>
                </a:cubicBezTo>
                <a:cubicBezTo>
                  <a:pt x="68319" y="24665"/>
                  <a:pt x="68256" y="24735"/>
                  <a:pt x="68196" y="24803"/>
                </a:cubicBezTo>
                <a:lnTo>
                  <a:pt x="68193" y="24803"/>
                </a:lnTo>
                <a:cubicBezTo>
                  <a:pt x="68120" y="24865"/>
                  <a:pt x="68048" y="24928"/>
                  <a:pt x="67975" y="24987"/>
                </a:cubicBezTo>
                <a:cubicBezTo>
                  <a:pt x="67778" y="24808"/>
                  <a:pt x="67569" y="24634"/>
                  <a:pt x="67390" y="24438"/>
                </a:cubicBezTo>
                <a:close/>
                <a:moveTo>
                  <a:pt x="37083" y="24198"/>
                </a:moveTo>
                <a:cubicBezTo>
                  <a:pt x="37323" y="24424"/>
                  <a:pt x="37564" y="24652"/>
                  <a:pt x="37860" y="24835"/>
                </a:cubicBezTo>
                <a:cubicBezTo>
                  <a:pt x="37885" y="24890"/>
                  <a:pt x="37891" y="24961"/>
                  <a:pt x="37985" y="24961"/>
                </a:cubicBezTo>
                <a:cubicBezTo>
                  <a:pt x="37990" y="24961"/>
                  <a:pt x="37994" y="24961"/>
                  <a:pt x="37999" y="24961"/>
                </a:cubicBezTo>
                <a:lnTo>
                  <a:pt x="37999" y="24959"/>
                </a:lnTo>
                <a:cubicBezTo>
                  <a:pt x="38036" y="24997"/>
                  <a:pt x="38076" y="25032"/>
                  <a:pt x="38114" y="25068"/>
                </a:cubicBezTo>
                <a:cubicBezTo>
                  <a:pt x="38078" y="25111"/>
                  <a:pt x="38042" y="25157"/>
                  <a:pt x="38006" y="25200"/>
                </a:cubicBezTo>
                <a:cubicBezTo>
                  <a:pt x="37657" y="24914"/>
                  <a:pt x="37302" y="24632"/>
                  <a:pt x="36937" y="24360"/>
                </a:cubicBezTo>
                <a:cubicBezTo>
                  <a:pt x="36987" y="24308"/>
                  <a:pt x="37034" y="24252"/>
                  <a:pt x="37083" y="24198"/>
                </a:cubicBezTo>
                <a:close/>
                <a:moveTo>
                  <a:pt x="5860" y="25178"/>
                </a:moveTo>
                <a:lnTo>
                  <a:pt x="5860" y="25178"/>
                </a:lnTo>
                <a:cubicBezTo>
                  <a:pt x="5858" y="25188"/>
                  <a:pt x="5858" y="25200"/>
                  <a:pt x="5855" y="25210"/>
                </a:cubicBezTo>
                <a:cubicBezTo>
                  <a:pt x="5848" y="25207"/>
                  <a:pt x="5841" y="25201"/>
                  <a:pt x="5834" y="25197"/>
                </a:cubicBezTo>
                <a:cubicBezTo>
                  <a:pt x="5845" y="25193"/>
                  <a:pt x="5853" y="25186"/>
                  <a:pt x="5860" y="25178"/>
                </a:cubicBezTo>
                <a:close/>
                <a:moveTo>
                  <a:pt x="42909" y="25269"/>
                </a:moveTo>
                <a:lnTo>
                  <a:pt x="42911" y="25272"/>
                </a:lnTo>
                <a:lnTo>
                  <a:pt x="42909" y="25272"/>
                </a:lnTo>
                <a:lnTo>
                  <a:pt x="42909" y="25269"/>
                </a:lnTo>
                <a:close/>
                <a:moveTo>
                  <a:pt x="4992" y="25343"/>
                </a:moveTo>
                <a:lnTo>
                  <a:pt x="4992" y="25343"/>
                </a:lnTo>
                <a:cubicBezTo>
                  <a:pt x="4989" y="25345"/>
                  <a:pt x="4984" y="25347"/>
                  <a:pt x="4976" y="25347"/>
                </a:cubicBezTo>
                <a:cubicBezTo>
                  <a:pt x="4974" y="25347"/>
                  <a:pt x="4971" y="25346"/>
                  <a:pt x="4968" y="25346"/>
                </a:cubicBezTo>
                <a:cubicBezTo>
                  <a:pt x="4978" y="25346"/>
                  <a:pt x="4985" y="25345"/>
                  <a:pt x="4992" y="25343"/>
                </a:cubicBezTo>
                <a:close/>
                <a:moveTo>
                  <a:pt x="5990" y="23896"/>
                </a:moveTo>
                <a:cubicBezTo>
                  <a:pt x="6167" y="23985"/>
                  <a:pt x="6299" y="24111"/>
                  <a:pt x="6428" y="24244"/>
                </a:cubicBezTo>
                <a:cubicBezTo>
                  <a:pt x="6428" y="24252"/>
                  <a:pt x="6427" y="24261"/>
                  <a:pt x="6427" y="24271"/>
                </a:cubicBezTo>
                <a:cubicBezTo>
                  <a:pt x="6432" y="24287"/>
                  <a:pt x="6441" y="24301"/>
                  <a:pt x="6455" y="24311"/>
                </a:cubicBezTo>
                <a:cubicBezTo>
                  <a:pt x="6468" y="24322"/>
                  <a:pt x="6480" y="24332"/>
                  <a:pt x="6491" y="24344"/>
                </a:cubicBezTo>
                <a:cubicBezTo>
                  <a:pt x="6527" y="24464"/>
                  <a:pt x="6563" y="24582"/>
                  <a:pt x="6598" y="24702"/>
                </a:cubicBezTo>
                <a:cubicBezTo>
                  <a:pt x="6590" y="24709"/>
                  <a:pt x="6583" y="24716"/>
                  <a:pt x="6575" y="24726"/>
                </a:cubicBezTo>
                <a:cubicBezTo>
                  <a:pt x="6570" y="24765"/>
                  <a:pt x="6563" y="24802"/>
                  <a:pt x="6555" y="24839"/>
                </a:cubicBezTo>
                <a:cubicBezTo>
                  <a:pt x="6253" y="25002"/>
                  <a:pt x="5954" y="25166"/>
                  <a:pt x="5686" y="25369"/>
                </a:cubicBezTo>
                <a:cubicBezTo>
                  <a:pt x="5702" y="25346"/>
                  <a:pt x="5737" y="25322"/>
                  <a:pt x="5762" y="25296"/>
                </a:cubicBezTo>
                <a:cubicBezTo>
                  <a:pt x="5847" y="25230"/>
                  <a:pt x="5934" y="25171"/>
                  <a:pt x="6011" y="25101"/>
                </a:cubicBezTo>
                <a:cubicBezTo>
                  <a:pt x="6282" y="24852"/>
                  <a:pt x="6212" y="24458"/>
                  <a:pt x="5893" y="24430"/>
                </a:cubicBezTo>
                <a:cubicBezTo>
                  <a:pt x="5876" y="24416"/>
                  <a:pt x="5861" y="24402"/>
                  <a:pt x="5837" y="24402"/>
                </a:cubicBezTo>
                <a:cubicBezTo>
                  <a:pt x="5828" y="24402"/>
                  <a:pt x="5817" y="24404"/>
                  <a:pt x="5804" y="24410"/>
                </a:cubicBezTo>
                <a:lnTo>
                  <a:pt x="5805" y="24413"/>
                </a:lnTo>
                <a:lnTo>
                  <a:pt x="5802" y="24415"/>
                </a:lnTo>
                <a:lnTo>
                  <a:pt x="5802" y="24410"/>
                </a:lnTo>
                <a:lnTo>
                  <a:pt x="5804" y="24410"/>
                </a:lnTo>
                <a:cubicBezTo>
                  <a:pt x="5786" y="24407"/>
                  <a:pt x="5768" y="24405"/>
                  <a:pt x="5750" y="24405"/>
                </a:cubicBezTo>
                <a:cubicBezTo>
                  <a:pt x="5671" y="24405"/>
                  <a:pt x="5595" y="24433"/>
                  <a:pt x="5522" y="24484"/>
                </a:cubicBezTo>
                <a:cubicBezTo>
                  <a:pt x="5460" y="24491"/>
                  <a:pt x="5426" y="24531"/>
                  <a:pt x="5389" y="24572"/>
                </a:cubicBezTo>
                <a:cubicBezTo>
                  <a:pt x="5286" y="24672"/>
                  <a:pt x="5257" y="24746"/>
                  <a:pt x="5400" y="24793"/>
                </a:cubicBezTo>
                <a:cubicBezTo>
                  <a:pt x="5403" y="24794"/>
                  <a:pt x="5407" y="24795"/>
                  <a:pt x="5410" y="24795"/>
                </a:cubicBezTo>
                <a:cubicBezTo>
                  <a:pt x="5439" y="24795"/>
                  <a:pt x="5476" y="24763"/>
                  <a:pt x="5499" y="24763"/>
                </a:cubicBezTo>
                <a:cubicBezTo>
                  <a:pt x="5511" y="24763"/>
                  <a:pt x="5518" y="24772"/>
                  <a:pt x="5518" y="24799"/>
                </a:cubicBezTo>
                <a:cubicBezTo>
                  <a:pt x="5516" y="24859"/>
                  <a:pt x="5440" y="24866"/>
                  <a:pt x="5396" y="24895"/>
                </a:cubicBezTo>
                <a:lnTo>
                  <a:pt x="5394" y="24895"/>
                </a:lnTo>
                <a:cubicBezTo>
                  <a:pt x="5369" y="24896"/>
                  <a:pt x="5346" y="24899"/>
                  <a:pt x="5323" y="24901"/>
                </a:cubicBezTo>
                <a:cubicBezTo>
                  <a:pt x="5321" y="24901"/>
                  <a:pt x="5321" y="24902"/>
                  <a:pt x="5321" y="24902"/>
                </a:cubicBezTo>
                <a:cubicBezTo>
                  <a:pt x="5286" y="24906"/>
                  <a:pt x="5250" y="24911"/>
                  <a:pt x="5214" y="24917"/>
                </a:cubicBezTo>
                <a:cubicBezTo>
                  <a:pt x="5211" y="24912"/>
                  <a:pt x="5211" y="24911"/>
                  <a:pt x="5210" y="24908"/>
                </a:cubicBezTo>
                <a:cubicBezTo>
                  <a:pt x="5168" y="24843"/>
                  <a:pt x="5102" y="24805"/>
                  <a:pt x="5017" y="24788"/>
                </a:cubicBezTo>
                <a:cubicBezTo>
                  <a:pt x="4999" y="24789"/>
                  <a:pt x="4986" y="24793"/>
                  <a:pt x="4978" y="24796"/>
                </a:cubicBezTo>
                <a:cubicBezTo>
                  <a:pt x="4971" y="24789"/>
                  <a:pt x="4964" y="24782"/>
                  <a:pt x="4958" y="24773"/>
                </a:cubicBezTo>
                <a:cubicBezTo>
                  <a:pt x="4961" y="24765"/>
                  <a:pt x="4962" y="24756"/>
                  <a:pt x="4966" y="24746"/>
                </a:cubicBezTo>
                <a:cubicBezTo>
                  <a:pt x="4971" y="24720"/>
                  <a:pt x="4966" y="24695"/>
                  <a:pt x="4952" y="24675"/>
                </a:cubicBezTo>
                <a:cubicBezTo>
                  <a:pt x="4994" y="24623"/>
                  <a:pt x="4979" y="24577"/>
                  <a:pt x="4975" y="24530"/>
                </a:cubicBezTo>
                <a:lnTo>
                  <a:pt x="4975" y="24526"/>
                </a:lnTo>
                <a:cubicBezTo>
                  <a:pt x="4981" y="24524"/>
                  <a:pt x="4985" y="24523"/>
                  <a:pt x="4989" y="24521"/>
                </a:cubicBezTo>
                <a:cubicBezTo>
                  <a:pt x="4994" y="24517"/>
                  <a:pt x="4995" y="24514"/>
                  <a:pt x="4998" y="24510"/>
                </a:cubicBezTo>
                <a:cubicBezTo>
                  <a:pt x="5238" y="24375"/>
                  <a:pt x="5442" y="24188"/>
                  <a:pt x="5685" y="24060"/>
                </a:cubicBezTo>
                <a:cubicBezTo>
                  <a:pt x="5788" y="24006"/>
                  <a:pt x="5888" y="23952"/>
                  <a:pt x="5990" y="23896"/>
                </a:cubicBezTo>
                <a:close/>
                <a:moveTo>
                  <a:pt x="42767" y="25486"/>
                </a:moveTo>
                <a:cubicBezTo>
                  <a:pt x="42767" y="25486"/>
                  <a:pt x="42770" y="25488"/>
                  <a:pt x="42772" y="25488"/>
                </a:cubicBezTo>
                <a:lnTo>
                  <a:pt x="42766" y="25488"/>
                </a:lnTo>
                <a:lnTo>
                  <a:pt x="42767" y="25486"/>
                </a:lnTo>
                <a:close/>
                <a:moveTo>
                  <a:pt x="36712" y="24606"/>
                </a:moveTo>
                <a:cubicBezTo>
                  <a:pt x="37080" y="24886"/>
                  <a:pt x="37441" y="25173"/>
                  <a:pt x="37800" y="25460"/>
                </a:cubicBezTo>
                <a:cubicBezTo>
                  <a:pt x="37757" y="25518"/>
                  <a:pt x="37713" y="25574"/>
                  <a:pt x="37670" y="25631"/>
                </a:cubicBezTo>
                <a:cubicBezTo>
                  <a:pt x="37645" y="25609"/>
                  <a:pt x="37618" y="25589"/>
                  <a:pt x="37592" y="25568"/>
                </a:cubicBezTo>
                <a:cubicBezTo>
                  <a:pt x="37505" y="25503"/>
                  <a:pt x="37416" y="25442"/>
                  <a:pt x="37326" y="25380"/>
                </a:cubicBezTo>
                <a:cubicBezTo>
                  <a:pt x="37312" y="25310"/>
                  <a:pt x="37242" y="25289"/>
                  <a:pt x="37174" y="25267"/>
                </a:cubicBezTo>
                <a:cubicBezTo>
                  <a:pt x="37139" y="25156"/>
                  <a:pt x="36997" y="25144"/>
                  <a:pt x="36905" y="25083"/>
                </a:cubicBezTo>
                <a:cubicBezTo>
                  <a:pt x="36891" y="25068"/>
                  <a:pt x="36877" y="25053"/>
                  <a:pt x="36861" y="25040"/>
                </a:cubicBezTo>
                <a:lnTo>
                  <a:pt x="36860" y="25040"/>
                </a:lnTo>
                <a:lnTo>
                  <a:pt x="36861" y="25038"/>
                </a:lnTo>
                <a:cubicBezTo>
                  <a:pt x="36755" y="24959"/>
                  <a:pt x="36652" y="24879"/>
                  <a:pt x="36545" y="24802"/>
                </a:cubicBezTo>
                <a:cubicBezTo>
                  <a:pt x="36560" y="24785"/>
                  <a:pt x="36575" y="24765"/>
                  <a:pt x="36590" y="24749"/>
                </a:cubicBezTo>
                <a:lnTo>
                  <a:pt x="36589" y="24746"/>
                </a:lnTo>
                <a:lnTo>
                  <a:pt x="36590" y="24746"/>
                </a:lnTo>
                <a:cubicBezTo>
                  <a:pt x="36632" y="24700"/>
                  <a:pt x="36672" y="24652"/>
                  <a:pt x="36712" y="24606"/>
                </a:cubicBezTo>
                <a:close/>
                <a:moveTo>
                  <a:pt x="6490" y="25121"/>
                </a:moveTo>
                <a:lnTo>
                  <a:pt x="6447" y="25287"/>
                </a:lnTo>
                <a:cubicBezTo>
                  <a:pt x="6448" y="25290"/>
                  <a:pt x="6448" y="25296"/>
                  <a:pt x="6449" y="25300"/>
                </a:cubicBezTo>
                <a:cubicBezTo>
                  <a:pt x="6349" y="25390"/>
                  <a:pt x="6248" y="25481"/>
                  <a:pt x="6146" y="25569"/>
                </a:cubicBezTo>
                <a:cubicBezTo>
                  <a:pt x="6146" y="25572"/>
                  <a:pt x="6146" y="25572"/>
                  <a:pt x="6147" y="25574"/>
                </a:cubicBezTo>
                <a:cubicBezTo>
                  <a:pt x="6132" y="25572"/>
                  <a:pt x="6116" y="25569"/>
                  <a:pt x="6102" y="25566"/>
                </a:cubicBezTo>
                <a:cubicBezTo>
                  <a:pt x="6056" y="25586"/>
                  <a:pt x="6019" y="25612"/>
                  <a:pt x="5991" y="25647"/>
                </a:cubicBezTo>
                <a:cubicBezTo>
                  <a:pt x="5999" y="25554"/>
                  <a:pt x="5903" y="25546"/>
                  <a:pt x="5818" y="25531"/>
                </a:cubicBezTo>
                <a:lnTo>
                  <a:pt x="5818" y="25529"/>
                </a:lnTo>
                <a:cubicBezTo>
                  <a:pt x="6034" y="25380"/>
                  <a:pt x="6261" y="25247"/>
                  <a:pt x="6490" y="25121"/>
                </a:cubicBezTo>
                <a:close/>
                <a:moveTo>
                  <a:pt x="35207" y="25702"/>
                </a:moveTo>
                <a:cubicBezTo>
                  <a:pt x="35207" y="25702"/>
                  <a:pt x="35207" y="25702"/>
                  <a:pt x="35206" y="25702"/>
                </a:cubicBezTo>
                <a:cubicBezTo>
                  <a:pt x="35208" y="25702"/>
                  <a:pt x="35209" y="25704"/>
                  <a:pt x="35209" y="25704"/>
                </a:cubicBezTo>
                <a:cubicBezTo>
                  <a:pt x="35209" y="25704"/>
                  <a:pt x="35208" y="25704"/>
                  <a:pt x="35206" y="25702"/>
                </a:cubicBezTo>
                <a:cubicBezTo>
                  <a:pt x="35207" y="25702"/>
                  <a:pt x="35207" y="25702"/>
                  <a:pt x="35207" y="25702"/>
                </a:cubicBezTo>
                <a:close/>
                <a:moveTo>
                  <a:pt x="4498" y="24806"/>
                </a:moveTo>
                <a:cubicBezTo>
                  <a:pt x="4515" y="24822"/>
                  <a:pt x="4531" y="24839"/>
                  <a:pt x="4550" y="24856"/>
                </a:cubicBezTo>
                <a:cubicBezTo>
                  <a:pt x="4560" y="24859"/>
                  <a:pt x="4571" y="24861"/>
                  <a:pt x="4581" y="24864"/>
                </a:cubicBezTo>
                <a:cubicBezTo>
                  <a:pt x="4558" y="25032"/>
                  <a:pt x="4566" y="25190"/>
                  <a:pt x="4724" y="25286"/>
                </a:cubicBezTo>
                <a:cubicBezTo>
                  <a:pt x="4723" y="25352"/>
                  <a:pt x="4756" y="25395"/>
                  <a:pt x="4836" y="25400"/>
                </a:cubicBezTo>
                <a:lnTo>
                  <a:pt x="4838" y="25397"/>
                </a:lnTo>
                <a:lnTo>
                  <a:pt x="4838" y="25400"/>
                </a:lnTo>
                <a:cubicBezTo>
                  <a:pt x="4901" y="25415"/>
                  <a:pt x="4925" y="25480"/>
                  <a:pt x="4998" y="25480"/>
                </a:cubicBezTo>
                <a:cubicBezTo>
                  <a:pt x="5006" y="25480"/>
                  <a:pt x="5014" y="25479"/>
                  <a:pt x="5024" y="25478"/>
                </a:cubicBezTo>
                <a:cubicBezTo>
                  <a:pt x="5051" y="25493"/>
                  <a:pt x="5081" y="25499"/>
                  <a:pt x="5113" y="25499"/>
                </a:cubicBezTo>
                <a:cubicBezTo>
                  <a:pt x="5181" y="25499"/>
                  <a:pt x="5257" y="25474"/>
                  <a:pt x="5326" y="25473"/>
                </a:cubicBezTo>
                <a:lnTo>
                  <a:pt x="5329" y="25473"/>
                </a:lnTo>
                <a:cubicBezTo>
                  <a:pt x="5357" y="25495"/>
                  <a:pt x="5386" y="25518"/>
                  <a:pt x="5414" y="25539"/>
                </a:cubicBezTo>
                <a:cubicBezTo>
                  <a:pt x="5412" y="25541"/>
                  <a:pt x="5409" y="25541"/>
                  <a:pt x="5407" y="25544"/>
                </a:cubicBezTo>
                <a:cubicBezTo>
                  <a:pt x="5240" y="25637"/>
                  <a:pt x="5078" y="25737"/>
                  <a:pt x="4918" y="25840"/>
                </a:cubicBezTo>
                <a:cubicBezTo>
                  <a:pt x="4815" y="25804"/>
                  <a:pt x="4713" y="25780"/>
                  <a:pt x="4609" y="25754"/>
                </a:cubicBezTo>
                <a:cubicBezTo>
                  <a:pt x="4428" y="25672"/>
                  <a:pt x="4278" y="25561"/>
                  <a:pt x="4170" y="25416"/>
                </a:cubicBezTo>
                <a:cubicBezTo>
                  <a:pt x="4142" y="25330"/>
                  <a:pt x="4113" y="25243"/>
                  <a:pt x="4085" y="25157"/>
                </a:cubicBezTo>
                <a:cubicBezTo>
                  <a:pt x="4085" y="25133"/>
                  <a:pt x="4083" y="25108"/>
                  <a:pt x="4080" y="25087"/>
                </a:cubicBezTo>
                <a:lnTo>
                  <a:pt x="4080" y="25085"/>
                </a:lnTo>
                <a:cubicBezTo>
                  <a:pt x="4221" y="24992"/>
                  <a:pt x="4358" y="24899"/>
                  <a:pt x="4498" y="24806"/>
                </a:cubicBezTo>
                <a:close/>
                <a:moveTo>
                  <a:pt x="5596" y="25682"/>
                </a:moveTo>
                <a:cubicBezTo>
                  <a:pt x="5608" y="25690"/>
                  <a:pt x="5618" y="25698"/>
                  <a:pt x="5631" y="25705"/>
                </a:cubicBezTo>
                <a:cubicBezTo>
                  <a:pt x="5744" y="25780"/>
                  <a:pt x="5712" y="25834"/>
                  <a:pt x="5560" y="25890"/>
                </a:cubicBezTo>
                <a:lnTo>
                  <a:pt x="5558" y="25890"/>
                </a:lnTo>
                <a:cubicBezTo>
                  <a:pt x="5447" y="25901"/>
                  <a:pt x="5339" y="25910"/>
                  <a:pt x="5230" y="25920"/>
                </a:cubicBezTo>
                <a:cubicBezTo>
                  <a:pt x="5221" y="25917"/>
                  <a:pt x="5211" y="25911"/>
                  <a:pt x="5203" y="25907"/>
                </a:cubicBezTo>
                <a:lnTo>
                  <a:pt x="5224" y="25886"/>
                </a:lnTo>
                <a:lnTo>
                  <a:pt x="5224" y="25889"/>
                </a:lnTo>
                <a:cubicBezTo>
                  <a:pt x="5347" y="25820"/>
                  <a:pt x="5473" y="25750"/>
                  <a:pt x="5596" y="25682"/>
                </a:cubicBezTo>
                <a:close/>
                <a:moveTo>
                  <a:pt x="35042" y="26039"/>
                </a:moveTo>
                <a:cubicBezTo>
                  <a:pt x="35040" y="26042"/>
                  <a:pt x="35037" y="26045"/>
                  <a:pt x="35036" y="26047"/>
                </a:cubicBezTo>
                <a:lnTo>
                  <a:pt x="35036" y="26040"/>
                </a:lnTo>
                <a:cubicBezTo>
                  <a:pt x="35037" y="26040"/>
                  <a:pt x="35040" y="26040"/>
                  <a:pt x="35042" y="26039"/>
                </a:cubicBezTo>
                <a:close/>
                <a:moveTo>
                  <a:pt x="68754" y="26053"/>
                </a:moveTo>
                <a:cubicBezTo>
                  <a:pt x="68751" y="26055"/>
                  <a:pt x="68751" y="26056"/>
                  <a:pt x="68750" y="26057"/>
                </a:cubicBezTo>
                <a:cubicBezTo>
                  <a:pt x="68750" y="26056"/>
                  <a:pt x="68748" y="26056"/>
                  <a:pt x="68748" y="26055"/>
                </a:cubicBezTo>
                <a:cubicBezTo>
                  <a:pt x="68750" y="26055"/>
                  <a:pt x="68753" y="26053"/>
                  <a:pt x="68754" y="26053"/>
                </a:cubicBezTo>
                <a:close/>
                <a:moveTo>
                  <a:pt x="70396" y="22778"/>
                </a:moveTo>
                <a:cubicBezTo>
                  <a:pt x="70468" y="22798"/>
                  <a:pt x="70542" y="22818"/>
                  <a:pt x="70614" y="22836"/>
                </a:cubicBezTo>
                <a:cubicBezTo>
                  <a:pt x="70667" y="22849"/>
                  <a:pt x="70718" y="22861"/>
                  <a:pt x="70773" y="22871"/>
                </a:cubicBezTo>
                <a:lnTo>
                  <a:pt x="70773" y="22872"/>
                </a:lnTo>
                <a:cubicBezTo>
                  <a:pt x="71088" y="22937"/>
                  <a:pt x="71401" y="23004"/>
                  <a:pt x="71715" y="23068"/>
                </a:cubicBezTo>
                <a:cubicBezTo>
                  <a:pt x="71427" y="23429"/>
                  <a:pt x="71141" y="23791"/>
                  <a:pt x="70853" y="24152"/>
                </a:cubicBezTo>
                <a:cubicBezTo>
                  <a:pt x="70625" y="24408"/>
                  <a:pt x="70396" y="24665"/>
                  <a:pt x="70170" y="24918"/>
                </a:cubicBezTo>
                <a:cubicBezTo>
                  <a:pt x="69995" y="25097"/>
                  <a:pt x="69823" y="25276"/>
                  <a:pt x="69652" y="25455"/>
                </a:cubicBezTo>
                <a:cubicBezTo>
                  <a:pt x="69440" y="25667"/>
                  <a:pt x="69228" y="25878"/>
                  <a:pt x="69015" y="26090"/>
                </a:cubicBezTo>
                <a:cubicBezTo>
                  <a:pt x="69006" y="26082"/>
                  <a:pt x="68999" y="26072"/>
                  <a:pt x="68990" y="26063"/>
                </a:cubicBezTo>
                <a:cubicBezTo>
                  <a:pt x="68976" y="26020"/>
                  <a:pt x="68975" y="25970"/>
                  <a:pt x="68907" y="25964"/>
                </a:cubicBezTo>
                <a:cubicBezTo>
                  <a:pt x="68917" y="25934"/>
                  <a:pt x="68897" y="25921"/>
                  <a:pt x="68874" y="25910"/>
                </a:cubicBezTo>
                <a:cubicBezTo>
                  <a:pt x="68869" y="25913"/>
                  <a:pt x="68864" y="25914"/>
                  <a:pt x="68860" y="25919"/>
                </a:cubicBezTo>
                <a:lnTo>
                  <a:pt x="68860" y="25917"/>
                </a:lnTo>
                <a:cubicBezTo>
                  <a:pt x="68864" y="25914"/>
                  <a:pt x="68869" y="25911"/>
                  <a:pt x="68872" y="25907"/>
                </a:cubicBezTo>
                <a:cubicBezTo>
                  <a:pt x="68814" y="25847"/>
                  <a:pt x="68757" y="25785"/>
                  <a:pt x="68703" y="25725"/>
                </a:cubicBezTo>
                <a:lnTo>
                  <a:pt x="68700" y="25725"/>
                </a:lnTo>
                <a:cubicBezTo>
                  <a:pt x="68632" y="25657"/>
                  <a:pt x="68565" y="25589"/>
                  <a:pt x="68498" y="25519"/>
                </a:cubicBezTo>
                <a:cubicBezTo>
                  <a:pt x="68494" y="25489"/>
                  <a:pt x="68465" y="25469"/>
                  <a:pt x="68438" y="25456"/>
                </a:cubicBezTo>
                <a:cubicBezTo>
                  <a:pt x="68396" y="25413"/>
                  <a:pt x="68353" y="25373"/>
                  <a:pt x="68312" y="25330"/>
                </a:cubicBezTo>
                <a:lnTo>
                  <a:pt x="68312" y="25327"/>
                </a:lnTo>
                <a:cubicBezTo>
                  <a:pt x="68259" y="25263"/>
                  <a:pt x="68202" y="25203"/>
                  <a:pt x="68141" y="25144"/>
                </a:cubicBezTo>
                <a:cubicBezTo>
                  <a:pt x="68276" y="25034"/>
                  <a:pt x="68391" y="24912"/>
                  <a:pt x="68488" y="24782"/>
                </a:cubicBezTo>
                <a:lnTo>
                  <a:pt x="68488" y="24781"/>
                </a:lnTo>
                <a:cubicBezTo>
                  <a:pt x="68488" y="24781"/>
                  <a:pt x="68488" y="24782"/>
                  <a:pt x="68489" y="24782"/>
                </a:cubicBezTo>
                <a:cubicBezTo>
                  <a:pt x="68511" y="24738"/>
                  <a:pt x="68552" y="24703"/>
                  <a:pt x="68597" y="24673"/>
                </a:cubicBezTo>
                <a:cubicBezTo>
                  <a:pt x="68756" y="24745"/>
                  <a:pt x="68896" y="24841"/>
                  <a:pt x="69006" y="24969"/>
                </a:cubicBezTo>
                <a:cubicBezTo>
                  <a:pt x="69115" y="25097"/>
                  <a:pt x="69069" y="25206"/>
                  <a:pt x="68864" y="25299"/>
                </a:cubicBezTo>
                <a:cubicBezTo>
                  <a:pt x="68791" y="25333"/>
                  <a:pt x="68748" y="25383"/>
                  <a:pt x="68791" y="25430"/>
                </a:cubicBezTo>
                <a:cubicBezTo>
                  <a:pt x="68822" y="25463"/>
                  <a:pt x="68859" y="25492"/>
                  <a:pt x="68909" y="25492"/>
                </a:cubicBezTo>
                <a:cubicBezTo>
                  <a:pt x="68940" y="25492"/>
                  <a:pt x="68976" y="25481"/>
                  <a:pt x="69019" y="25452"/>
                </a:cubicBezTo>
                <a:cubicBezTo>
                  <a:pt x="69242" y="25345"/>
                  <a:pt x="69351" y="25163"/>
                  <a:pt x="69291" y="24994"/>
                </a:cubicBezTo>
                <a:cubicBezTo>
                  <a:pt x="69255" y="24889"/>
                  <a:pt x="69179" y="24809"/>
                  <a:pt x="69088" y="24740"/>
                </a:cubicBezTo>
                <a:cubicBezTo>
                  <a:pt x="69062" y="24716"/>
                  <a:pt x="69033" y="24689"/>
                  <a:pt x="69006" y="24665"/>
                </a:cubicBezTo>
                <a:cubicBezTo>
                  <a:pt x="68936" y="24610"/>
                  <a:pt x="68862" y="24564"/>
                  <a:pt x="68783" y="24524"/>
                </a:cubicBezTo>
                <a:cubicBezTo>
                  <a:pt x="68787" y="24516"/>
                  <a:pt x="68791" y="24507"/>
                  <a:pt x="68794" y="24497"/>
                </a:cubicBezTo>
                <a:lnTo>
                  <a:pt x="68790" y="24497"/>
                </a:lnTo>
                <a:cubicBezTo>
                  <a:pt x="68791" y="24497"/>
                  <a:pt x="68793" y="24496"/>
                  <a:pt x="68794" y="24496"/>
                </a:cubicBezTo>
                <a:cubicBezTo>
                  <a:pt x="68993" y="24332"/>
                  <a:pt x="69171" y="24158"/>
                  <a:pt x="69308" y="23959"/>
                </a:cubicBezTo>
                <a:cubicBezTo>
                  <a:pt x="69414" y="23906"/>
                  <a:pt x="69503" y="23839"/>
                  <a:pt x="69550" y="23741"/>
                </a:cubicBezTo>
                <a:cubicBezTo>
                  <a:pt x="69736" y="23519"/>
                  <a:pt x="69978" y="23325"/>
                  <a:pt x="70116" y="23078"/>
                </a:cubicBezTo>
                <a:cubicBezTo>
                  <a:pt x="70153" y="23035"/>
                  <a:pt x="70189" y="22993"/>
                  <a:pt x="70227" y="22951"/>
                </a:cubicBezTo>
                <a:cubicBezTo>
                  <a:pt x="70287" y="22897"/>
                  <a:pt x="70343" y="22836"/>
                  <a:pt x="70396" y="22778"/>
                </a:cubicBezTo>
                <a:close/>
                <a:moveTo>
                  <a:pt x="37764" y="23369"/>
                </a:moveTo>
                <a:cubicBezTo>
                  <a:pt x="37770" y="23372"/>
                  <a:pt x="37776" y="23378"/>
                  <a:pt x="37779" y="23382"/>
                </a:cubicBezTo>
                <a:cubicBezTo>
                  <a:pt x="37887" y="23472"/>
                  <a:pt x="37995" y="23565"/>
                  <a:pt x="38105" y="23658"/>
                </a:cubicBezTo>
                <a:cubicBezTo>
                  <a:pt x="38585" y="24156"/>
                  <a:pt x="39123" y="24606"/>
                  <a:pt x="39671" y="25047"/>
                </a:cubicBezTo>
                <a:cubicBezTo>
                  <a:pt x="39717" y="25088"/>
                  <a:pt x="39721" y="25167"/>
                  <a:pt x="39816" y="25167"/>
                </a:cubicBezTo>
                <a:cubicBezTo>
                  <a:pt x="40188" y="25516"/>
                  <a:pt x="40583" y="25844"/>
                  <a:pt x="40995" y="26156"/>
                </a:cubicBezTo>
                <a:cubicBezTo>
                  <a:pt x="40961" y="26166"/>
                  <a:pt x="40927" y="26178"/>
                  <a:pt x="40891" y="26196"/>
                </a:cubicBezTo>
                <a:lnTo>
                  <a:pt x="40891" y="26195"/>
                </a:lnTo>
                <a:cubicBezTo>
                  <a:pt x="40826" y="26221"/>
                  <a:pt x="40763" y="26249"/>
                  <a:pt x="40709" y="26285"/>
                </a:cubicBezTo>
                <a:lnTo>
                  <a:pt x="40683" y="26261"/>
                </a:lnTo>
                <a:cubicBezTo>
                  <a:pt x="40304" y="25941"/>
                  <a:pt x="39924" y="25622"/>
                  <a:pt x="39544" y="25302"/>
                </a:cubicBezTo>
                <a:cubicBezTo>
                  <a:pt x="39403" y="25126"/>
                  <a:pt x="39252" y="24964"/>
                  <a:pt x="39037" y="24852"/>
                </a:cubicBezTo>
                <a:cubicBezTo>
                  <a:pt x="39037" y="24852"/>
                  <a:pt x="39035" y="24852"/>
                  <a:pt x="39035" y="24854"/>
                </a:cubicBezTo>
                <a:cubicBezTo>
                  <a:pt x="38958" y="24782"/>
                  <a:pt x="38884" y="24709"/>
                  <a:pt x="38806" y="24636"/>
                </a:cubicBezTo>
                <a:cubicBezTo>
                  <a:pt x="38801" y="24602"/>
                  <a:pt x="38778" y="24572"/>
                  <a:pt x="38729" y="24549"/>
                </a:cubicBezTo>
                <a:cubicBezTo>
                  <a:pt x="38721" y="24544"/>
                  <a:pt x="38713" y="24541"/>
                  <a:pt x="38703" y="24539"/>
                </a:cubicBezTo>
                <a:cubicBezTo>
                  <a:pt x="38579" y="24420"/>
                  <a:pt x="38451" y="24300"/>
                  <a:pt x="38321" y="24184"/>
                </a:cubicBezTo>
                <a:cubicBezTo>
                  <a:pt x="38084" y="23972"/>
                  <a:pt x="37857" y="23751"/>
                  <a:pt x="37615" y="23547"/>
                </a:cubicBezTo>
                <a:cubicBezTo>
                  <a:pt x="37635" y="23521"/>
                  <a:pt x="37655" y="23498"/>
                  <a:pt x="37676" y="23472"/>
                </a:cubicBezTo>
                <a:cubicBezTo>
                  <a:pt x="37704" y="23439"/>
                  <a:pt x="37734" y="23403"/>
                  <a:pt x="37764" y="23369"/>
                </a:cubicBezTo>
                <a:close/>
                <a:moveTo>
                  <a:pt x="15996" y="20894"/>
                </a:moveTo>
                <a:cubicBezTo>
                  <a:pt x="16035" y="20957"/>
                  <a:pt x="16077" y="21021"/>
                  <a:pt x="16117" y="21083"/>
                </a:cubicBezTo>
                <a:cubicBezTo>
                  <a:pt x="16175" y="21196"/>
                  <a:pt x="16238" y="21308"/>
                  <a:pt x="16297" y="21418"/>
                </a:cubicBezTo>
                <a:cubicBezTo>
                  <a:pt x="16324" y="21468"/>
                  <a:pt x="16350" y="21517"/>
                  <a:pt x="16377" y="21567"/>
                </a:cubicBezTo>
                <a:lnTo>
                  <a:pt x="16379" y="21567"/>
                </a:lnTo>
                <a:cubicBezTo>
                  <a:pt x="16417" y="21617"/>
                  <a:pt x="16454" y="21667"/>
                  <a:pt x="16490" y="21717"/>
                </a:cubicBezTo>
                <a:cubicBezTo>
                  <a:pt x="16497" y="21774"/>
                  <a:pt x="16527" y="21819"/>
                  <a:pt x="16560" y="21862"/>
                </a:cubicBezTo>
                <a:cubicBezTo>
                  <a:pt x="16287" y="21902"/>
                  <a:pt x="16018" y="21962"/>
                  <a:pt x="15763" y="22124"/>
                </a:cubicBezTo>
                <a:cubicBezTo>
                  <a:pt x="15687" y="22136"/>
                  <a:pt x="15608" y="22114"/>
                  <a:pt x="15533" y="22182"/>
                </a:cubicBezTo>
                <a:cubicBezTo>
                  <a:pt x="15525" y="22182"/>
                  <a:pt x="15517" y="22181"/>
                  <a:pt x="15509" y="22181"/>
                </a:cubicBezTo>
                <a:cubicBezTo>
                  <a:pt x="15356" y="22181"/>
                  <a:pt x="15223" y="22284"/>
                  <a:pt x="15082" y="22340"/>
                </a:cubicBezTo>
                <a:cubicBezTo>
                  <a:pt x="14868" y="22356"/>
                  <a:pt x="14665" y="22436"/>
                  <a:pt x="14470" y="22547"/>
                </a:cubicBezTo>
                <a:lnTo>
                  <a:pt x="14470" y="22549"/>
                </a:lnTo>
                <a:cubicBezTo>
                  <a:pt x="14180" y="22607"/>
                  <a:pt x="13901" y="22705"/>
                  <a:pt x="13640" y="22865"/>
                </a:cubicBezTo>
                <a:cubicBezTo>
                  <a:pt x="13385" y="22950"/>
                  <a:pt x="13119" y="22978"/>
                  <a:pt x="12889" y="23154"/>
                </a:cubicBezTo>
                <a:lnTo>
                  <a:pt x="12886" y="23154"/>
                </a:lnTo>
                <a:cubicBezTo>
                  <a:pt x="11854" y="23506"/>
                  <a:pt x="10889" y="24040"/>
                  <a:pt x="9898" y="24500"/>
                </a:cubicBezTo>
                <a:cubicBezTo>
                  <a:pt x="9553" y="24687"/>
                  <a:pt x="9205" y="24878"/>
                  <a:pt x="8859" y="25065"/>
                </a:cubicBezTo>
                <a:lnTo>
                  <a:pt x="8854" y="25065"/>
                </a:lnTo>
                <a:cubicBezTo>
                  <a:pt x="8087" y="25425"/>
                  <a:pt x="7393" y="25911"/>
                  <a:pt x="6650" y="26312"/>
                </a:cubicBezTo>
                <a:lnTo>
                  <a:pt x="6597" y="26242"/>
                </a:lnTo>
                <a:cubicBezTo>
                  <a:pt x="6464" y="26140"/>
                  <a:pt x="6405" y="25983"/>
                  <a:pt x="6248" y="25901"/>
                </a:cubicBezTo>
                <a:lnTo>
                  <a:pt x="6248" y="25903"/>
                </a:lnTo>
                <a:cubicBezTo>
                  <a:pt x="6193" y="25841"/>
                  <a:pt x="6135" y="25795"/>
                  <a:pt x="6298" y="25711"/>
                </a:cubicBezTo>
                <a:cubicBezTo>
                  <a:pt x="6378" y="25669"/>
                  <a:pt x="6480" y="25598"/>
                  <a:pt x="6511" y="25503"/>
                </a:cubicBezTo>
                <a:cubicBezTo>
                  <a:pt x="6723" y="25317"/>
                  <a:pt x="6826" y="25123"/>
                  <a:pt x="6847" y="24924"/>
                </a:cubicBezTo>
                <a:cubicBezTo>
                  <a:pt x="7022" y="24829"/>
                  <a:pt x="7195" y="24735"/>
                  <a:pt x="7366" y="24634"/>
                </a:cubicBezTo>
                <a:cubicBezTo>
                  <a:pt x="7517" y="24544"/>
                  <a:pt x="7673" y="24457"/>
                  <a:pt x="7828" y="24371"/>
                </a:cubicBezTo>
                <a:cubicBezTo>
                  <a:pt x="7828" y="24453"/>
                  <a:pt x="7860" y="24527"/>
                  <a:pt x="7910" y="24593"/>
                </a:cubicBezTo>
                <a:cubicBezTo>
                  <a:pt x="7928" y="24624"/>
                  <a:pt x="7924" y="24672"/>
                  <a:pt x="7980" y="24680"/>
                </a:cubicBezTo>
                <a:cubicBezTo>
                  <a:pt x="8036" y="24741"/>
                  <a:pt x="8108" y="24780"/>
                  <a:pt x="8207" y="24780"/>
                </a:cubicBezTo>
                <a:cubicBezTo>
                  <a:pt x="8224" y="24780"/>
                  <a:pt x="8242" y="24779"/>
                  <a:pt x="8260" y="24776"/>
                </a:cubicBezTo>
                <a:cubicBezTo>
                  <a:pt x="8388" y="24769"/>
                  <a:pt x="8517" y="24750"/>
                  <a:pt x="8645" y="24702"/>
                </a:cubicBezTo>
                <a:cubicBezTo>
                  <a:pt x="8696" y="24689"/>
                  <a:pt x="8747" y="24675"/>
                  <a:pt x="8799" y="24662"/>
                </a:cubicBezTo>
                <a:lnTo>
                  <a:pt x="8799" y="24660"/>
                </a:lnTo>
                <a:cubicBezTo>
                  <a:pt x="8820" y="24652"/>
                  <a:pt x="8844" y="24640"/>
                  <a:pt x="8863" y="24632"/>
                </a:cubicBezTo>
                <a:cubicBezTo>
                  <a:pt x="8863" y="24632"/>
                  <a:pt x="8863" y="24630"/>
                  <a:pt x="8866" y="24630"/>
                </a:cubicBezTo>
                <a:lnTo>
                  <a:pt x="8866" y="24632"/>
                </a:lnTo>
                <a:cubicBezTo>
                  <a:pt x="8920" y="24603"/>
                  <a:pt x="8976" y="24573"/>
                  <a:pt x="9032" y="24543"/>
                </a:cubicBezTo>
                <a:lnTo>
                  <a:pt x="9033" y="24543"/>
                </a:lnTo>
                <a:cubicBezTo>
                  <a:pt x="9102" y="24486"/>
                  <a:pt x="9169" y="24425"/>
                  <a:pt x="9238" y="24368"/>
                </a:cubicBezTo>
                <a:cubicBezTo>
                  <a:pt x="9371" y="24249"/>
                  <a:pt x="9450" y="24121"/>
                  <a:pt x="9456" y="23977"/>
                </a:cubicBezTo>
                <a:cubicBezTo>
                  <a:pt x="9464" y="23843"/>
                  <a:pt x="9477" y="23708"/>
                  <a:pt x="9381" y="23614"/>
                </a:cubicBezTo>
                <a:lnTo>
                  <a:pt x="9378" y="23614"/>
                </a:lnTo>
                <a:cubicBezTo>
                  <a:pt x="9370" y="23600"/>
                  <a:pt x="9363" y="23585"/>
                  <a:pt x="9354" y="23569"/>
                </a:cubicBezTo>
                <a:cubicBezTo>
                  <a:pt x="9650" y="23416"/>
                  <a:pt x="9947" y="23266"/>
                  <a:pt x="10242" y="23111"/>
                </a:cubicBezTo>
                <a:lnTo>
                  <a:pt x="10242" y="23113"/>
                </a:lnTo>
                <a:cubicBezTo>
                  <a:pt x="10312" y="23073"/>
                  <a:pt x="10383" y="23035"/>
                  <a:pt x="10452" y="22997"/>
                </a:cubicBezTo>
                <a:cubicBezTo>
                  <a:pt x="10624" y="22921"/>
                  <a:pt x="10796" y="22844"/>
                  <a:pt x="10967" y="22771"/>
                </a:cubicBezTo>
                <a:lnTo>
                  <a:pt x="10967" y="22769"/>
                </a:lnTo>
                <a:lnTo>
                  <a:pt x="10970" y="22771"/>
                </a:lnTo>
                <a:cubicBezTo>
                  <a:pt x="11039" y="22739"/>
                  <a:pt x="11111" y="22706"/>
                  <a:pt x="11182" y="22675"/>
                </a:cubicBezTo>
                <a:cubicBezTo>
                  <a:pt x="11324" y="22613"/>
                  <a:pt x="11467" y="22557"/>
                  <a:pt x="11609" y="22499"/>
                </a:cubicBezTo>
                <a:cubicBezTo>
                  <a:pt x="11619" y="22517"/>
                  <a:pt x="11633" y="22533"/>
                  <a:pt x="11645" y="22553"/>
                </a:cubicBezTo>
                <a:lnTo>
                  <a:pt x="11645" y="22550"/>
                </a:lnTo>
                <a:cubicBezTo>
                  <a:pt x="11667" y="22592"/>
                  <a:pt x="11666" y="22649"/>
                  <a:pt x="11730" y="22662"/>
                </a:cubicBezTo>
                <a:lnTo>
                  <a:pt x="11730" y="22663"/>
                </a:lnTo>
                <a:cubicBezTo>
                  <a:pt x="11750" y="22683"/>
                  <a:pt x="11760" y="22713"/>
                  <a:pt x="11802" y="22713"/>
                </a:cubicBezTo>
                <a:cubicBezTo>
                  <a:pt x="11803" y="22713"/>
                  <a:pt x="11804" y="22713"/>
                  <a:pt x="11805" y="22713"/>
                </a:cubicBezTo>
                <a:cubicBezTo>
                  <a:pt x="11816" y="22729"/>
                  <a:pt x="11823" y="22748"/>
                  <a:pt x="11847" y="22748"/>
                </a:cubicBezTo>
                <a:cubicBezTo>
                  <a:pt x="11852" y="22748"/>
                  <a:pt x="11857" y="22748"/>
                  <a:pt x="11862" y="22746"/>
                </a:cubicBezTo>
                <a:cubicBezTo>
                  <a:pt x="11862" y="22746"/>
                  <a:pt x="11865" y="22746"/>
                  <a:pt x="11865" y="22743"/>
                </a:cubicBezTo>
                <a:lnTo>
                  <a:pt x="11865" y="22743"/>
                </a:lnTo>
                <a:cubicBezTo>
                  <a:pt x="11865" y="22746"/>
                  <a:pt x="11865" y="22746"/>
                  <a:pt x="11862" y="22748"/>
                </a:cubicBezTo>
                <a:cubicBezTo>
                  <a:pt x="11893" y="22757"/>
                  <a:pt x="11926" y="22767"/>
                  <a:pt x="11961" y="22767"/>
                </a:cubicBezTo>
                <a:cubicBezTo>
                  <a:pt x="11975" y="22767"/>
                  <a:pt x="11989" y="22766"/>
                  <a:pt x="12004" y="22762"/>
                </a:cubicBezTo>
                <a:cubicBezTo>
                  <a:pt x="12005" y="22762"/>
                  <a:pt x="12005" y="22762"/>
                  <a:pt x="12008" y="22761"/>
                </a:cubicBezTo>
                <a:cubicBezTo>
                  <a:pt x="12016" y="22762"/>
                  <a:pt x="12024" y="22762"/>
                  <a:pt x="12033" y="22762"/>
                </a:cubicBezTo>
                <a:cubicBezTo>
                  <a:pt x="12086" y="22762"/>
                  <a:pt x="12141" y="22744"/>
                  <a:pt x="12197" y="22729"/>
                </a:cubicBezTo>
                <a:cubicBezTo>
                  <a:pt x="12249" y="22726"/>
                  <a:pt x="12299" y="22728"/>
                  <a:pt x="12349" y="22693"/>
                </a:cubicBezTo>
                <a:lnTo>
                  <a:pt x="12349" y="22692"/>
                </a:lnTo>
                <a:lnTo>
                  <a:pt x="12352" y="22692"/>
                </a:lnTo>
                <a:cubicBezTo>
                  <a:pt x="12357" y="22692"/>
                  <a:pt x="12362" y="22693"/>
                  <a:pt x="12367" y="22693"/>
                </a:cubicBezTo>
                <a:cubicBezTo>
                  <a:pt x="12413" y="22693"/>
                  <a:pt x="12458" y="22675"/>
                  <a:pt x="12502" y="22649"/>
                </a:cubicBezTo>
                <a:cubicBezTo>
                  <a:pt x="12502" y="22648"/>
                  <a:pt x="12503" y="22646"/>
                  <a:pt x="12503" y="22643"/>
                </a:cubicBezTo>
                <a:lnTo>
                  <a:pt x="12503" y="22649"/>
                </a:lnTo>
                <a:cubicBezTo>
                  <a:pt x="12509" y="22650"/>
                  <a:pt x="12515" y="22650"/>
                  <a:pt x="12521" y="22650"/>
                </a:cubicBezTo>
                <a:cubicBezTo>
                  <a:pt x="12582" y="22650"/>
                  <a:pt x="12630" y="22609"/>
                  <a:pt x="12682" y="22576"/>
                </a:cubicBezTo>
                <a:cubicBezTo>
                  <a:pt x="12702" y="22565"/>
                  <a:pt x="12721" y="22554"/>
                  <a:pt x="12742" y="22543"/>
                </a:cubicBezTo>
                <a:cubicBezTo>
                  <a:pt x="12784" y="22526"/>
                  <a:pt x="12826" y="22512"/>
                  <a:pt x="12841" y="22469"/>
                </a:cubicBezTo>
                <a:cubicBezTo>
                  <a:pt x="12890" y="22429"/>
                  <a:pt x="12936" y="22390"/>
                  <a:pt x="12984" y="22353"/>
                </a:cubicBezTo>
                <a:lnTo>
                  <a:pt x="12984" y="22350"/>
                </a:lnTo>
                <a:cubicBezTo>
                  <a:pt x="12996" y="22338"/>
                  <a:pt x="13006" y="22327"/>
                  <a:pt x="13017" y="22317"/>
                </a:cubicBezTo>
                <a:cubicBezTo>
                  <a:pt x="13106" y="22261"/>
                  <a:pt x="13139" y="22185"/>
                  <a:pt x="13165" y="22109"/>
                </a:cubicBezTo>
                <a:cubicBezTo>
                  <a:pt x="13201" y="22059"/>
                  <a:pt x="13218" y="22009"/>
                  <a:pt x="13206" y="21960"/>
                </a:cubicBezTo>
                <a:cubicBezTo>
                  <a:pt x="13215" y="21916"/>
                  <a:pt x="13218" y="21875"/>
                  <a:pt x="13213" y="21834"/>
                </a:cubicBezTo>
                <a:cubicBezTo>
                  <a:pt x="13506" y="21724"/>
                  <a:pt x="13798" y="21611"/>
                  <a:pt x="14087" y="21501"/>
                </a:cubicBezTo>
                <a:cubicBezTo>
                  <a:pt x="14596" y="21333"/>
                  <a:pt x="15109" y="21166"/>
                  <a:pt x="15620" y="21000"/>
                </a:cubicBezTo>
                <a:cubicBezTo>
                  <a:pt x="15620" y="21000"/>
                  <a:pt x="15620" y="20997"/>
                  <a:pt x="15623" y="20997"/>
                </a:cubicBezTo>
                <a:lnTo>
                  <a:pt x="15623" y="21000"/>
                </a:lnTo>
                <a:cubicBezTo>
                  <a:pt x="15747" y="20964"/>
                  <a:pt x="15870" y="20928"/>
                  <a:pt x="15996" y="20894"/>
                </a:cubicBezTo>
                <a:close/>
                <a:moveTo>
                  <a:pt x="38668" y="24869"/>
                </a:moveTo>
                <a:cubicBezTo>
                  <a:pt x="38680" y="24879"/>
                  <a:pt x="38695" y="24889"/>
                  <a:pt x="38712" y="24901"/>
                </a:cubicBezTo>
                <a:cubicBezTo>
                  <a:pt x="38844" y="25126"/>
                  <a:pt x="39088" y="25263"/>
                  <a:pt x="39279" y="25445"/>
                </a:cubicBezTo>
                <a:cubicBezTo>
                  <a:pt x="39475" y="25628"/>
                  <a:pt x="39657" y="25823"/>
                  <a:pt x="39903" y="25963"/>
                </a:cubicBezTo>
                <a:lnTo>
                  <a:pt x="40005" y="26098"/>
                </a:lnTo>
                <a:lnTo>
                  <a:pt x="40005" y="26099"/>
                </a:lnTo>
                <a:cubicBezTo>
                  <a:pt x="40158" y="26216"/>
                  <a:pt x="40257" y="26377"/>
                  <a:pt x="40454" y="26454"/>
                </a:cubicBezTo>
                <a:lnTo>
                  <a:pt x="40456" y="26454"/>
                </a:lnTo>
                <a:lnTo>
                  <a:pt x="40488" y="26503"/>
                </a:lnTo>
                <a:cubicBezTo>
                  <a:pt x="40490" y="26503"/>
                  <a:pt x="40490" y="26504"/>
                  <a:pt x="40491" y="26504"/>
                </a:cubicBezTo>
                <a:cubicBezTo>
                  <a:pt x="40446" y="26561"/>
                  <a:pt x="40393" y="26617"/>
                  <a:pt x="40375" y="26683"/>
                </a:cubicBezTo>
                <a:cubicBezTo>
                  <a:pt x="40341" y="26660"/>
                  <a:pt x="40305" y="26639"/>
                  <a:pt x="40269" y="26617"/>
                </a:cubicBezTo>
                <a:cubicBezTo>
                  <a:pt x="40227" y="26521"/>
                  <a:pt x="40159" y="26447"/>
                  <a:pt x="40046" y="26408"/>
                </a:cubicBezTo>
                <a:cubicBezTo>
                  <a:pt x="39555" y="25939"/>
                  <a:pt x="39058" y="25473"/>
                  <a:pt x="38537" y="25027"/>
                </a:cubicBezTo>
                <a:cubicBezTo>
                  <a:pt x="38580" y="24974"/>
                  <a:pt x="38623" y="24922"/>
                  <a:pt x="38668" y="24869"/>
                </a:cubicBezTo>
                <a:close/>
                <a:moveTo>
                  <a:pt x="40766" y="26976"/>
                </a:moveTo>
                <a:cubicBezTo>
                  <a:pt x="40766" y="26979"/>
                  <a:pt x="40763" y="26981"/>
                  <a:pt x="40760" y="26985"/>
                </a:cubicBezTo>
                <a:cubicBezTo>
                  <a:pt x="40759" y="26985"/>
                  <a:pt x="40756" y="26986"/>
                  <a:pt x="40756" y="26986"/>
                </a:cubicBezTo>
                <a:cubicBezTo>
                  <a:pt x="40759" y="26984"/>
                  <a:pt x="40762" y="26979"/>
                  <a:pt x="40766" y="26976"/>
                </a:cubicBezTo>
                <a:close/>
                <a:moveTo>
                  <a:pt x="71948" y="23116"/>
                </a:moveTo>
                <a:cubicBezTo>
                  <a:pt x="71998" y="23127"/>
                  <a:pt x="72048" y="23139"/>
                  <a:pt x="72098" y="23147"/>
                </a:cubicBezTo>
                <a:lnTo>
                  <a:pt x="72100" y="23146"/>
                </a:lnTo>
                <a:cubicBezTo>
                  <a:pt x="72151" y="23156"/>
                  <a:pt x="72201" y="23167"/>
                  <a:pt x="72254" y="23177"/>
                </a:cubicBezTo>
                <a:cubicBezTo>
                  <a:pt x="72386" y="23204"/>
                  <a:pt x="72506" y="23251"/>
                  <a:pt x="72652" y="23251"/>
                </a:cubicBezTo>
                <a:cubicBezTo>
                  <a:pt x="72672" y="23251"/>
                  <a:pt x="72692" y="23251"/>
                  <a:pt x="72712" y="23249"/>
                </a:cubicBezTo>
                <a:cubicBezTo>
                  <a:pt x="72712" y="23249"/>
                  <a:pt x="72714" y="23249"/>
                  <a:pt x="72714" y="23250"/>
                </a:cubicBezTo>
                <a:cubicBezTo>
                  <a:pt x="72807" y="23269"/>
                  <a:pt x="72900" y="23289"/>
                  <a:pt x="72991" y="23306"/>
                </a:cubicBezTo>
                <a:cubicBezTo>
                  <a:pt x="73004" y="23306"/>
                  <a:pt x="73016" y="23307"/>
                  <a:pt x="73027" y="23307"/>
                </a:cubicBezTo>
                <a:lnTo>
                  <a:pt x="73029" y="23307"/>
                </a:lnTo>
                <a:cubicBezTo>
                  <a:pt x="73072" y="23317"/>
                  <a:pt x="73116" y="23326"/>
                  <a:pt x="73159" y="23335"/>
                </a:cubicBezTo>
                <a:cubicBezTo>
                  <a:pt x="73014" y="23537"/>
                  <a:pt x="72871" y="23737"/>
                  <a:pt x="72727" y="23939"/>
                </a:cubicBezTo>
                <a:cubicBezTo>
                  <a:pt x="72594" y="24036"/>
                  <a:pt x="72526" y="24158"/>
                  <a:pt x="72463" y="24284"/>
                </a:cubicBezTo>
                <a:cubicBezTo>
                  <a:pt x="72353" y="24367"/>
                  <a:pt x="72291" y="24467"/>
                  <a:pt x="72260" y="24577"/>
                </a:cubicBezTo>
                <a:cubicBezTo>
                  <a:pt x="71928" y="24881"/>
                  <a:pt x="71680" y="25221"/>
                  <a:pt x="71444" y="25566"/>
                </a:cubicBezTo>
                <a:cubicBezTo>
                  <a:pt x="70932" y="26070"/>
                  <a:pt x="70451" y="26593"/>
                  <a:pt x="69945" y="27102"/>
                </a:cubicBezTo>
                <a:cubicBezTo>
                  <a:pt x="69944" y="27052"/>
                  <a:pt x="69941" y="27005"/>
                  <a:pt x="69892" y="26974"/>
                </a:cubicBezTo>
                <a:lnTo>
                  <a:pt x="69891" y="26974"/>
                </a:lnTo>
                <a:lnTo>
                  <a:pt x="69891" y="26972"/>
                </a:lnTo>
                <a:cubicBezTo>
                  <a:pt x="69838" y="26921"/>
                  <a:pt x="69785" y="26866"/>
                  <a:pt x="69733" y="26813"/>
                </a:cubicBezTo>
                <a:cubicBezTo>
                  <a:pt x="69729" y="26805"/>
                  <a:pt x="69723" y="26799"/>
                  <a:pt x="69715" y="26795"/>
                </a:cubicBezTo>
                <a:cubicBezTo>
                  <a:pt x="69599" y="26676"/>
                  <a:pt x="69480" y="26557"/>
                  <a:pt x="69364" y="26440"/>
                </a:cubicBezTo>
                <a:lnTo>
                  <a:pt x="69365" y="26440"/>
                </a:lnTo>
                <a:cubicBezTo>
                  <a:pt x="69308" y="26380"/>
                  <a:pt x="69254" y="26319"/>
                  <a:pt x="69196" y="26258"/>
                </a:cubicBezTo>
                <a:cubicBezTo>
                  <a:pt x="69185" y="26248"/>
                  <a:pt x="69175" y="26239"/>
                  <a:pt x="69165" y="26228"/>
                </a:cubicBezTo>
                <a:cubicBezTo>
                  <a:pt x="69434" y="25982"/>
                  <a:pt x="69723" y="25745"/>
                  <a:pt x="69934" y="25455"/>
                </a:cubicBezTo>
                <a:cubicBezTo>
                  <a:pt x="69987" y="25422"/>
                  <a:pt x="70043" y="25387"/>
                  <a:pt x="70048" y="25326"/>
                </a:cubicBezTo>
                <a:cubicBezTo>
                  <a:pt x="70116" y="25276"/>
                  <a:pt x="70224" y="25260"/>
                  <a:pt x="70237" y="25166"/>
                </a:cubicBezTo>
                <a:lnTo>
                  <a:pt x="70624" y="24736"/>
                </a:lnTo>
                <a:cubicBezTo>
                  <a:pt x="70682" y="24667"/>
                  <a:pt x="70738" y="24602"/>
                  <a:pt x="70797" y="24531"/>
                </a:cubicBezTo>
                <a:cubicBezTo>
                  <a:pt x="71222" y="24080"/>
                  <a:pt x="71594" y="23608"/>
                  <a:pt x="71941" y="23123"/>
                </a:cubicBezTo>
                <a:cubicBezTo>
                  <a:pt x="71942" y="23121"/>
                  <a:pt x="71945" y="23119"/>
                  <a:pt x="71948" y="23116"/>
                </a:cubicBezTo>
                <a:close/>
                <a:moveTo>
                  <a:pt x="41120" y="27141"/>
                </a:moveTo>
                <a:lnTo>
                  <a:pt x="41120" y="27143"/>
                </a:lnTo>
                <a:lnTo>
                  <a:pt x="41118" y="27143"/>
                </a:lnTo>
                <a:lnTo>
                  <a:pt x="41120" y="27141"/>
                </a:lnTo>
                <a:close/>
                <a:moveTo>
                  <a:pt x="36453" y="27422"/>
                </a:moveTo>
                <a:lnTo>
                  <a:pt x="36450" y="27426"/>
                </a:lnTo>
                <a:lnTo>
                  <a:pt x="36447" y="27423"/>
                </a:lnTo>
                <a:cubicBezTo>
                  <a:pt x="36450" y="27423"/>
                  <a:pt x="36452" y="27422"/>
                  <a:pt x="36453" y="27422"/>
                </a:cubicBezTo>
                <a:close/>
                <a:moveTo>
                  <a:pt x="69049" y="27957"/>
                </a:moveTo>
                <a:cubicBezTo>
                  <a:pt x="69049" y="27957"/>
                  <a:pt x="69049" y="27959"/>
                  <a:pt x="69050" y="27960"/>
                </a:cubicBezTo>
                <a:cubicBezTo>
                  <a:pt x="69046" y="27960"/>
                  <a:pt x="69042" y="27960"/>
                  <a:pt x="69040" y="27963"/>
                </a:cubicBezTo>
                <a:cubicBezTo>
                  <a:pt x="69042" y="27960"/>
                  <a:pt x="69046" y="27959"/>
                  <a:pt x="69048" y="27957"/>
                </a:cubicBezTo>
                <a:close/>
                <a:moveTo>
                  <a:pt x="68906" y="28021"/>
                </a:moveTo>
                <a:cubicBezTo>
                  <a:pt x="68907" y="28021"/>
                  <a:pt x="68907" y="28021"/>
                  <a:pt x="68906" y="28023"/>
                </a:cubicBezTo>
                <a:lnTo>
                  <a:pt x="68906" y="28021"/>
                </a:lnTo>
                <a:close/>
                <a:moveTo>
                  <a:pt x="35166" y="28349"/>
                </a:moveTo>
                <a:cubicBezTo>
                  <a:pt x="35169" y="28349"/>
                  <a:pt x="35170" y="28351"/>
                  <a:pt x="35170" y="28351"/>
                </a:cubicBezTo>
                <a:cubicBezTo>
                  <a:pt x="35169" y="28351"/>
                  <a:pt x="35169" y="28349"/>
                  <a:pt x="35166" y="28349"/>
                </a:cubicBezTo>
                <a:close/>
                <a:moveTo>
                  <a:pt x="61552" y="28454"/>
                </a:moveTo>
                <a:cubicBezTo>
                  <a:pt x="61554" y="28455"/>
                  <a:pt x="61554" y="28455"/>
                  <a:pt x="61554" y="28458"/>
                </a:cubicBezTo>
                <a:lnTo>
                  <a:pt x="61552" y="28458"/>
                </a:lnTo>
                <a:lnTo>
                  <a:pt x="61552" y="28454"/>
                </a:lnTo>
                <a:close/>
                <a:moveTo>
                  <a:pt x="61552" y="28458"/>
                </a:moveTo>
                <a:cubicBezTo>
                  <a:pt x="61549" y="28461"/>
                  <a:pt x="61548" y="28467"/>
                  <a:pt x="61546" y="28471"/>
                </a:cubicBezTo>
                <a:cubicBezTo>
                  <a:pt x="61546" y="28467"/>
                  <a:pt x="61548" y="28461"/>
                  <a:pt x="61552" y="28458"/>
                </a:cubicBezTo>
                <a:close/>
                <a:moveTo>
                  <a:pt x="35000" y="28686"/>
                </a:moveTo>
                <a:cubicBezTo>
                  <a:pt x="34999" y="28687"/>
                  <a:pt x="34997" y="28689"/>
                  <a:pt x="34994" y="28693"/>
                </a:cubicBezTo>
                <a:lnTo>
                  <a:pt x="34994" y="28687"/>
                </a:lnTo>
                <a:cubicBezTo>
                  <a:pt x="34997" y="28687"/>
                  <a:pt x="34999" y="28686"/>
                  <a:pt x="35000" y="28686"/>
                </a:cubicBezTo>
                <a:close/>
                <a:moveTo>
                  <a:pt x="41439" y="27297"/>
                </a:moveTo>
                <a:cubicBezTo>
                  <a:pt x="41555" y="27469"/>
                  <a:pt x="41823" y="27512"/>
                  <a:pt x="41936" y="27685"/>
                </a:cubicBezTo>
                <a:cubicBezTo>
                  <a:pt x="42216" y="27908"/>
                  <a:pt x="42478" y="28149"/>
                  <a:pt x="42803" y="28332"/>
                </a:cubicBezTo>
                <a:cubicBezTo>
                  <a:pt x="42836" y="28415"/>
                  <a:pt x="42924" y="28445"/>
                  <a:pt x="43001" y="28487"/>
                </a:cubicBezTo>
                <a:cubicBezTo>
                  <a:pt x="43002" y="28487"/>
                  <a:pt x="43002" y="28485"/>
                  <a:pt x="43004" y="28485"/>
                </a:cubicBezTo>
                <a:cubicBezTo>
                  <a:pt x="43004" y="28487"/>
                  <a:pt x="43002" y="28487"/>
                  <a:pt x="43002" y="28488"/>
                </a:cubicBezTo>
                <a:cubicBezTo>
                  <a:pt x="43390" y="28793"/>
                  <a:pt x="43781" y="29097"/>
                  <a:pt x="44246" y="29330"/>
                </a:cubicBezTo>
                <a:cubicBezTo>
                  <a:pt x="44349" y="29439"/>
                  <a:pt x="44468" y="29533"/>
                  <a:pt x="44634" y="29582"/>
                </a:cubicBezTo>
                <a:cubicBezTo>
                  <a:pt x="44795" y="29699"/>
                  <a:pt x="44962" y="29811"/>
                  <a:pt x="45132" y="29918"/>
                </a:cubicBezTo>
                <a:cubicBezTo>
                  <a:pt x="45052" y="29898"/>
                  <a:pt x="44971" y="29885"/>
                  <a:pt x="44882" y="29882"/>
                </a:cubicBezTo>
                <a:cubicBezTo>
                  <a:pt x="44860" y="29878"/>
                  <a:pt x="44840" y="29875"/>
                  <a:pt x="44819" y="29874"/>
                </a:cubicBezTo>
                <a:cubicBezTo>
                  <a:pt x="44817" y="29874"/>
                  <a:pt x="44817" y="29875"/>
                  <a:pt x="44815" y="29875"/>
                </a:cubicBezTo>
                <a:lnTo>
                  <a:pt x="44817" y="29874"/>
                </a:lnTo>
                <a:cubicBezTo>
                  <a:pt x="44772" y="29870"/>
                  <a:pt x="44727" y="29864"/>
                  <a:pt x="44681" y="29861"/>
                </a:cubicBezTo>
                <a:cubicBezTo>
                  <a:pt x="44664" y="29862"/>
                  <a:pt x="44650" y="29864"/>
                  <a:pt x="44636" y="29868"/>
                </a:cubicBezTo>
                <a:lnTo>
                  <a:pt x="44636" y="29867"/>
                </a:lnTo>
                <a:cubicBezTo>
                  <a:pt x="44561" y="29868"/>
                  <a:pt x="44500" y="29892"/>
                  <a:pt x="44450" y="29941"/>
                </a:cubicBezTo>
                <a:cubicBezTo>
                  <a:pt x="44275" y="29818"/>
                  <a:pt x="44102" y="29692"/>
                  <a:pt x="43927" y="29568"/>
                </a:cubicBezTo>
                <a:cubicBezTo>
                  <a:pt x="43374" y="29167"/>
                  <a:pt x="42830" y="28760"/>
                  <a:pt x="42284" y="28354"/>
                </a:cubicBezTo>
                <a:cubicBezTo>
                  <a:pt x="42123" y="28089"/>
                  <a:pt x="41816" y="27946"/>
                  <a:pt x="41584" y="27742"/>
                </a:cubicBezTo>
                <a:lnTo>
                  <a:pt x="41582" y="27742"/>
                </a:lnTo>
                <a:lnTo>
                  <a:pt x="41584" y="27741"/>
                </a:lnTo>
                <a:cubicBezTo>
                  <a:pt x="41522" y="27688"/>
                  <a:pt x="41462" y="27636"/>
                  <a:pt x="41399" y="27585"/>
                </a:cubicBezTo>
                <a:cubicBezTo>
                  <a:pt x="41313" y="27509"/>
                  <a:pt x="41227" y="27435"/>
                  <a:pt x="41141" y="27357"/>
                </a:cubicBezTo>
                <a:lnTo>
                  <a:pt x="41141" y="27357"/>
                </a:lnTo>
                <a:cubicBezTo>
                  <a:pt x="41159" y="27359"/>
                  <a:pt x="41177" y="27360"/>
                  <a:pt x="41194" y="27360"/>
                </a:cubicBezTo>
                <a:cubicBezTo>
                  <a:pt x="41231" y="27360"/>
                  <a:pt x="41268" y="27354"/>
                  <a:pt x="41307" y="27330"/>
                </a:cubicBezTo>
                <a:lnTo>
                  <a:pt x="41307" y="27333"/>
                </a:lnTo>
                <a:cubicBezTo>
                  <a:pt x="41355" y="27330"/>
                  <a:pt x="41398" y="27316"/>
                  <a:pt x="41439" y="27297"/>
                </a:cubicBezTo>
                <a:close/>
                <a:moveTo>
                  <a:pt x="54446" y="30156"/>
                </a:moveTo>
                <a:lnTo>
                  <a:pt x="54446" y="30156"/>
                </a:lnTo>
                <a:cubicBezTo>
                  <a:pt x="54467" y="30166"/>
                  <a:pt x="54492" y="30176"/>
                  <a:pt x="54525" y="30183"/>
                </a:cubicBezTo>
                <a:cubicBezTo>
                  <a:pt x="54509" y="30188"/>
                  <a:pt x="54497" y="30190"/>
                  <a:pt x="54487" y="30190"/>
                </a:cubicBezTo>
                <a:cubicBezTo>
                  <a:pt x="54461" y="30190"/>
                  <a:pt x="54452" y="30175"/>
                  <a:pt x="54446" y="30156"/>
                </a:cubicBezTo>
                <a:close/>
                <a:moveTo>
                  <a:pt x="38331" y="25274"/>
                </a:moveTo>
                <a:cubicBezTo>
                  <a:pt x="38831" y="25741"/>
                  <a:pt x="39352" y="26192"/>
                  <a:pt x="39896" y="26623"/>
                </a:cubicBezTo>
                <a:cubicBezTo>
                  <a:pt x="39929" y="26669"/>
                  <a:pt x="39959" y="26715"/>
                  <a:pt x="39990" y="26759"/>
                </a:cubicBezTo>
                <a:cubicBezTo>
                  <a:pt x="40211" y="26898"/>
                  <a:pt x="40340" y="27114"/>
                  <a:pt x="40589" y="27227"/>
                </a:cubicBezTo>
                <a:cubicBezTo>
                  <a:pt x="40720" y="27430"/>
                  <a:pt x="40911" y="27592"/>
                  <a:pt x="41140" y="27718"/>
                </a:cubicBezTo>
                <a:lnTo>
                  <a:pt x="41138" y="27718"/>
                </a:lnTo>
                <a:cubicBezTo>
                  <a:pt x="41206" y="27788"/>
                  <a:pt x="41274" y="27860"/>
                  <a:pt x="41342" y="27930"/>
                </a:cubicBezTo>
                <a:lnTo>
                  <a:pt x="41342" y="27931"/>
                </a:lnTo>
                <a:cubicBezTo>
                  <a:pt x="41420" y="27976"/>
                  <a:pt x="41499" y="28019"/>
                  <a:pt x="41578" y="28064"/>
                </a:cubicBezTo>
                <a:cubicBezTo>
                  <a:pt x="41611" y="28110"/>
                  <a:pt x="41635" y="28165"/>
                  <a:pt x="41680" y="28200"/>
                </a:cubicBezTo>
                <a:cubicBezTo>
                  <a:pt x="42149" y="28581"/>
                  <a:pt x="42607" y="28973"/>
                  <a:pt x="43095" y="29336"/>
                </a:cubicBezTo>
                <a:cubicBezTo>
                  <a:pt x="43479" y="29621"/>
                  <a:pt x="43853" y="29913"/>
                  <a:pt x="44246" y="30185"/>
                </a:cubicBezTo>
                <a:cubicBezTo>
                  <a:pt x="44203" y="30240"/>
                  <a:pt x="44160" y="30293"/>
                  <a:pt x="44117" y="30349"/>
                </a:cubicBezTo>
                <a:cubicBezTo>
                  <a:pt x="44116" y="30351"/>
                  <a:pt x="44116" y="30352"/>
                  <a:pt x="44116" y="30355"/>
                </a:cubicBezTo>
                <a:cubicBezTo>
                  <a:pt x="44106" y="30365"/>
                  <a:pt x="44096" y="30376"/>
                  <a:pt x="44087" y="30388"/>
                </a:cubicBezTo>
                <a:cubicBezTo>
                  <a:pt x="43695" y="30103"/>
                  <a:pt x="43303" y="29811"/>
                  <a:pt x="42909" y="29520"/>
                </a:cubicBezTo>
                <a:cubicBezTo>
                  <a:pt x="42875" y="29423"/>
                  <a:pt x="42809" y="29346"/>
                  <a:pt x="42692" y="29311"/>
                </a:cubicBezTo>
                <a:cubicBezTo>
                  <a:pt x="42487" y="29155"/>
                  <a:pt x="42344" y="28948"/>
                  <a:pt x="42095" y="28833"/>
                </a:cubicBezTo>
                <a:cubicBezTo>
                  <a:pt x="42072" y="28805"/>
                  <a:pt x="42049" y="28777"/>
                  <a:pt x="42026" y="28749"/>
                </a:cubicBezTo>
                <a:cubicBezTo>
                  <a:pt x="41655" y="28422"/>
                  <a:pt x="41325" y="28062"/>
                  <a:pt x="40892" y="27785"/>
                </a:cubicBezTo>
                <a:cubicBezTo>
                  <a:pt x="40848" y="27717"/>
                  <a:pt x="40833" y="27625"/>
                  <a:pt x="40710" y="27622"/>
                </a:cubicBezTo>
                <a:cubicBezTo>
                  <a:pt x="40650" y="27488"/>
                  <a:pt x="40511" y="27416"/>
                  <a:pt x="40397" y="27324"/>
                </a:cubicBezTo>
                <a:cubicBezTo>
                  <a:pt x="40215" y="27163"/>
                  <a:pt x="40033" y="26999"/>
                  <a:pt x="39851" y="26836"/>
                </a:cubicBezTo>
                <a:cubicBezTo>
                  <a:pt x="39811" y="26812"/>
                  <a:pt x="39771" y="26785"/>
                  <a:pt x="39731" y="26760"/>
                </a:cubicBezTo>
                <a:cubicBezTo>
                  <a:pt x="39694" y="26662"/>
                  <a:pt x="39635" y="26577"/>
                  <a:pt x="39515" y="26541"/>
                </a:cubicBezTo>
                <a:cubicBezTo>
                  <a:pt x="39468" y="26487"/>
                  <a:pt x="39422" y="26432"/>
                  <a:pt x="39378" y="26377"/>
                </a:cubicBezTo>
                <a:cubicBezTo>
                  <a:pt x="39137" y="26176"/>
                  <a:pt x="38895" y="25974"/>
                  <a:pt x="38656" y="25774"/>
                </a:cubicBezTo>
                <a:cubicBezTo>
                  <a:pt x="38655" y="25774"/>
                  <a:pt x="38655" y="25775"/>
                  <a:pt x="38652" y="25775"/>
                </a:cubicBezTo>
                <a:lnTo>
                  <a:pt x="38656" y="25771"/>
                </a:lnTo>
                <a:cubicBezTo>
                  <a:pt x="38607" y="25724"/>
                  <a:pt x="38565" y="25671"/>
                  <a:pt x="38513" y="25627"/>
                </a:cubicBezTo>
                <a:cubicBezTo>
                  <a:pt x="38423" y="25548"/>
                  <a:pt x="38333" y="25471"/>
                  <a:pt x="38240" y="25392"/>
                </a:cubicBezTo>
                <a:cubicBezTo>
                  <a:pt x="38271" y="25353"/>
                  <a:pt x="38301" y="25313"/>
                  <a:pt x="38331" y="25274"/>
                </a:cubicBezTo>
                <a:close/>
                <a:moveTo>
                  <a:pt x="65973" y="30243"/>
                </a:moveTo>
                <a:lnTo>
                  <a:pt x="65973" y="30243"/>
                </a:lnTo>
                <a:cubicBezTo>
                  <a:pt x="66010" y="30255"/>
                  <a:pt x="66048" y="30264"/>
                  <a:pt x="66091" y="30264"/>
                </a:cubicBezTo>
                <a:cubicBezTo>
                  <a:pt x="66102" y="30264"/>
                  <a:pt x="66114" y="30263"/>
                  <a:pt x="66126" y="30262"/>
                </a:cubicBezTo>
                <a:cubicBezTo>
                  <a:pt x="66136" y="30256"/>
                  <a:pt x="66147" y="30253"/>
                  <a:pt x="66157" y="30250"/>
                </a:cubicBezTo>
                <a:cubicBezTo>
                  <a:pt x="66186" y="30260"/>
                  <a:pt x="66219" y="30268"/>
                  <a:pt x="66249" y="30272"/>
                </a:cubicBezTo>
                <a:lnTo>
                  <a:pt x="66044" y="30412"/>
                </a:lnTo>
                <a:cubicBezTo>
                  <a:pt x="66047" y="30398"/>
                  <a:pt x="66050" y="30385"/>
                  <a:pt x="66054" y="30371"/>
                </a:cubicBezTo>
                <a:cubicBezTo>
                  <a:pt x="66064" y="30305"/>
                  <a:pt x="66013" y="30278"/>
                  <a:pt x="65973" y="30243"/>
                </a:cubicBezTo>
                <a:close/>
                <a:moveTo>
                  <a:pt x="45357" y="30464"/>
                </a:moveTo>
                <a:cubicBezTo>
                  <a:pt x="45379" y="30475"/>
                  <a:pt x="45404" y="30484"/>
                  <a:pt x="45436" y="30491"/>
                </a:cubicBezTo>
                <a:cubicBezTo>
                  <a:pt x="45421" y="30495"/>
                  <a:pt x="45410" y="30497"/>
                  <a:pt x="45400" y="30497"/>
                </a:cubicBezTo>
                <a:cubicBezTo>
                  <a:pt x="45374" y="30497"/>
                  <a:pt x="45366" y="30482"/>
                  <a:pt x="45357" y="30464"/>
                </a:cubicBezTo>
                <a:close/>
                <a:moveTo>
                  <a:pt x="67927" y="25343"/>
                </a:moveTo>
                <a:cubicBezTo>
                  <a:pt x="68018" y="25436"/>
                  <a:pt x="68110" y="25526"/>
                  <a:pt x="68202" y="25619"/>
                </a:cubicBezTo>
                <a:cubicBezTo>
                  <a:pt x="68207" y="25619"/>
                  <a:pt x="68212" y="25623"/>
                  <a:pt x="68217" y="25624"/>
                </a:cubicBezTo>
                <a:lnTo>
                  <a:pt x="68217" y="25624"/>
                </a:lnTo>
                <a:cubicBezTo>
                  <a:pt x="68213" y="25624"/>
                  <a:pt x="68207" y="25623"/>
                  <a:pt x="68202" y="25621"/>
                </a:cubicBezTo>
                <a:lnTo>
                  <a:pt x="68202" y="25621"/>
                </a:lnTo>
                <a:lnTo>
                  <a:pt x="68260" y="25681"/>
                </a:lnTo>
                <a:lnTo>
                  <a:pt x="68378" y="25798"/>
                </a:lnTo>
                <a:lnTo>
                  <a:pt x="68418" y="25838"/>
                </a:lnTo>
                <a:lnTo>
                  <a:pt x="68418" y="25840"/>
                </a:lnTo>
                <a:cubicBezTo>
                  <a:pt x="68438" y="25860"/>
                  <a:pt x="68456" y="25880"/>
                  <a:pt x="68476" y="25897"/>
                </a:cubicBezTo>
                <a:cubicBezTo>
                  <a:pt x="68496" y="25917"/>
                  <a:pt x="68517" y="25937"/>
                  <a:pt x="68534" y="25956"/>
                </a:cubicBezTo>
                <a:lnTo>
                  <a:pt x="68535" y="25956"/>
                </a:lnTo>
                <a:lnTo>
                  <a:pt x="68535" y="25959"/>
                </a:lnTo>
                <a:cubicBezTo>
                  <a:pt x="68561" y="25983"/>
                  <a:pt x="68588" y="26010"/>
                  <a:pt x="68612" y="26037"/>
                </a:cubicBezTo>
                <a:cubicBezTo>
                  <a:pt x="68614" y="26037"/>
                  <a:pt x="68614" y="26037"/>
                  <a:pt x="68614" y="26039"/>
                </a:cubicBezTo>
                <a:cubicBezTo>
                  <a:pt x="68653" y="26077"/>
                  <a:pt x="68690" y="26116"/>
                  <a:pt x="68728" y="26155"/>
                </a:cubicBezTo>
                <a:lnTo>
                  <a:pt x="68833" y="26259"/>
                </a:lnTo>
                <a:cubicBezTo>
                  <a:pt x="68677" y="26382"/>
                  <a:pt x="68517" y="26500"/>
                  <a:pt x="68413" y="26662"/>
                </a:cubicBezTo>
                <a:cubicBezTo>
                  <a:pt x="68277" y="26733"/>
                  <a:pt x="68197" y="26842"/>
                  <a:pt x="68104" y="26944"/>
                </a:cubicBezTo>
                <a:cubicBezTo>
                  <a:pt x="67888" y="27110"/>
                  <a:pt x="67673" y="27280"/>
                  <a:pt x="67494" y="27479"/>
                </a:cubicBezTo>
                <a:lnTo>
                  <a:pt x="67494" y="27480"/>
                </a:lnTo>
                <a:cubicBezTo>
                  <a:pt x="67167" y="27724"/>
                  <a:pt x="66849" y="27977"/>
                  <a:pt x="66567" y="28258"/>
                </a:cubicBezTo>
                <a:cubicBezTo>
                  <a:pt x="66280" y="28422"/>
                  <a:pt x="66030" y="28624"/>
                  <a:pt x="65792" y="28840"/>
                </a:cubicBezTo>
                <a:cubicBezTo>
                  <a:pt x="65784" y="28846"/>
                  <a:pt x="65777" y="28853"/>
                  <a:pt x="65768" y="28862"/>
                </a:cubicBezTo>
                <a:cubicBezTo>
                  <a:pt x="65374" y="29098"/>
                  <a:pt x="65028" y="29391"/>
                  <a:pt x="64633" y="29632"/>
                </a:cubicBezTo>
                <a:cubicBezTo>
                  <a:pt x="64090" y="29961"/>
                  <a:pt x="63543" y="30276"/>
                  <a:pt x="62986" y="30571"/>
                </a:cubicBezTo>
                <a:cubicBezTo>
                  <a:pt x="62949" y="30495"/>
                  <a:pt x="62913" y="30421"/>
                  <a:pt x="62876" y="30345"/>
                </a:cubicBezTo>
                <a:cubicBezTo>
                  <a:pt x="62879" y="30336"/>
                  <a:pt x="62876" y="30332"/>
                  <a:pt x="62866" y="30329"/>
                </a:cubicBezTo>
                <a:cubicBezTo>
                  <a:pt x="62805" y="30113"/>
                  <a:pt x="62672" y="29934"/>
                  <a:pt x="62576" y="29735"/>
                </a:cubicBezTo>
                <a:lnTo>
                  <a:pt x="62573" y="29735"/>
                </a:lnTo>
                <a:cubicBezTo>
                  <a:pt x="62551" y="29695"/>
                  <a:pt x="62528" y="29655"/>
                  <a:pt x="62508" y="29613"/>
                </a:cubicBezTo>
                <a:lnTo>
                  <a:pt x="62418" y="29447"/>
                </a:lnTo>
                <a:cubicBezTo>
                  <a:pt x="62405" y="29424"/>
                  <a:pt x="62394" y="29401"/>
                  <a:pt x="62384" y="29377"/>
                </a:cubicBezTo>
                <a:cubicBezTo>
                  <a:pt x="62497" y="29317"/>
                  <a:pt x="62609" y="29255"/>
                  <a:pt x="62722" y="29197"/>
                </a:cubicBezTo>
                <a:cubicBezTo>
                  <a:pt x="62723" y="29197"/>
                  <a:pt x="62726" y="29195"/>
                  <a:pt x="62727" y="29195"/>
                </a:cubicBezTo>
                <a:cubicBezTo>
                  <a:pt x="62820" y="29145"/>
                  <a:pt x="62912" y="29095"/>
                  <a:pt x="63005" y="29044"/>
                </a:cubicBezTo>
                <a:cubicBezTo>
                  <a:pt x="63072" y="29002"/>
                  <a:pt x="63141" y="28961"/>
                  <a:pt x="63210" y="28919"/>
                </a:cubicBezTo>
                <a:cubicBezTo>
                  <a:pt x="63838" y="28646"/>
                  <a:pt x="64359" y="28235"/>
                  <a:pt x="64889" y="27831"/>
                </a:cubicBezTo>
                <a:cubicBezTo>
                  <a:pt x="64889" y="27830"/>
                  <a:pt x="64890" y="27830"/>
                  <a:pt x="64890" y="27828"/>
                </a:cubicBezTo>
                <a:cubicBezTo>
                  <a:pt x="64996" y="27749"/>
                  <a:pt x="65099" y="27671"/>
                  <a:pt x="65205" y="27591"/>
                </a:cubicBezTo>
                <a:lnTo>
                  <a:pt x="65207" y="27591"/>
                </a:lnTo>
                <a:cubicBezTo>
                  <a:pt x="65543" y="27405"/>
                  <a:pt x="65812" y="27148"/>
                  <a:pt x="66100" y="26918"/>
                </a:cubicBezTo>
                <a:cubicBezTo>
                  <a:pt x="66617" y="26503"/>
                  <a:pt x="67161" y="26102"/>
                  <a:pt x="67576" y="25605"/>
                </a:cubicBezTo>
                <a:cubicBezTo>
                  <a:pt x="67709" y="25532"/>
                  <a:pt x="67821" y="25440"/>
                  <a:pt x="67927" y="25343"/>
                </a:cubicBezTo>
                <a:close/>
                <a:moveTo>
                  <a:pt x="56494" y="30807"/>
                </a:moveTo>
                <a:cubicBezTo>
                  <a:pt x="56496" y="30807"/>
                  <a:pt x="56496" y="30809"/>
                  <a:pt x="56499" y="30809"/>
                </a:cubicBezTo>
                <a:cubicBezTo>
                  <a:pt x="56496" y="30812"/>
                  <a:pt x="56494" y="30812"/>
                  <a:pt x="56494" y="30813"/>
                </a:cubicBezTo>
                <a:cubicBezTo>
                  <a:pt x="56493" y="30810"/>
                  <a:pt x="56493" y="30809"/>
                  <a:pt x="56494" y="30807"/>
                </a:cubicBezTo>
                <a:close/>
                <a:moveTo>
                  <a:pt x="38025" y="25631"/>
                </a:moveTo>
                <a:cubicBezTo>
                  <a:pt x="38079" y="25675"/>
                  <a:pt x="38136" y="25720"/>
                  <a:pt x="38194" y="25764"/>
                </a:cubicBezTo>
                <a:lnTo>
                  <a:pt x="38195" y="25764"/>
                </a:lnTo>
                <a:cubicBezTo>
                  <a:pt x="38195" y="25764"/>
                  <a:pt x="38194" y="25764"/>
                  <a:pt x="38194" y="25767"/>
                </a:cubicBezTo>
                <a:lnTo>
                  <a:pt x="39214" y="26657"/>
                </a:lnTo>
                <a:cubicBezTo>
                  <a:pt x="39225" y="26701"/>
                  <a:pt x="39244" y="26736"/>
                  <a:pt x="39301" y="26736"/>
                </a:cubicBezTo>
                <a:cubicBezTo>
                  <a:pt x="39308" y="26736"/>
                  <a:pt x="39315" y="26736"/>
                  <a:pt x="39323" y="26735"/>
                </a:cubicBezTo>
                <a:cubicBezTo>
                  <a:pt x="39370" y="26800"/>
                  <a:pt x="39393" y="26886"/>
                  <a:pt x="39511" y="26892"/>
                </a:cubicBezTo>
                <a:lnTo>
                  <a:pt x="39509" y="26892"/>
                </a:lnTo>
                <a:cubicBezTo>
                  <a:pt x="39532" y="27022"/>
                  <a:pt x="39697" y="27052"/>
                  <a:pt x="39757" y="27157"/>
                </a:cubicBezTo>
                <a:cubicBezTo>
                  <a:pt x="40039" y="27349"/>
                  <a:pt x="40212" y="27631"/>
                  <a:pt x="40527" y="27795"/>
                </a:cubicBezTo>
                <a:cubicBezTo>
                  <a:pt x="40560" y="27917"/>
                  <a:pt x="40685" y="27967"/>
                  <a:pt x="40775" y="28044"/>
                </a:cubicBezTo>
                <a:lnTo>
                  <a:pt x="40775" y="28046"/>
                </a:lnTo>
                <a:cubicBezTo>
                  <a:pt x="41117" y="28319"/>
                  <a:pt x="41382" y="28654"/>
                  <a:pt x="41768" y="28890"/>
                </a:cubicBezTo>
                <a:cubicBezTo>
                  <a:pt x="41840" y="28961"/>
                  <a:pt x="41911" y="29028"/>
                  <a:pt x="41983" y="29099"/>
                </a:cubicBezTo>
                <a:cubicBezTo>
                  <a:pt x="42122" y="29200"/>
                  <a:pt x="42216" y="29346"/>
                  <a:pt x="42405" y="29403"/>
                </a:cubicBezTo>
                <a:cubicBezTo>
                  <a:pt x="42520" y="29596"/>
                  <a:pt x="42720" y="29718"/>
                  <a:pt x="42915" y="29844"/>
                </a:cubicBezTo>
                <a:cubicBezTo>
                  <a:pt x="43124" y="30016"/>
                  <a:pt x="43326" y="30197"/>
                  <a:pt x="43545" y="30362"/>
                </a:cubicBezTo>
                <a:cubicBezTo>
                  <a:pt x="43661" y="30449"/>
                  <a:pt x="43777" y="30538"/>
                  <a:pt x="43894" y="30627"/>
                </a:cubicBezTo>
                <a:cubicBezTo>
                  <a:pt x="43847" y="30680"/>
                  <a:pt x="43802" y="30734"/>
                  <a:pt x="43755" y="30789"/>
                </a:cubicBezTo>
                <a:lnTo>
                  <a:pt x="43754" y="30789"/>
                </a:lnTo>
                <a:cubicBezTo>
                  <a:pt x="43747" y="30799"/>
                  <a:pt x="43740" y="30807"/>
                  <a:pt x="43734" y="30816"/>
                </a:cubicBezTo>
                <a:lnTo>
                  <a:pt x="43503" y="30644"/>
                </a:lnTo>
                <a:cubicBezTo>
                  <a:pt x="43495" y="30544"/>
                  <a:pt x="43400" y="30518"/>
                  <a:pt x="43319" y="30479"/>
                </a:cubicBezTo>
                <a:lnTo>
                  <a:pt x="43321" y="30478"/>
                </a:lnTo>
                <a:cubicBezTo>
                  <a:pt x="43204" y="30376"/>
                  <a:pt x="43094" y="30269"/>
                  <a:pt x="42972" y="30172"/>
                </a:cubicBezTo>
                <a:cubicBezTo>
                  <a:pt x="42477" y="29777"/>
                  <a:pt x="42063" y="29313"/>
                  <a:pt x="41525" y="28953"/>
                </a:cubicBezTo>
                <a:cubicBezTo>
                  <a:pt x="41478" y="28888"/>
                  <a:pt x="41472" y="28790"/>
                  <a:pt x="41346" y="28790"/>
                </a:cubicBezTo>
                <a:cubicBezTo>
                  <a:pt x="41345" y="28790"/>
                  <a:pt x="41344" y="28790"/>
                  <a:pt x="41343" y="28790"/>
                </a:cubicBezTo>
                <a:lnTo>
                  <a:pt x="41343" y="28789"/>
                </a:lnTo>
                <a:cubicBezTo>
                  <a:pt x="41035" y="28422"/>
                  <a:pt x="40639" y="28130"/>
                  <a:pt x="40281" y="27804"/>
                </a:cubicBezTo>
                <a:cubicBezTo>
                  <a:pt x="39625" y="27207"/>
                  <a:pt x="38968" y="26611"/>
                  <a:pt x="38235" y="26079"/>
                </a:cubicBezTo>
                <a:lnTo>
                  <a:pt x="38234" y="26079"/>
                </a:lnTo>
                <a:lnTo>
                  <a:pt x="37895" y="25805"/>
                </a:lnTo>
                <a:cubicBezTo>
                  <a:pt x="37922" y="25768"/>
                  <a:pt x="37945" y="25728"/>
                  <a:pt x="37963" y="25688"/>
                </a:cubicBezTo>
                <a:lnTo>
                  <a:pt x="37963" y="25688"/>
                </a:lnTo>
                <a:lnTo>
                  <a:pt x="37958" y="25692"/>
                </a:lnTo>
                <a:cubicBezTo>
                  <a:pt x="37959" y="25691"/>
                  <a:pt x="37962" y="25690"/>
                  <a:pt x="37963" y="25685"/>
                </a:cubicBezTo>
                <a:cubicBezTo>
                  <a:pt x="37985" y="25668"/>
                  <a:pt x="38005" y="25649"/>
                  <a:pt x="38025" y="25631"/>
                </a:cubicBezTo>
                <a:close/>
                <a:moveTo>
                  <a:pt x="66498" y="30335"/>
                </a:moveTo>
                <a:cubicBezTo>
                  <a:pt x="66561" y="30358"/>
                  <a:pt x="66631" y="30372"/>
                  <a:pt x="66707" y="30372"/>
                </a:cubicBezTo>
                <a:cubicBezTo>
                  <a:pt x="66748" y="30372"/>
                  <a:pt x="66791" y="30368"/>
                  <a:pt x="66836" y="30359"/>
                </a:cubicBezTo>
                <a:cubicBezTo>
                  <a:pt x="66900" y="30412"/>
                  <a:pt x="66990" y="30435"/>
                  <a:pt x="67068" y="30472"/>
                </a:cubicBezTo>
                <a:cubicBezTo>
                  <a:pt x="67261" y="30570"/>
                  <a:pt x="67294" y="30729"/>
                  <a:pt x="67159" y="30920"/>
                </a:cubicBezTo>
                <a:cubicBezTo>
                  <a:pt x="67138" y="30892"/>
                  <a:pt x="67102" y="30876"/>
                  <a:pt x="67065" y="30863"/>
                </a:cubicBezTo>
                <a:cubicBezTo>
                  <a:pt x="66877" y="30806"/>
                  <a:pt x="66684" y="30757"/>
                  <a:pt x="66515" y="30671"/>
                </a:cubicBezTo>
                <a:cubicBezTo>
                  <a:pt x="66500" y="30664"/>
                  <a:pt x="66482" y="30660"/>
                  <a:pt x="66463" y="30660"/>
                </a:cubicBezTo>
                <a:cubicBezTo>
                  <a:pt x="66448" y="30660"/>
                  <a:pt x="66433" y="30662"/>
                  <a:pt x="66416" y="30667"/>
                </a:cubicBezTo>
                <a:cubicBezTo>
                  <a:pt x="66412" y="30671"/>
                  <a:pt x="66405" y="30673"/>
                  <a:pt x="66399" y="30677"/>
                </a:cubicBezTo>
                <a:cubicBezTo>
                  <a:pt x="66333" y="30638"/>
                  <a:pt x="66256" y="30608"/>
                  <a:pt x="66190" y="30571"/>
                </a:cubicBezTo>
                <a:cubicBezTo>
                  <a:pt x="66207" y="30555"/>
                  <a:pt x="66223" y="30538"/>
                  <a:pt x="66242" y="30522"/>
                </a:cubicBezTo>
                <a:lnTo>
                  <a:pt x="66239" y="30522"/>
                </a:lnTo>
                <a:cubicBezTo>
                  <a:pt x="66239" y="30522"/>
                  <a:pt x="66242" y="30522"/>
                  <a:pt x="66242" y="30521"/>
                </a:cubicBezTo>
                <a:cubicBezTo>
                  <a:pt x="66349" y="30479"/>
                  <a:pt x="66422" y="30406"/>
                  <a:pt x="66498" y="30335"/>
                </a:cubicBezTo>
                <a:close/>
                <a:moveTo>
                  <a:pt x="73462" y="23405"/>
                </a:moveTo>
                <a:cubicBezTo>
                  <a:pt x="73545" y="23419"/>
                  <a:pt x="73630" y="23432"/>
                  <a:pt x="73694" y="23475"/>
                </a:cubicBezTo>
                <a:cubicBezTo>
                  <a:pt x="73694" y="23475"/>
                  <a:pt x="73694" y="23476"/>
                  <a:pt x="73694" y="23477"/>
                </a:cubicBezTo>
                <a:lnTo>
                  <a:pt x="73694" y="23477"/>
                </a:lnTo>
                <a:cubicBezTo>
                  <a:pt x="73608" y="23518"/>
                  <a:pt x="73527" y="23564"/>
                  <a:pt x="73464" y="23634"/>
                </a:cubicBezTo>
                <a:lnTo>
                  <a:pt x="73465" y="23634"/>
                </a:lnTo>
                <a:cubicBezTo>
                  <a:pt x="73395" y="23664"/>
                  <a:pt x="73349" y="23718"/>
                  <a:pt x="73298" y="23766"/>
                </a:cubicBezTo>
                <a:cubicBezTo>
                  <a:pt x="73298" y="23766"/>
                  <a:pt x="73298" y="23768"/>
                  <a:pt x="73299" y="23768"/>
                </a:cubicBezTo>
                <a:lnTo>
                  <a:pt x="73295" y="23768"/>
                </a:lnTo>
                <a:cubicBezTo>
                  <a:pt x="73255" y="23811"/>
                  <a:pt x="73190" y="23844"/>
                  <a:pt x="73178" y="23904"/>
                </a:cubicBezTo>
                <a:cubicBezTo>
                  <a:pt x="73163" y="23922"/>
                  <a:pt x="73150" y="23940"/>
                  <a:pt x="73136" y="23959"/>
                </a:cubicBezTo>
                <a:cubicBezTo>
                  <a:pt x="73127" y="23969"/>
                  <a:pt x="73116" y="23977"/>
                  <a:pt x="73107" y="23986"/>
                </a:cubicBezTo>
                <a:cubicBezTo>
                  <a:pt x="73107" y="23986"/>
                  <a:pt x="73106" y="23986"/>
                  <a:pt x="73106" y="23987"/>
                </a:cubicBezTo>
                <a:cubicBezTo>
                  <a:pt x="73080" y="24049"/>
                  <a:pt x="73056" y="24108"/>
                  <a:pt x="73030" y="24169"/>
                </a:cubicBezTo>
                <a:cubicBezTo>
                  <a:pt x="73023" y="24222"/>
                  <a:pt x="72979" y="24279"/>
                  <a:pt x="72997" y="24331"/>
                </a:cubicBezTo>
                <a:cubicBezTo>
                  <a:pt x="72983" y="24391"/>
                  <a:pt x="72979" y="24446"/>
                  <a:pt x="73019" y="24487"/>
                </a:cubicBezTo>
                <a:cubicBezTo>
                  <a:pt x="73030" y="24503"/>
                  <a:pt x="73043" y="24520"/>
                  <a:pt x="73056" y="24534"/>
                </a:cubicBezTo>
                <a:cubicBezTo>
                  <a:pt x="73056" y="24534"/>
                  <a:pt x="73056" y="24536"/>
                  <a:pt x="73054" y="24536"/>
                </a:cubicBezTo>
                <a:cubicBezTo>
                  <a:pt x="73113" y="24663"/>
                  <a:pt x="73241" y="24716"/>
                  <a:pt x="73405" y="24732"/>
                </a:cubicBezTo>
                <a:lnTo>
                  <a:pt x="73407" y="24732"/>
                </a:lnTo>
                <a:cubicBezTo>
                  <a:pt x="73436" y="24739"/>
                  <a:pt x="73462" y="24755"/>
                  <a:pt x="73494" y="24755"/>
                </a:cubicBezTo>
                <a:cubicBezTo>
                  <a:pt x="73508" y="24755"/>
                  <a:pt x="73524" y="24752"/>
                  <a:pt x="73541" y="24743"/>
                </a:cubicBezTo>
                <a:lnTo>
                  <a:pt x="73544" y="24743"/>
                </a:lnTo>
                <a:cubicBezTo>
                  <a:pt x="73524" y="24793"/>
                  <a:pt x="73508" y="24845"/>
                  <a:pt x="73498" y="24899"/>
                </a:cubicBezTo>
                <a:cubicBezTo>
                  <a:pt x="73501" y="24901"/>
                  <a:pt x="73505" y="24902"/>
                  <a:pt x="73510" y="24902"/>
                </a:cubicBezTo>
                <a:cubicBezTo>
                  <a:pt x="73166" y="25097"/>
                  <a:pt x="72970" y="25352"/>
                  <a:pt x="72931" y="25667"/>
                </a:cubicBezTo>
                <a:cubicBezTo>
                  <a:pt x="72821" y="25704"/>
                  <a:pt x="72758" y="25763"/>
                  <a:pt x="72755" y="25847"/>
                </a:cubicBezTo>
                <a:cubicBezTo>
                  <a:pt x="72752" y="25847"/>
                  <a:pt x="72750" y="25848"/>
                  <a:pt x="72748" y="25848"/>
                </a:cubicBezTo>
                <a:cubicBezTo>
                  <a:pt x="72549" y="25990"/>
                  <a:pt x="72334" y="26128"/>
                  <a:pt x="72397" y="26348"/>
                </a:cubicBezTo>
                <a:cubicBezTo>
                  <a:pt x="72392" y="26349"/>
                  <a:pt x="72389" y="26349"/>
                  <a:pt x="72383" y="26352"/>
                </a:cubicBezTo>
                <a:cubicBezTo>
                  <a:pt x="72228" y="26385"/>
                  <a:pt x="72154" y="26463"/>
                  <a:pt x="72165" y="26584"/>
                </a:cubicBezTo>
                <a:lnTo>
                  <a:pt x="72161" y="26584"/>
                </a:lnTo>
                <a:cubicBezTo>
                  <a:pt x="71849" y="26749"/>
                  <a:pt x="71674" y="26994"/>
                  <a:pt x="71527" y="27251"/>
                </a:cubicBezTo>
                <a:cubicBezTo>
                  <a:pt x="71530" y="27263"/>
                  <a:pt x="71533" y="27271"/>
                  <a:pt x="71534" y="27279"/>
                </a:cubicBezTo>
                <a:cubicBezTo>
                  <a:pt x="71360" y="27336"/>
                  <a:pt x="71271" y="27436"/>
                  <a:pt x="71254" y="27571"/>
                </a:cubicBezTo>
                <a:cubicBezTo>
                  <a:pt x="71248" y="27572"/>
                  <a:pt x="71242" y="27573"/>
                  <a:pt x="71238" y="27573"/>
                </a:cubicBezTo>
                <a:cubicBezTo>
                  <a:pt x="70817" y="27864"/>
                  <a:pt x="70473" y="28198"/>
                  <a:pt x="70231" y="28596"/>
                </a:cubicBezTo>
                <a:lnTo>
                  <a:pt x="70231" y="28597"/>
                </a:lnTo>
                <a:cubicBezTo>
                  <a:pt x="69978" y="28707"/>
                  <a:pt x="69758" y="28839"/>
                  <a:pt x="69729" y="29097"/>
                </a:cubicBezTo>
                <a:cubicBezTo>
                  <a:pt x="69307" y="29284"/>
                  <a:pt x="69005" y="29563"/>
                  <a:pt x="68797" y="29915"/>
                </a:cubicBezTo>
                <a:cubicBezTo>
                  <a:pt x="68635" y="29920"/>
                  <a:pt x="68541" y="30033"/>
                  <a:pt x="68439" y="30133"/>
                </a:cubicBezTo>
                <a:cubicBezTo>
                  <a:pt x="68391" y="30177"/>
                  <a:pt x="68428" y="30265"/>
                  <a:pt x="68313" y="30273"/>
                </a:cubicBezTo>
                <a:cubicBezTo>
                  <a:pt x="68224" y="30313"/>
                  <a:pt x="68157" y="30363"/>
                  <a:pt x="68161" y="30448"/>
                </a:cubicBezTo>
                <a:cubicBezTo>
                  <a:pt x="68161" y="30449"/>
                  <a:pt x="68163" y="30449"/>
                  <a:pt x="68163" y="30451"/>
                </a:cubicBezTo>
                <a:cubicBezTo>
                  <a:pt x="68044" y="30465"/>
                  <a:pt x="67941" y="30497"/>
                  <a:pt x="67932" y="30611"/>
                </a:cubicBezTo>
                <a:cubicBezTo>
                  <a:pt x="67927" y="30613"/>
                  <a:pt x="67921" y="30613"/>
                  <a:pt x="67917" y="30614"/>
                </a:cubicBezTo>
                <a:cubicBezTo>
                  <a:pt x="67804" y="30654"/>
                  <a:pt x="67708" y="30707"/>
                  <a:pt x="67640" y="30802"/>
                </a:cubicBezTo>
                <a:cubicBezTo>
                  <a:pt x="67610" y="30893"/>
                  <a:pt x="67543" y="30936"/>
                  <a:pt x="67464" y="30966"/>
                </a:cubicBezTo>
                <a:cubicBezTo>
                  <a:pt x="67473" y="30950"/>
                  <a:pt x="67487" y="30933"/>
                  <a:pt x="67507" y="30912"/>
                </a:cubicBezTo>
                <a:cubicBezTo>
                  <a:pt x="67607" y="30802"/>
                  <a:pt x="67622" y="30677"/>
                  <a:pt x="67582" y="30558"/>
                </a:cubicBezTo>
                <a:cubicBezTo>
                  <a:pt x="67480" y="30250"/>
                  <a:pt x="67208" y="30126"/>
                  <a:pt x="66857" y="30083"/>
                </a:cubicBezTo>
                <a:cubicBezTo>
                  <a:pt x="66930" y="30020"/>
                  <a:pt x="67003" y="29960"/>
                  <a:pt x="67099" y="29927"/>
                </a:cubicBezTo>
                <a:cubicBezTo>
                  <a:pt x="67165" y="29821"/>
                  <a:pt x="67300" y="29812"/>
                  <a:pt x="67393" y="29742"/>
                </a:cubicBezTo>
                <a:cubicBezTo>
                  <a:pt x="67490" y="29668"/>
                  <a:pt x="67630" y="29610"/>
                  <a:pt x="67658" y="29502"/>
                </a:cubicBezTo>
                <a:cubicBezTo>
                  <a:pt x="67660" y="29499"/>
                  <a:pt x="67665" y="29499"/>
                  <a:pt x="67666" y="29497"/>
                </a:cubicBezTo>
                <a:cubicBezTo>
                  <a:pt x="67934" y="29338"/>
                  <a:pt x="68174" y="29155"/>
                  <a:pt x="68355" y="28920"/>
                </a:cubicBezTo>
                <a:cubicBezTo>
                  <a:pt x="68382" y="28869"/>
                  <a:pt x="68413" y="28820"/>
                  <a:pt x="68448" y="28776"/>
                </a:cubicBezTo>
                <a:cubicBezTo>
                  <a:pt x="68582" y="28676"/>
                  <a:pt x="68710" y="28573"/>
                  <a:pt x="68820" y="28455"/>
                </a:cubicBezTo>
                <a:lnTo>
                  <a:pt x="68896" y="28412"/>
                </a:lnTo>
                <a:cubicBezTo>
                  <a:pt x="68935" y="28377"/>
                  <a:pt x="68960" y="28339"/>
                  <a:pt x="68955" y="28296"/>
                </a:cubicBezTo>
                <a:lnTo>
                  <a:pt x="68939" y="28286"/>
                </a:lnTo>
                <a:cubicBezTo>
                  <a:pt x="68943" y="28283"/>
                  <a:pt x="68949" y="28281"/>
                  <a:pt x="68955" y="28279"/>
                </a:cubicBezTo>
                <a:cubicBezTo>
                  <a:pt x="69155" y="28269"/>
                  <a:pt x="69269" y="28146"/>
                  <a:pt x="69377" y="28014"/>
                </a:cubicBezTo>
                <a:cubicBezTo>
                  <a:pt x="69397" y="28003"/>
                  <a:pt x="69414" y="27993"/>
                  <a:pt x="69434" y="27981"/>
                </a:cubicBezTo>
                <a:lnTo>
                  <a:pt x="69436" y="27981"/>
                </a:lnTo>
                <a:cubicBezTo>
                  <a:pt x="69519" y="27966"/>
                  <a:pt x="69564" y="27901"/>
                  <a:pt x="69626" y="27858"/>
                </a:cubicBezTo>
                <a:cubicBezTo>
                  <a:pt x="69736" y="27795"/>
                  <a:pt x="69779" y="27698"/>
                  <a:pt x="69855" y="27615"/>
                </a:cubicBezTo>
                <a:cubicBezTo>
                  <a:pt x="69859" y="27608"/>
                  <a:pt x="69865" y="27601"/>
                  <a:pt x="69872" y="27593"/>
                </a:cubicBezTo>
                <a:cubicBezTo>
                  <a:pt x="70325" y="27193"/>
                  <a:pt x="70728" y="26760"/>
                  <a:pt x="71126" y="26327"/>
                </a:cubicBezTo>
                <a:cubicBezTo>
                  <a:pt x="71337" y="26102"/>
                  <a:pt x="71609" y="25891"/>
                  <a:pt x="71669" y="25609"/>
                </a:cubicBezTo>
                <a:cubicBezTo>
                  <a:pt x="71663" y="25598"/>
                  <a:pt x="71659" y="25589"/>
                  <a:pt x="71653" y="25582"/>
                </a:cubicBezTo>
                <a:cubicBezTo>
                  <a:pt x="72070" y="25337"/>
                  <a:pt x="72300" y="25011"/>
                  <a:pt x="72433" y="24642"/>
                </a:cubicBezTo>
                <a:cubicBezTo>
                  <a:pt x="72462" y="24617"/>
                  <a:pt x="72469" y="24593"/>
                  <a:pt x="72447" y="24564"/>
                </a:cubicBezTo>
                <a:cubicBezTo>
                  <a:pt x="72446" y="24563"/>
                  <a:pt x="72446" y="24560"/>
                  <a:pt x="72443" y="24559"/>
                </a:cubicBezTo>
                <a:lnTo>
                  <a:pt x="72443" y="24559"/>
                </a:lnTo>
                <a:cubicBezTo>
                  <a:pt x="72460" y="24564"/>
                  <a:pt x="72479" y="24567"/>
                  <a:pt x="72503" y="24570"/>
                </a:cubicBezTo>
                <a:cubicBezTo>
                  <a:pt x="72664" y="24510"/>
                  <a:pt x="72751" y="24405"/>
                  <a:pt x="72794" y="24274"/>
                </a:cubicBezTo>
                <a:cubicBezTo>
                  <a:pt x="72792" y="24242"/>
                  <a:pt x="72801" y="24208"/>
                  <a:pt x="72808" y="24174"/>
                </a:cubicBezTo>
                <a:cubicBezTo>
                  <a:pt x="72857" y="24108"/>
                  <a:pt x="72907" y="24043"/>
                  <a:pt x="72956" y="23977"/>
                </a:cubicBezTo>
                <a:cubicBezTo>
                  <a:pt x="72979" y="23969"/>
                  <a:pt x="73002" y="23959"/>
                  <a:pt x="73023" y="23950"/>
                </a:cubicBezTo>
                <a:cubicBezTo>
                  <a:pt x="73235" y="23793"/>
                  <a:pt x="73374" y="23608"/>
                  <a:pt x="73462" y="23405"/>
                </a:cubicBezTo>
                <a:close/>
                <a:moveTo>
                  <a:pt x="53447" y="30046"/>
                </a:moveTo>
                <a:cubicBezTo>
                  <a:pt x="53468" y="30090"/>
                  <a:pt x="53521" y="30104"/>
                  <a:pt x="53580" y="30110"/>
                </a:cubicBezTo>
                <a:cubicBezTo>
                  <a:pt x="53590" y="30110"/>
                  <a:pt x="53600" y="30110"/>
                  <a:pt x="53610" y="30107"/>
                </a:cubicBezTo>
                <a:cubicBezTo>
                  <a:pt x="53623" y="30136"/>
                  <a:pt x="53651" y="30147"/>
                  <a:pt x="53682" y="30154"/>
                </a:cubicBezTo>
                <a:cubicBezTo>
                  <a:pt x="53703" y="30190"/>
                  <a:pt x="53747" y="30213"/>
                  <a:pt x="53780" y="30242"/>
                </a:cubicBezTo>
                <a:cubicBezTo>
                  <a:pt x="54430" y="30518"/>
                  <a:pt x="55104" y="30757"/>
                  <a:pt x="55764" y="31016"/>
                </a:cubicBezTo>
                <a:cubicBezTo>
                  <a:pt x="55900" y="31071"/>
                  <a:pt x="56034" y="31132"/>
                  <a:pt x="56185" y="31165"/>
                </a:cubicBezTo>
                <a:cubicBezTo>
                  <a:pt x="56193" y="31165"/>
                  <a:pt x="56200" y="31166"/>
                  <a:pt x="56206" y="31166"/>
                </a:cubicBezTo>
                <a:cubicBezTo>
                  <a:pt x="56236" y="31166"/>
                  <a:pt x="56260" y="31162"/>
                  <a:pt x="56273" y="31151"/>
                </a:cubicBezTo>
                <a:lnTo>
                  <a:pt x="56300" y="31162"/>
                </a:lnTo>
                <a:lnTo>
                  <a:pt x="56316" y="31157"/>
                </a:lnTo>
                <a:lnTo>
                  <a:pt x="56300" y="31194"/>
                </a:lnTo>
                <a:cubicBezTo>
                  <a:pt x="56317" y="31208"/>
                  <a:pt x="56336" y="31221"/>
                  <a:pt x="56358" y="31227"/>
                </a:cubicBezTo>
                <a:cubicBezTo>
                  <a:pt x="56137" y="31257"/>
                  <a:pt x="55915" y="31285"/>
                  <a:pt x="55693" y="31310"/>
                </a:cubicBezTo>
                <a:cubicBezTo>
                  <a:pt x="55605" y="31277"/>
                  <a:pt x="55514" y="31248"/>
                  <a:pt x="55421" y="31221"/>
                </a:cubicBezTo>
                <a:cubicBezTo>
                  <a:pt x="55398" y="31221"/>
                  <a:pt x="55372" y="31222"/>
                  <a:pt x="55349" y="31222"/>
                </a:cubicBezTo>
                <a:cubicBezTo>
                  <a:pt x="55341" y="31187"/>
                  <a:pt x="55308" y="31167"/>
                  <a:pt x="55272" y="31151"/>
                </a:cubicBezTo>
                <a:cubicBezTo>
                  <a:pt x="55093" y="31074"/>
                  <a:pt x="54910" y="31002"/>
                  <a:pt x="54719" y="30938"/>
                </a:cubicBezTo>
                <a:cubicBezTo>
                  <a:pt x="54698" y="30931"/>
                  <a:pt x="54675" y="30926"/>
                  <a:pt x="54651" y="30926"/>
                </a:cubicBezTo>
                <a:cubicBezTo>
                  <a:pt x="54640" y="30926"/>
                  <a:pt x="54629" y="30927"/>
                  <a:pt x="54618" y="30929"/>
                </a:cubicBezTo>
                <a:cubicBezTo>
                  <a:pt x="54613" y="30926"/>
                  <a:pt x="54611" y="30920"/>
                  <a:pt x="54606" y="30916"/>
                </a:cubicBezTo>
                <a:cubicBezTo>
                  <a:pt x="54556" y="30860"/>
                  <a:pt x="54495" y="30820"/>
                  <a:pt x="54403" y="30820"/>
                </a:cubicBezTo>
                <a:cubicBezTo>
                  <a:pt x="54388" y="30820"/>
                  <a:pt x="54372" y="30821"/>
                  <a:pt x="54356" y="30823"/>
                </a:cubicBezTo>
                <a:cubicBezTo>
                  <a:pt x="54349" y="30830"/>
                  <a:pt x="54339" y="30837"/>
                  <a:pt x="54327" y="30843"/>
                </a:cubicBezTo>
                <a:cubicBezTo>
                  <a:pt x="54327" y="30842"/>
                  <a:pt x="54327" y="30840"/>
                  <a:pt x="54330" y="30840"/>
                </a:cubicBezTo>
                <a:cubicBezTo>
                  <a:pt x="54304" y="30775"/>
                  <a:pt x="54252" y="30743"/>
                  <a:pt x="54174" y="30743"/>
                </a:cubicBezTo>
                <a:cubicBezTo>
                  <a:pt x="54154" y="30743"/>
                  <a:pt x="54134" y="30745"/>
                  <a:pt x="54111" y="30749"/>
                </a:cubicBezTo>
                <a:cubicBezTo>
                  <a:pt x="54110" y="30739"/>
                  <a:pt x="54105" y="30733"/>
                  <a:pt x="54102" y="30723"/>
                </a:cubicBezTo>
                <a:cubicBezTo>
                  <a:pt x="53898" y="30580"/>
                  <a:pt x="53619" y="30530"/>
                  <a:pt x="53385" y="30426"/>
                </a:cubicBezTo>
                <a:cubicBezTo>
                  <a:pt x="53335" y="30405"/>
                  <a:pt x="53291" y="30367"/>
                  <a:pt x="53225" y="30367"/>
                </a:cubicBezTo>
                <a:cubicBezTo>
                  <a:pt x="53212" y="30367"/>
                  <a:pt x="53197" y="30368"/>
                  <a:pt x="53182" y="30372"/>
                </a:cubicBezTo>
                <a:cubicBezTo>
                  <a:pt x="53186" y="30365"/>
                  <a:pt x="53188" y="30361"/>
                  <a:pt x="53186" y="30353"/>
                </a:cubicBezTo>
                <a:cubicBezTo>
                  <a:pt x="53211" y="30321"/>
                  <a:pt x="53236" y="30286"/>
                  <a:pt x="53261" y="30255"/>
                </a:cubicBezTo>
                <a:cubicBezTo>
                  <a:pt x="53285" y="30253"/>
                  <a:pt x="53304" y="30248"/>
                  <a:pt x="53314" y="30233"/>
                </a:cubicBezTo>
                <a:cubicBezTo>
                  <a:pt x="53375" y="30177"/>
                  <a:pt x="53428" y="30119"/>
                  <a:pt x="53444" y="30049"/>
                </a:cubicBezTo>
                <a:lnTo>
                  <a:pt x="53447" y="30046"/>
                </a:lnTo>
                <a:close/>
                <a:moveTo>
                  <a:pt x="53065" y="30562"/>
                </a:moveTo>
                <a:cubicBezTo>
                  <a:pt x="53368" y="30678"/>
                  <a:pt x="53673" y="30797"/>
                  <a:pt x="53976" y="30913"/>
                </a:cubicBezTo>
                <a:cubicBezTo>
                  <a:pt x="54044" y="30938"/>
                  <a:pt x="54108" y="30963"/>
                  <a:pt x="54174" y="30988"/>
                </a:cubicBezTo>
                <a:lnTo>
                  <a:pt x="54802" y="31230"/>
                </a:lnTo>
                <a:cubicBezTo>
                  <a:pt x="54821" y="31237"/>
                  <a:pt x="54840" y="31244"/>
                  <a:pt x="54861" y="31252"/>
                </a:cubicBezTo>
                <a:cubicBezTo>
                  <a:pt x="54954" y="31288"/>
                  <a:pt x="55047" y="31324"/>
                  <a:pt x="55139" y="31360"/>
                </a:cubicBezTo>
                <a:cubicBezTo>
                  <a:pt x="55106" y="31363"/>
                  <a:pt x="55074" y="31366"/>
                  <a:pt x="55041" y="31367"/>
                </a:cubicBezTo>
                <a:cubicBezTo>
                  <a:pt x="54913" y="31369"/>
                  <a:pt x="54785" y="31370"/>
                  <a:pt x="54656" y="31370"/>
                </a:cubicBezTo>
                <a:cubicBezTo>
                  <a:pt x="53934" y="31370"/>
                  <a:pt x="53221" y="31341"/>
                  <a:pt x="52526" y="31264"/>
                </a:cubicBezTo>
                <a:cubicBezTo>
                  <a:pt x="52550" y="31224"/>
                  <a:pt x="52572" y="31184"/>
                  <a:pt x="52588" y="31143"/>
                </a:cubicBezTo>
                <a:lnTo>
                  <a:pt x="52588" y="31143"/>
                </a:lnTo>
                <a:lnTo>
                  <a:pt x="52586" y="31144"/>
                </a:lnTo>
                <a:cubicBezTo>
                  <a:pt x="52587" y="31143"/>
                  <a:pt x="52587" y="31143"/>
                  <a:pt x="52588" y="31143"/>
                </a:cubicBezTo>
                <a:lnTo>
                  <a:pt x="52588" y="31143"/>
                </a:lnTo>
                <a:cubicBezTo>
                  <a:pt x="52588" y="31143"/>
                  <a:pt x="52588" y="31143"/>
                  <a:pt x="52588" y="31143"/>
                </a:cubicBezTo>
                <a:lnTo>
                  <a:pt x="52588" y="31143"/>
                </a:lnTo>
                <a:lnTo>
                  <a:pt x="52591" y="31141"/>
                </a:lnTo>
                <a:lnTo>
                  <a:pt x="52588" y="31142"/>
                </a:lnTo>
                <a:lnTo>
                  <a:pt x="52588" y="31142"/>
                </a:lnTo>
                <a:cubicBezTo>
                  <a:pt x="52588" y="31142"/>
                  <a:pt x="52588" y="31142"/>
                  <a:pt x="52588" y="31143"/>
                </a:cubicBezTo>
                <a:lnTo>
                  <a:pt x="52588" y="31143"/>
                </a:lnTo>
                <a:cubicBezTo>
                  <a:pt x="52588" y="31142"/>
                  <a:pt x="52588" y="31142"/>
                  <a:pt x="52588" y="31142"/>
                </a:cubicBezTo>
                <a:lnTo>
                  <a:pt x="52588" y="31142"/>
                </a:lnTo>
                <a:lnTo>
                  <a:pt x="52588" y="31142"/>
                </a:lnTo>
                <a:cubicBezTo>
                  <a:pt x="52742" y="31011"/>
                  <a:pt x="52843" y="30857"/>
                  <a:pt x="52944" y="30701"/>
                </a:cubicBezTo>
                <a:cubicBezTo>
                  <a:pt x="52977" y="30651"/>
                  <a:pt x="52984" y="30590"/>
                  <a:pt x="53065" y="30562"/>
                </a:cubicBezTo>
                <a:close/>
                <a:moveTo>
                  <a:pt x="44356" y="30355"/>
                </a:moveTo>
                <a:cubicBezTo>
                  <a:pt x="44378" y="30401"/>
                  <a:pt x="44430" y="30414"/>
                  <a:pt x="44490" y="30421"/>
                </a:cubicBezTo>
                <a:cubicBezTo>
                  <a:pt x="44500" y="30421"/>
                  <a:pt x="44511" y="30421"/>
                  <a:pt x="44520" y="30418"/>
                </a:cubicBezTo>
                <a:cubicBezTo>
                  <a:pt x="44533" y="30444"/>
                  <a:pt x="44558" y="30455"/>
                  <a:pt x="44590" y="30462"/>
                </a:cubicBezTo>
                <a:cubicBezTo>
                  <a:pt x="44611" y="30498"/>
                  <a:pt x="44656" y="30521"/>
                  <a:pt x="44687" y="30550"/>
                </a:cubicBezTo>
                <a:cubicBezTo>
                  <a:pt x="44822" y="30607"/>
                  <a:pt x="44956" y="30661"/>
                  <a:pt x="45092" y="30716"/>
                </a:cubicBezTo>
                <a:cubicBezTo>
                  <a:pt x="45128" y="30799"/>
                  <a:pt x="45220" y="30827"/>
                  <a:pt x="45313" y="30852"/>
                </a:cubicBezTo>
                <a:cubicBezTo>
                  <a:pt x="45669" y="31112"/>
                  <a:pt x="46050" y="31343"/>
                  <a:pt x="46444" y="31560"/>
                </a:cubicBezTo>
                <a:cubicBezTo>
                  <a:pt x="46405" y="31549"/>
                  <a:pt x="46369" y="31537"/>
                  <a:pt x="46332" y="31527"/>
                </a:cubicBezTo>
                <a:cubicBezTo>
                  <a:pt x="46309" y="31527"/>
                  <a:pt x="46285" y="31529"/>
                  <a:pt x="46260" y="31529"/>
                </a:cubicBezTo>
                <a:cubicBezTo>
                  <a:pt x="46252" y="31493"/>
                  <a:pt x="46219" y="31473"/>
                  <a:pt x="46183" y="31457"/>
                </a:cubicBezTo>
                <a:cubicBezTo>
                  <a:pt x="46004" y="31380"/>
                  <a:pt x="45821" y="31308"/>
                  <a:pt x="45631" y="31244"/>
                </a:cubicBezTo>
                <a:cubicBezTo>
                  <a:pt x="45610" y="31237"/>
                  <a:pt x="45586" y="31232"/>
                  <a:pt x="45562" y="31232"/>
                </a:cubicBezTo>
                <a:cubicBezTo>
                  <a:pt x="45550" y="31232"/>
                  <a:pt x="45539" y="31233"/>
                  <a:pt x="45527" y="31235"/>
                </a:cubicBezTo>
                <a:cubicBezTo>
                  <a:pt x="45523" y="31231"/>
                  <a:pt x="45522" y="31228"/>
                  <a:pt x="45517" y="31224"/>
                </a:cubicBezTo>
                <a:cubicBezTo>
                  <a:pt x="45467" y="31168"/>
                  <a:pt x="45406" y="31128"/>
                  <a:pt x="45313" y="31128"/>
                </a:cubicBezTo>
                <a:cubicBezTo>
                  <a:pt x="45299" y="31128"/>
                  <a:pt x="45283" y="31129"/>
                  <a:pt x="45267" y="31131"/>
                </a:cubicBezTo>
                <a:cubicBezTo>
                  <a:pt x="45260" y="31138"/>
                  <a:pt x="45250" y="31145"/>
                  <a:pt x="45238" y="31151"/>
                </a:cubicBezTo>
                <a:cubicBezTo>
                  <a:pt x="45238" y="31149"/>
                  <a:pt x="45238" y="31148"/>
                  <a:pt x="45241" y="31145"/>
                </a:cubicBezTo>
                <a:cubicBezTo>
                  <a:pt x="45214" y="31080"/>
                  <a:pt x="45163" y="31049"/>
                  <a:pt x="45086" y="31049"/>
                </a:cubicBezTo>
                <a:cubicBezTo>
                  <a:pt x="45067" y="31049"/>
                  <a:pt x="45045" y="31051"/>
                  <a:pt x="45022" y="31055"/>
                </a:cubicBezTo>
                <a:cubicBezTo>
                  <a:pt x="45021" y="31045"/>
                  <a:pt x="45016" y="31036"/>
                  <a:pt x="45014" y="31028"/>
                </a:cubicBezTo>
                <a:cubicBezTo>
                  <a:pt x="44956" y="30986"/>
                  <a:pt x="44892" y="30955"/>
                  <a:pt x="44826" y="30926"/>
                </a:cubicBezTo>
                <a:cubicBezTo>
                  <a:pt x="44734" y="30863"/>
                  <a:pt x="44646" y="30799"/>
                  <a:pt x="44555" y="30734"/>
                </a:cubicBezTo>
                <a:lnTo>
                  <a:pt x="44255" y="30514"/>
                </a:lnTo>
                <a:cubicBezTo>
                  <a:pt x="44304" y="30465"/>
                  <a:pt x="44342" y="30415"/>
                  <a:pt x="44355" y="30356"/>
                </a:cubicBezTo>
                <a:lnTo>
                  <a:pt x="44356" y="30355"/>
                </a:lnTo>
                <a:close/>
                <a:moveTo>
                  <a:pt x="66398" y="31002"/>
                </a:moveTo>
                <a:lnTo>
                  <a:pt x="66398" y="31002"/>
                </a:lnTo>
                <a:cubicBezTo>
                  <a:pt x="66574" y="31051"/>
                  <a:pt x="66736" y="31094"/>
                  <a:pt x="66900" y="31138"/>
                </a:cubicBezTo>
                <a:lnTo>
                  <a:pt x="66900" y="31141"/>
                </a:lnTo>
                <a:cubicBezTo>
                  <a:pt x="66949" y="31162"/>
                  <a:pt x="66996" y="31181"/>
                  <a:pt x="67045" y="31202"/>
                </a:cubicBezTo>
                <a:cubicBezTo>
                  <a:pt x="66925" y="31288"/>
                  <a:pt x="66817" y="31383"/>
                  <a:pt x="66749" y="31509"/>
                </a:cubicBezTo>
                <a:cubicBezTo>
                  <a:pt x="66750" y="31520"/>
                  <a:pt x="66751" y="31530"/>
                  <a:pt x="66756" y="31537"/>
                </a:cubicBezTo>
                <a:cubicBezTo>
                  <a:pt x="66739" y="31546"/>
                  <a:pt x="66729" y="31559"/>
                  <a:pt x="66723" y="31577"/>
                </a:cubicBezTo>
                <a:cubicBezTo>
                  <a:pt x="66721" y="31580"/>
                  <a:pt x="66717" y="31582"/>
                  <a:pt x="66716" y="31586"/>
                </a:cubicBezTo>
                <a:cubicBezTo>
                  <a:pt x="66713" y="31585"/>
                  <a:pt x="66708" y="31585"/>
                  <a:pt x="66703" y="31582"/>
                </a:cubicBezTo>
                <a:lnTo>
                  <a:pt x="66398" y="31002"/>
                </a:lnTo>
                <a:close/>
                <a:moveTo>
                  <a:pt x="46593" y="31293"/>
                </a:moveTo>
                <a:lnTo>
                  <a:pt x="46593" y="31293"/>
                </a:lnTo>
                <a:cubicBezTo>
                  <a:pt x="46618" y="31303"/>
                  <a:pt x="46647" y="31314"/>
                  <a:pt x="46674" y="31324"/>
                </a:cubicBezTo>
                <a:cubicBezTo>
                  <a:pt x="46810" y="31378"/>
                  <a:pt x="46940" y="31441"/>
                  <a:pt x="47095" y="31473"/>
                </a:cubicBezTo>
                <a:cubicBezTo>
                  <a:pt x="47102" y="31473"/>
                  <a:pt x="47109" y="31473"/>
                  <a:pt x="47116" y="31473"/>
                </a:cubicBezTo>
                <a:cubicBezTo>
                  <a:pt x="47145" y="31473"/>
                  <a:pt x="47170" y="31470"/>
                  <a:pt x="47184" y="31457"/>
                </a:cubicBezTo>
                <a:cubicBezTo>
                  <a:pt x="47194" y="31460"/>
                  <a:pt x="47204" y="31464"/>
                  <a:pt x="47211" y="31467"/>
                </a:cubicBezTo>
                <a:lnTo>
                  <a:pt x="47227" y="31463"/>
                </a:lnTo>
                <a:lnTo>
                  <a:pt x="47211" y="31500"/>
                </a:lnTo>
                <a:cubicBezTo>
                  <a:pt x="47234" y="31519"/>
                  <a:pt x="47260" y="31534"/>
                  <a:pt x="47294" y="31534"/>
                </a:cubicBezTo>
                <a:cubicBezTo>
                  <a:pt x="47301" y="31534"/>
                  <a:pt x="47310" y="31533"/>
                  <a:pt x="47318" y="31532"/>
                </a:cubicBezTo>
                <a:lnTo>
                  <a:pt x="47318" y="31532"/>
                </a:lnTo>
                <a:cubicBezTo>
                  <a:pt x="47303" y="31573"/>
                  <a:pt x="47277" y="31613"/>
                  <a:pt x="47288" y="31652"/>
                </a:cubicBezTo>
                <a:lnTo>
                  <a:pt x="47291" y="31652"/>
                </a:lnTo>
                <a:cubicBezTo>
                  <a:pt x="47281" y="31656"/>
                  <a:pt x="47270" y="31660"/>
                  <a:pt x="47261" y="31666"/>
                </a:cubicBezTo>
                <a:cubicBezTo>
                  <a:pt x="47036" y="31544"/>
                  <a:pt x="46814" y="31419"/>
                  <a:pt x="46593" y="31293"/>
                </a:cubicBezTo>
                <a:close/>
                <a:moveTo>
                  <a:pt x="63024" y="31882"/>
                </a:moveTo>
                <a:cubicBezTo>
                  <a:pt x="63021" y="31884"/>
                  <a:pt x="63017" y="31886"/>
                  <a:pt x="63015" y="31887"/>
                </a:cubicBezTo>
                <a:lnTo>
                  <a:pt x="63015" y="31887"/>
                </a:lnTo>
                <a:cubicBezTo>
                  <a:pt x="63015" y="31886"/>
                  <a:pt x="63015" y="31886"/>
                  <a:pt x="63014" y="31884"/>
                </a:cubicBezTo>
                <a:cubicBezTo>
                  <a:pt x="63017" y="31884"/>
                  <a:pt x="63021" y="31882"/>
                  <a:pt x="63024" y="31882"/>
                </a:cubicBezTo>
                <a:close/>
                <a:moveTo>
                  <a:pt x="68995" y="26414"/>
                </a:moveTo>
                <a:cubicBezTo>
                  <a:pt x="69009" y="26424"/>
                  <a:pt x="69026" y="26431"/>
                  <a:pt x="69045" y="26438"/>
                </a:cubicBezTo>
                <a:lnTo>
                  <a:pt x="69043" y="26438"/>
                </a:lnTo>
                <a:cubicBezTo>
                  <a:pt x="69035" y="26471"/>
                  <a:pt x="69066" y="26467"/>
                  <a:pt x="69088" y="26474"/>
                </a:cubicBezTo>
                <a:lnTo>
                  <a:pt x="69088" y="26471"/>
                </a:lnTo>
                <a:cubicBezTo>
                  <a:pt x="69101" y="26485"/>
                  <a:pt x="69113" y="26497"/>
                  <a:pt x="69128" y="26511"/>
                </a:cubicBezTo>
                <a:cubicBezTo>
                  <a:pt x="69214" y="26596"/>
                  <a:pt x="69301" y="26683"/>
                  <a:pt x="69387" y="26769"/>
                </a:cubicBezTo>
                <a:cubicBezTo>
                  <a:pt x="69371" y="26833"/>
                  <a:pt x="69549" y="26820"/>
                  <a:pt x="69431" y="26925"/>
                </a:cubicBezTo>
                <a:cubicBezTo>
                  <a:pt x="69350" y="26955"/>
                  <a:pt x="69264" y="26946"/>
                  <a:pt x="69184" y="26992"/>
                </a:cubicBezTo>
                <a:lnTo>
                  <a:pt x="69184" y="26994"/>
                </a:lnTo>
                <a:cubicBezTo>
                  <a:pt x="69106" y="27014"/>
                  <a:pt x="69028" y="27028"/>
                  <a:pt x="68965" y="27088"/>
                </a:cubicBezTo>
                <a:cubicBezTo>
                  <a:pt x="68813" y="27115"/>
                  <a:pt x="68708" y="27203"/>
                  <a:pt x="68621" y="27314"/>
                </a:cubicBezTo>
                <a:lnTo>
                  <a:pt x="68620" y="27314"/>
                </a:lnTo>
                <a:cubicBezTo>
                  <a:pt x="68584" y="27337"/>
                  <a:pt x="68542" y="27359"/>
                  <a:pt x="68544" y="27400"/>
                </a:cubicBezTo>
                <a:cubicBezTo>
                  <a:pt x="68527" y="27416"/>
                  <a:pt x="68508" y="27432"/>
                  <a:pt x="68491" y="27446"/>
                </a:cubicBezTo>
                <a:lnTo>
                  <a:pt x="68492" y="27449"/>
                </a:lnTo>
                <a:cubicBezTo>
                  <a:pt x="68429" y="27513"/>
                  <a:pt x="68389" y="27583"/>
                  <a:pt x="68391" y="27658"/>
                </a:cubicBezTo>
                <a:lnTo>
                  <a:pt x="68389" y="27658"/>
                </a:lnTo>
                <a:cubicBezTo>
                  <a:pt x="68363" y="27795"/>
                  <a:pt x="68370" y="27920"/>
                  <a:pt x="68478" y="28003"/>
                </a:cubicBezTo>
                <a:lnTo>
                  <a:pt x="68478" y="28006"/>
                </a:lnTo>
                <a:cubicBezTo>
                  <a:pt x="68522" y="28053"/>
                  <a:pt x="68554" y="28116"/>
                  <a:pt x="68628" y="28137"/>
                </a:cubicBezTo>
                <a:lnTo>
                  <a:pt x="68632" y="28137"/>
                </a:lnTo>
                <a:cubicBezTo>
                  <a:pt x="68683" y="28158"/>
                  <a:pt x="68728" y="28188"/>
                  <a:pt x="68789" y="28188"/>
                </a:cubicBezTo>
                <a:cubicBezTo>
                  <a:pt x="68797" y="28188"/>
                  <a:pt x="68805" y="28187"/>
                  <a:pt x="68814" y="28186"/>
                </a:cubicBezTo>
                <a:lnTo>
                  <a:pt x="68814" y="28186"/>
                </a:lnTo>
                <a:cubicBezTo>
                  <a:pt x="68807" y="28195"/>
                  <a:pt x="68799" y="28203"/>
                  <a:pt x="68791" y="28213"/>
                </a:cubicBezTo>
                <a:lnTo>
                  <a:pt x="68790" y="28213"/>
                </a:lnTo>
                <a:cubicBezTo>
                  <a:pt x="68456" y="28490"/>
                  <a:pt x="68126" y="28766"/>
                  <a:pt x="67795" y="29044"/>
                </a:cubicBezTo>
                <a:cubicBezTo>
                  <a:pt x="67712" y="29119"/>
                  <a:pt x="67630" y="29197"/>
                  <a:pt x="67546" y="29274"/>
                </a:cubicBezTo>
                <a:lnTo>
                  <a:pt x="67547" y="29274"/>
                </a:lnTo>
                <a:cubicBezTo>
                  <a:pt x="67477" y="29353"/>
                  <a:pt x="67327" y="29367"/>
                  <a:pt x="67303" y="29482"/>
                </a:cubicBezTo>
                <a:lnTo>
                  <a:pt x="67301" y="29482"/>
                </a:lnTo>
                <a:cubicBezTo>
                  <a:pt x="67033" y="29653"/>
                  <a:pt x="66783" y="29840"/>
                  <a:pt x="66547" y="30040"/>
                </a:cubicBezTo>
                <a:cubicBezTo>
                  <a:pt x="66328" y="30007"/>
                  <a:pt x="66099" y="29998"/>
                  <a:pt x="65874" y="29976"/>
                </a:cubicBezTo>
                <a:lnTo>
                  <a:pt x="65872" y="29977"/>
                </a:lnTo>
                <a:lnTo>
                  <a:pt x="65872" y="29976"/>
                </a:lnTo>
                <a:cubicBezTo>
                  <a:pt x="65852" y="29970"/>
                  <a:pt x="65834" y="29968"/>
                  <a:pt x="65818" y="29968"/>
                </a:cubicBezTo>
                <a:cubicBezTo>
                  <a:pt x="65745" y="29968"/>
                  <a:pt x="65711" y="30018"/>
                  <a:pt x="65724" y="30083"/>
                </a:cubicBezTo>
                <a:cubicBezTo>
                  <a:pt x="65752" y="30240"/>
                  <a:pt x="65798" y="30392"/>
                  <a:pt x="65858" y="30535"/>
                </a:cubicBezTo>
                <a:cubicBezTo>
                  <a:pt x="65688" y="30651"/>
                  <a:pt x="65519" y="30766"/>
                  <a:pt x="65349" y="30882"/>
                </a:cubicBezTo>
                <a:lnTo>
                  <a:pt x="65350" y="30882"/>
                </a:lnTo>
                <a:cubicBezTo>
                  <a:pt x="65234" y="30915"/>
                  <a:pt x="65182" y="31013"/>
                  <a:pt x="65097" y="31078"/>
                </a:cubicBezTo>
                <a:lnTo>
                  <a:pt x="65094" y="31078"/>
                </a:lnTo>
                <a:lnTo>
                  <a:pt x="64955" y="31152"/>
                </a:lnTo>
                <a:lnTo>
                  <a:pt x="64953" y="31152"/>
                </a:lnTo>
                <a:cubicBezTo>
                  <a:pt x="64557" y="31367"/>
                  <a:pt x="64160" y="31585"/>
                  <a:pt x="63765" y="31796"/>
                </a:cubicBezTo>
                <a:cubicBezTo>
                  <a:pt x="63695" y="31829"/>
                  <a:pt x="63626" y="31864"/>
                  <a:pt x="63558" y="31899"/>
                </a:cubicBezTo>
                <a:cubicBezTo>
                  <a:pt x="63559" y="31888"/>
                  <a:pt x="63561" y="31879"/>
                  <a:pt x="63561" y="31868"/>
                </a:cubicBezTo>
                <a:cubicBezTo>
                  <a:pt x="63575" y="31802"/>
                  <a:pt x="63565" y="31745"/>
                  <a:pt x="63551" y="31689"/>
                </a:cubicBezTo>
                <a:lnTo>
                  <a:pt x="63548" y="31689"/>
                </a:lnTo>
                <a:cubicBezTo>
                  <a:pt x="63572" y="31566"/>
                  <a:pt x="63472" y="31502"/>
                  <a:pt x="63432" y="31408"/>
                </a:cubicBezTo>
                <a:cubicBezTo>
                  <a:pt x="63409" y="31368"/>
                  <a:pt x="63387" y="31330"/>
                  <a:pt x="63364" y="31290"/>
                </a:cubicBezTo>
                <a:lnTo>
                  <a:pt x="63107" y="30807"/>
                </a:lnTo>
                <a:cubicBezTo>
                  <a:pt x="63100" y="30794"/>
                  <a:pt x="63092" y="30781"/>
                  <a:pt x="63087" y="30770"/>
                </a:cubicBezTo>
                <a:cubicBezTo>
                  <a:pt x="63223" y="30700"/>
                  <a:pt x="63357" y="30628"/>
                  <a:pt x="63493" y="30557"/>
                </a:cubicBezTo>
                <a:cubicBezTo>
                  <a:pt x="64345" y="30112"/>
                  <a:pt x="65162" y="29626"/>
                  <a:pt x="65878" y="29008"/>
                </a:cubicBezTo>
                <a:cubicBezTo>
                  <a:pt x="66272" y="28806"/>
                  <a:pt x="66544" y="28475"/>
                  <a:pt x="66910" y="28249"/>
                </a:cubicBezTo>
                <a:cubicBezTo>
                  <a:pt x="67177" y="28016"/>
                  <a:pt x="67446" y="27785"/>
                  <a:pt x="67713" y="27555"/>
                </a:cubicBezTo>
                <a:cubicBezTo>
                  <a:pt x="67889" y="27376"/>
                  <a:pt x="68157" y="27258"/>
                  <a:pt x="68263" y="27032"/>
                </a:cubicBezTo>
                <a:cubicBezTo>
                  <a:pt x="68346" y="26964"/>
                  <a:pt x="68475" y="26935"/>
                  <a:pt x="68508" y="26826"/>
                </a:cubicBezTo>
                <a:cubicBezTo>
                  <a:pt x="68694" y="26706"/>
                  <a:pt x="68856" y="26568"/>
                  <a:pt x="68995" y="26414"/>
                </a:cubicBezTo>
                <a:close/>
                <a:moveTo>
                  <a:pt x="47084" y="32212"/>
                </a:moveTo>
                <a:cubicBezTo>
                  <a:pt x="47083" y="32212"/>
                  <a:pt x="47083" y="32213"/>
                  <a:pt x="47083" y="32214"/>
                </a:cubicBezTo>
                <a:lnTo>
                  <a:pt x="47083" y="32214"/>
                </a:lnTo>
                <a:cubicBezTo>
                  <a:pt x="47083" y="32213"/>
                  <a:pt x="47084" y="32212"/>
                  <a:pt x="47084" y="32212"/>
                </a:cubicBezTo>
                <a:close/>
                <a:moveTo>
                  <a:pt x="45655" y="31519"/>
                </a:moveTo>
                <a:cubicBezTo>
                  <a:pt x="45674" y="31526"/>
                  <a:pt x="45695" y="31536"/>
                  <a:pt x="45715" y="31543"/>
                </a:cubicBezTo>
                <a:cubicBezTo>
                  <a:pt x="45734" y="31550"/>
                  <a:pt x="45752" y="31557"/>
                  <a:pt x="45772" y="31565"/>
                </a:cubicBezTo>
                <a:cubicBezTo>
                  <a:pt x="45895" y="31612"/>
                  <a:pt x="46017" y="31659"/>
                  <a:pt x="46142" y="31708"/>
                </a:cubicBezTo>
                <a:lnTo>
                  <a:pt x="46143" y="31708"/>
                </a:lnTo>
                <a:lnTo>
                  <a:pt x="46142" y="31709"/>
                </a:lnTo>
                <a:cubicBezTo>
                  <a:pt x="46256" y="31753"/>
                  <a:pt x="46368" y="31796"/>
                  <a:pt x="46482" y="31841"/>
                </a:cubicBezTo>
                <a:cubicBezTo>
                  <a:pt x="46643" y="31905"/>
                  <a:pt x="46799" y="31970"/>
                  <a:pt x="46958" y="32034"/>
                </a:cubicBezTo>
                <a:cubicBezTo>
                  <a:pt x="46902" y="32108"/>
                  <a:pt x="46847" y="32182"/>
                  <a:pt x="46793" y="32255"/>
                </a:cubicBezTo>
                <a:cubicBezTo>
                  <a:pt x="46761" y="32236"/>
                  <a:pt x="46729" y="32217"/>
                  <a:pt x="46694" y="32202"/>
                </a:cubicBezTo>
                <a:cubicBezTo>
                  <a:pt x="46561" y="32057"/>
                  <a:pt x="46386" y="31955"/>
                  <a:pt x="46182" y="31884"/>
                </a:cubicBezTo>
                <a:cubicBezTo>
                  <a:pt x="46092" y="31796"/>
                  <a:pt x="46001" y="31708"/>
                  <a:pt x="45864" y="31666"/>
                </a:cubicBezTo>
                <a:lnTo>
                  <a:pt x="45862" y="31666"/>
                </a:lnTo>
                <a:cubicBezTo>
                  <a:pt x="45792" y="31617"/>
                  <a:pt x="45724" y="31567"/>
                  <a:pt x="45655" y="31519"/>
                </a:cubicBezTo>
                <a:close/>
                <a:moveTo>
                  <a:pt x="62079" y="29540"/>
                </a:moveTo>
                <a:cubicBezTo>
                  <a:pt x="62212" y="29746"/>
                  <a:pt x="62348" y="29951"/>
                  <a:pt x="62477" y="30162"/>
                </a:cubicBezTo>
                <a:cubicBezTo>
                  <a:pt x="62537" y="30272"/>
                  <a:pt x="62596" y="30385"/>
                  <a:pt x="62657" y="30497"/>
                </a:cubicBezTo>
                <a:lnTo>
                  <a:pt x="62659" y="30497"/>
                </a:lnTo>
                <a:cubicBezTo>
                  <a:pt x="62686" y="30544"/>
                  <a:pt x="62713" y="30594"/>
                  <a:pt x="62742" y="30644"/>
                </a:cubicBezTo>
                <a:lnTo>
                  <a:pt x="62743" y="30644"/>
                </a:lnTo>
                <a:cubicBezTo>
                  <a:pt x="62752" y="30658"/>
                  <a:pt x="62763" y="30671"/>
                  <a:pt x="62773" y="30686"/>
                </a:cubicBezTo>
                <a:cubicBezTo>
                  <a:pt x="62079" y="31045"/>
                  <a:pt x="61370" y="31374"/>
                  <a:pt x="60640" y="31665"/>
                </a:cubicBezTo>
                <a:cubicBezTo>
                  <a:pt x="60033" y="31907"/>
                  <a:pt x="59416" y="32053"/>
                  <a:pt x="58808" y="32262"/>
                </a:cubicBezTo>
                <a:cubicBezTo>
                  <a:pt x="58821" y="32174"/>
                  <a:pt x="58829" y="32088"/>
                  <a:pt x="58841" y="32001"/>
                </a:cubicBezTo>
                <a:cubicBezTo>
                  <a:pt x="58881" y="31629"/>
                  <a:pt x="58931" y="31254"/>
                  <a:pt x="58855" y="30912"/>
                </a:cubicBezTo>
                <a:cubicBezTo>
                  <a:pt x="59810" y="30620"/>
                  <a:pt x="60745" y="30217"/>
                  <a:pt x="61669" y="29762"/>
                </a:cubicBezTo>
                <a:cubicBezTo>
                  <a:pt x="61788" y="29698"/>
                  <a:pt x="61904" y="29635"/>
                  <a:pt x="62022" y="29573"/>
                </a:cubicBezTo>
                <a:lnTo>
                  <a:pt x="62022" y="29570"/>
                </a:lnTo>
                <a:cubicBezTo>
                  <a:pt x="62042" y="29560"/>
                  <a:pt x="62060" y="29552"/>
                  <a:pt x="62079" y="29540"/>
                </a:cubicBezTo>
                <a:close/>
                <a:moveTo>
                  <a:pt x="41919" y="26885"/>
                </a:moveTo>
                <a:cubicBezTo>
                  <a:pt x="42236" y="27147"/>
                  <a:pt x="42593" y="27374"/>
                  <a:pt x="42954" y="27601"/>
                </a:cubicBezTo>
                <a:cubicBezTo>
                  <a:pt x="42984" y="27636"/>
                  <a:pt x="43002" y="27684"/>
                  <a:pt x="43068" y="27684"/>
                </a:cubicBezTo>
                <a:cubicBezTo>
                  <a:pt x="43073" y="27684"/>
                  <a:pt x="43078" y="27684"/>
                  <a:pt x="43082" y="27684"/>
                </a:cubicBezTo>
                <a:cubicBezTo>
                  <a:pt x="43316" y="27894"/>
                  <a:pt x="43593" y="28064"/>
                  <a:pt x="43896" y="28209"/>
                </a:cubicBezTo>
                <a:cubicBezTo>
                  <a:pt x="44216" y="28472"/>
                  <a:pt x="44598" y="28669"/>
                  <a:pt x="44984" y="28869"/>
                </a:cubicBezTo>
                <a:cubicBezTo>
                  <a:pt x="45695" y="29296"/>
                  <a:pt x="46432" y="29695"/>
                  <a:pt x="47248" y="30004"/>
                </a:cubicBezTo>
                <a:cubicBezTo>
                  <a:pt x="47692" y="30263"/>
                  <a:pt x="48189" y="30457"/>
                  <a:pt x="48728" y="30595"/>
                </a:cubicBezTo>
                <a:cubicBezTo>
                  <a:pt x="48980" y="30757"/>
                  <a:pt x="49302" y="30822"/>
                  <a:pt x="49616" y="30896"/>
                </a:cubicBezTo>
                <a:cubicBezTo>
                  <a:pt x="50035" y="31059"/>
                  <a:pt x="50478" y="31181"/>
                  <a:pt x="50966" y="31232"/>
                </a:cubicBezTo>
                <a:lnTo>
                  <a:pt x="50966" y="31231"/>
                </a:lnTo>
                <a:cubicBezTo>
                  <a:pt x="50966" y="31231"/>
                  <a:pt x="50966" y="31232"/>
                  <a:pt x="50967" y="31232"/>
                </a:cubicBezTo>
                <a:cubicBezTo>
                  <a:pt x="51319" y="31354"/>
                  <a:pt x="51717" y="31390"/>
                  <a:pt x="52107" y="31440"/>
                </a:cubicBezTo>
                <a:cubicBezTo>
                  <a:pt x="52017" y="31559"/>
                  <a:pt x="51928" y="31675"/>
                  <a:pt x="51836" y="31794"/>
                </a:cubicBezTo>
                <a:cubicBezTo>
                  <a:pt x="51800" y="31839"/>
                  <a:pt x="51766" y="31884"/>
                  <a:pt x="51730" y="31930"/>
                </a:cubicBezTo>
                <a:cubicBezTo>
                  <a:pt x="51636" y="32053"/>
                  <a:pt x="51518" y="32170"/>
                  <a:pt x="51458" y="32305"/>
                </a:cubicBezTo>
                <a:cubicBezTo>
                  <a:pt x="51110" y="32213"/>
                  <a:pt x="50763" y="32123"/>
                  <a:pt x="50413" y="32033"/>
                </a:cubicBezTo>
                <a:cubicBezTo>
                  <a:pt x="50412" y="32033"/>
                  <a:pt x="50412" y="32034"/>
                  <a:pt x="50410" y="32034"/>
                </a:cubicBezTo>
                <a:lnTo>
                  <a:pt x="50412" y="32033"/>
                </a:lnTo>
                <a:cubicBezTo>
                  <a:pt x="50285" y="31998"/>
                  <a:pt x="50183" y="31921"/>
                  <a:pt x="50032" y="31921"/>
                </a:cubicBezTo>
                <a:cubicBezTo>
                  <a:pt x="50019" y="31921"/>
                  <a:pt x="50007" y="31921"/>
                  <a:pt x="49994" y="31922"/>
                </a:cubicBezTo>
                <a:cubicBezTo>
                  <a:pt x="49941" y="31894"/>
                  <a:pt x="49895" y="31855"/>
                  <a:pt x="49838" y="31837"/>
                </a:cubicBezTo>
                <a:cubicBezTo>
                  <a:pt x="49144" y="31593"/>
                  <a:pt x="48471" y="31324"/>
                  <a:pt x="47825" y="31023"/>
                </a:cubicBezTo>
                <a:cubicBezTo>
                  <a:pt x="47812" y="30992"/>
                  <a:pt x="47791" y="30963"/>
                  <a:pt x="47759" y="30942"/>
                </a:cubicBezTo>
                <a:cubicBezTo>
                  <a:pt x="47699" y="30896"/>
                  <a:pt x="47635" y="30857"/>
                  <a:pt x="47545" y="30844"/>
                </a:cubicBezTo>
                <a:cubicBezTo>
                  <a:pt x="47490" y="30771"/>
                  <a:pt x="47399" y="30746"/>
                  <a:pt x="47290" y="30746"/>
                </a:cubicBezTo>
                <a:cubicBezTo>
                  <a:pt x="47287" y="30746"/>
                  <a:pt x="47283" y="30744"/>
                  <a:pt x="47280" y="30744"/>
                </a:cubicBezTo>
                <a:cubicBezTo>
                  <a:pt x="47260" y="30739"/>
                  <a:pt x="47241" y="30734"/>
                  <a:pt x="47222" y="30729"/>
                </a:cubicBezTo>
                <a:cubicBezTo>
                  <a:pt x="47198" y="30717"/>
                  <a:pt x="47175" y="30707"/>
                  <a:pt x="47151" y="30698"/>
                </a:cubicBezTo>
                <a:cubicBezTo>
                  <a:pt x="47002" y="30621"/>
                  <a:pt x="46853" y="30544"/>
                  <a:pt x="46707" y="30464"/>
                </a:cubicBezTo>
                <a:cubicBezTo>
                  <a:pt x="46089" y="30127"/>
                  <a:pt x="45480" y="29785"/>
                  <a:pt x="44869" y="29446"/>
                </a:cubicBezTo>
                <a:cubicBezTo>
                  <a:pt x="44660" y="29298"/>
                  <a:pt x="44450" y="29150"/>
                  <a:pt x="44241" y="29004"/>
                </a:cubicBezTo>
                <a:lnTo>
                  <a:pt x="43382" y="28418"/>
                </a:lnTo>
                <a:lnTo>
                  <a:pt x="43380" y="28418"/>
                </a:lnTo>
                <a:cubicBezTo>
                  <a:pt x="43380" y="28418"/>
                  <a:pt x="43380" y="28417"/>
                  <a:pt x="43382" y="28417"/>
                </a:cubicBezTo>
                <a:cubicBezTo>
                  <a:pt x="43240" y="28318"/>
                  <a:pt x="43145" y="28176"/>
                  <a:pt x="42959" y="28119"/>
                </a:cubicBezTo>
                <a:cubicBezTo>
                  <a:pt x="42696" y="27911"/>
                  <a:pt x="42431" y="27707"/>
                  <a:pt x="42169" y="27499"/>
                </a:cubicBezTo>
                <a:lnTo>
                  <a:pt x="42166" y="27499"/>
                </a:lnTo>
                <a:cubicBezTo>
                  <a:pt x="42006" y="27372"/>
                  <a:pt x="41847" y="27244"/>
                  <a:pt x="41685" y="27120"/>
                </a:cubicBezTo>
                <a:cubicBezTo>
                  <a:pt x="41748" y="27084"/>
                  <a:pt x="41813" y="27049"/>
                  <a:pt x="41844" y="26985"/>
                </a:cubicBezTo>
                <a:cubicBezTo>
                  <a:pt x="41868" y="26951"/>
                  <a:pt x="41893" y="26916"/>
                  <a:pt x="41919" y="26885"/>
                </a:cubicBezTo>
                <a:close/>
                <a:moveTo>
                  <a:pt x="58212" y="31085"/>
                </a:moveTo>
                <a:cubicBezTo>
                  <a:pt x="58255" y="31151"/>
                  <a:pt x="58270" y="31230"/>
                  <a:pt x="58292" y="31305"/>
                </a:cubicBezTo>
                <a:cubicBezTo>
                  <a:pt x="58282" y="31327"/>
                  <a:pt x="58275" y="31353"/>
                  <a:pt x="58264" y="31377"/>
                </a:cubicBezTo>
                <a:cubicBezTo>
                  <a:pt x="58252" y="31732"/>
                  <a:pt x="58092" y="32097"/>
                  <a:pt x="58041" y="32409"/>
                </a:cubicBezTo>
                <a:cubicBezTo>
                  <a:pt x="58020" y="32226"/>
                  <a:pt x="58049" y="31987"/>
                  <a:pt x="58053" y="31752"/>
                </a:cubicBezTo>
                <a:cubicBezTo>
                  <a:pt x="58055" y="31656"/>
                  <a:pt x="58089" y="31536"/>
                  <a:pt x="57989" y="31474"/>
                </a:cubicBezTo>
                <a:cubicBezTo>
                  <a:pt x="58059" y="31450"/>
                  <a:pt x="58052" y="31401"/>
                  <a:pt x="58061" y="31363"/>
                </a:cubicBezTo>
                <a:cubicBezTo>
                  <a:pt x="58078" y="31278"/>
                  <a:pt x="58098" y="31192"/>
                  <a:pt x="58119" y="31108"/>
                </a:cubicBezTo>
                <a:cubicBezTo>
                  <a:pt x="58152" y="31101"/>
                  <a:pt x="58182" y="31094"/>
                  <a:pt x="58212" y="31085"/>
                </a:cubicBezTo>
                <a:close/>
                <a:moveTo>
                  <a:pt x="52365" y="31474"/>
                </a:moveTo>
                <a:cubicBezTo>
                  <a:pt x="52975" y="31566"/>
                  <a:pt x="53598" y="31622"/>
                  <a:pt x="54243" y="31622"/>
                </a:cubicBezTo>
                <a:cubicBezTo>
                  <a:pt x="54484" y="31622"/>
                  <a:pt x="54728" y="31614"/>
                  <a:pt x="54976" y="31597"/>
                </a:cubicBezTo>
                <a:cubicBezTo>
                  <a:pt x="55198" y="31593"/>
                  <a:pt x="55422" y="31580"/>
                  <a:pt x="55647" y="31559"/>
                </a:cubicBezTo>
                <a:cubicBezTo>
                  <a:pt x="55780" y="31615"/>
                  <a:pt x="55915" y="31669"/>
                  <a:pt x="56051" y="31723"/>
                </a:cubicBezTo>
                <a:cubicBezTo>
                  <a:pt x="55928" y="31888"/>
                  <a:pt x="55804" y="32053"/>
                  <a:pt x="55680" y="32219"/>
                </a:cubicBezTo>
                <a:lnTo>
                  <a:pt x="55679" y="32219"/>
                </a:lnTo>
                <a:cubicBezTo>
                  <a:pt x="55621" y="32295"/>
                  <a:pt x="55565" y="32368"/>
                  <a:pt x="55507" y="32443"/>
                </a:cubicBezTo>
                <a:cubicBezTo>
                  <a:pt x="55429" y="32544"/>
                  <a:pt x="55355" y="32644"/>
                  <a:pt x="55278" y="32743"/>
                </a:cubicBezTo>
                <a:cubicBezTo>
                  <a:pt x="55129" y="32743"/>
                  <a:pt x="54983" y="32741"/>
                  <a:pt x="54835" y="32738"/>
                </a:cubicBezTo>
                <a:cubicBezTo>
                  <a:pt x="54280" y="32723"/>
                  <a:pt x="53723" y="32710"/>
                  <a:pt x="53193" y="32631"/>
                </a:cubicBezTo>
                <a:lnTo>
                  <a:pt x="53192" y="32631"/>
                </a:lnTo>
                <a:cubicBezTo>
                  <a:pt x="52679" y="32539"/>
                  <a:pt x="52168" y="32446"/>
                  <a:pt x="51654" y="32355"/>
                </a:cubicBezTo>
                <a:cubicBezTo>
                  <a:pt x="51775" y="32209"/>
                  <a:pt x="51925" y="32073"/>
                  <a:pt x="52007" y="31911"/>
                </a:cubicBezTo>
                <a:cubicBezTo>
                  <a:pt x="52014" y="31907"/>
                  <a:pt x="52015" y="31901"/>
                  <a:pt x="52014" y="31894"/>
                </a:cubicBezTo>
                <a:cubicBezTo>
                  <a:pt x="52097" y="31784"/>
                  <a:pt x="52230" y="31696"/>
                  <a:pt x="52273" y="31572"/>
                </a:cubicBezTo>
                <a:lnTo>
                  <a:pt x="52276" y="31572"/>
                </a:lnTo>
                <a:cubicBezTo>
                  <a:pt x="52306" y="31539"/>
                  <a:pt x="52334" y="31507"/>
                  <a:pt x="52365" y="31474"/>
                </a:cubicBezTo>
                <a:close/>
                <a:moveTo>
                  <a:pt x="57811" y="31178"/>
                </a:moveTo>
                <a:lnTo>
                  <a:pt x="57811" y="31178"/>
                </a:lnTo>
                <a:cubicBezTo>
                  <a:pt x="57761" y="31317"/>
                  <a:pt x="57746" y="31459"/>
                  <a:pt x="57760" y="31600"/>
                </a:cubicBezTo>
                <a:cubicBezTo>
                  <a:pt x="57696" y="31701"/>
                  <a:pt x="57749" y="31776"/>
                  <a:pt x="57747" y="31865"/>
                </a:cubicBezTo>
                <a:cubicBezTo>
                  <a:pt x="57744" y="32074"/>
                  <a:pt x="57727" y="32287"/>
                  <a:pt x="57727" y="32495"/>
                </a:cubicBezTo>
                <a:cubicBezTo>
                  <a:pt x="57186" y="32594"/>
                  <a:pt x="56646" y="32678"/>
                  <a:pt x="56112" y="32707"/>
                </a:cubicBezTo>
                <a:cubicBezTo>
                  <a:pt x="55999" y="32718"/>
                  <a:pt x="55886" y="32731"/>
                  <a:pt x="55773" y="32743"/>
                </a:cubicBezTo>
                <a:lnTo>
                  <a:pt x="55773" y="32746"/>
                </a:lnTo>
                <a:lnTo>
                  <a:pt x="55557" y="32746"/>
                </a:lnTo>
                <a:cubicBezTo>
                  <a:pt x="55563" y="32738"/>
                  <a:pt x="55565" y="32733"/>
                  <a:pt x="55571" y="32725"/>
                </a:cubicBezTo>
                <a:lnTo>
                  <a:pt x="55571" y="32727"/>
                </a:lnTo>
                <a:cubicBezTo>
                  <a:pt x="55691" y="32569"/>
                  <a:pt x="55813" y="32412"/>
                  <a:pt x="55933" y="32253"/>
                </a:cubicBezTo>
                <a:lnTo>
                  <a:pt x="55935" y="32253"/>
                </a:lnTo>
                <a:cubicBezTo>
                  <a:pt x="55969" y="32209"/>
                  <a:pt x="56005" y="32161"/>
                  <a:pt x="56041" y="32116"/>
                </a:cubicBezTo>
                <a:lnTo>
                  <a:pt x="56042" y="32116"/>
                </a:lnTo>
                <a:cubicBezTo>
                  <a:pt x="56048" y="32106"/>
                  <a:pt x="56055" y="32096"/>
                  <a:pt x="56062" y="32084"/>
                </a:cubicBezTo>
                <a:cubicBezTo>
                  <a:pt x="56115" y="32031"/>
                  <a:pt x="56160" y="31973"/>
                  <a:pt x="56172" y="31905"/>
                </a:cubicBezTo>
                <a:cubicBezTo>
                  <a:pt x="56192" y="31879"/>
                  <a:pt x="56211" y="31852"/>
                  <a:pt x="56230" y="31825"/>
                </a:cubicBezTo>
                <a:cubicBezTo>
                  <a:pt x="56326" y="31698"/>
                  <a:pt x="56436" y="31575"/>
                  <a:pt x="56526" y="31447"/>
                </a:cubicBezTo>
                <a:cubicBezTo>
                  <a:pt x="56744" y="31414"/>
                  <a:pt x="56960" y="31374"/>
                  <a:pt x="57176" y="31331"/>
                </a:cubicBezTo>
                <a:lnTo>
                  <a:pt x="57176" y="31330"/>
                </a:lnTo>
                <a:cubicBezTo>
                  <a:pt x="57352" y="31303"/>
                  <a:pt x="57527" y="31278"/>
                  <a:pt x="57701" y="31197"/>
                </a:cubicBezTo>
                <a:lnTo>
                  <a:pt x="57701" y="31199"/>
                </a:lnTo>
                <a:cubicBezTo>
                  <a:pt x="57738" y="31192"/>
                  <a:pt x="57774" y="31185"/>
                  <a:pt x="57811" y="31178"/>
                </a:cubicBezTo>
                <a:close/>
                <a:moveTo>
                  <a:pt x="77867" y="18563"/>
                </a:moveTo>
                <a:cubicBezTo>
                  <a:pt x="78138" y="18603"/>
                  <a:pt x="78408" y="18641"/>
                  <a:pt x="78678" y="18681"/>
                </a:cubicBezTo>
                <a:cubicBezTo>
                  <a:pt x="78683" y="18678"/>
                  <a:pt x="78689" y="18676"/>
                  <a:pt x="78695" y="18676"/>
                </a:cubicBezTo>
                <a:lnTo>
                  <a:pt x="78678" y="18682"/>
                </a:lnTo>
                <a:cubicBezTo>
                  <a:pt x="78710" y="18685"/>
                  <a:pt x="78745" y="18691"/>
                  <a:pt x="78775" y="18695"/>
                </a:cubicBezTo>
                <a:lnTo>
                  <a:pt x="78775" y="18692"/>
                </a:lnTo>
                <a:cubicBezTo>
                  <a:pt x="78798" y="18697"/>
                  <a:pt x="78821" y="18699"/>
                  <a:pt x="78842" y="18704"/>
                </a:cubicBezTo>
                <a:cubicBezTo>
                  <a:pt x="78831" y="18727"/>
                  <a:pt x="78818" y="18748"/>
                  <a:pt x="78805" y="18771"/>
                </a:cubicBezTo>
                <a:cubicBezTo>
                  <a:pt x="78725" y="18901"/>
                  <a:pt x="78645" y="19027"/>
                  <a:pt x="78566" y="19153"/>
                </a:cubicBezTo>
                <a:cubicBezTo>
                  <a:pt x="78500" y="19255"/>
                  <a:pt x="78437" y="19356"/>
                  <a:pt x="78371" y="19461"/>
                </a:cubicBezTo>
                <a:cubicBezTo>
                  <a:pt x="77972" y="20115"/>
                  <a:pt x="77570" y="20769"/>
                  <a:pt x="77170" y="21422"/>
                </a:cubicBezTo>
                <a:lnTo>
                  <a:pt x="77167" y="21422"/>
                </a:lnTo>
                <a:cubicBezTo>
                  <a:pt x="77006" y="21683"/>
                  <a:pt x="76844" y="21945"/>
                  <a:pt x="76681" y="22205"/>
                </a:cubicBezTo>
                <a:cubicBezTo>
                  <a:pt x="76666" y="22232"/>
                  <a:pt x="76655" y="22261"/>
                  <a:pt x="76638" y="22290"/>
                </a:cubicBezTo>
                <a:lnTo>
                  <a:pt x="76247" y="22902"/>
                </a:lnTo>
                <a:cubicBezTo>
                  <a:pt x="76084" y="23163"/>
                  <a:pt x="75919" y="23426"/>
                  <a:pt x="75754" y="23687"/>
                </a:cubicBezTo>
                <a:cubicBezTo>
                  <a:pt x="75724" y="23743"/>
                  <a:pt x="75693" y="23800"/>
                  <a:pt x="75663" y="23857"/>
                </a:cubicBezTo>
                <a:lnTo>
                  <a:pt x="75664" y="23857"/>
                </a:lnTo>
                <a:cubicBezTo>
                  <a:pt x="75545" y="23943"/>
                  <a:pt x="75498" y="24050"/>
                  <a:pt x="75469" y="24162"/>
                </a:cubicBezTo>
                <a:cubicBezTo>
                  <a:pt x="75339" y="24258"/>
                  <a:pt x="75298" y="24388"/>
                  <a:pt x="75218" y="24503"/>
                </a:cubicBezTo>
                <a:cubicBezTo>
                  <a:pt x="75163" y="24599"/>
                  <a:pt x="75109" y="24692"/>
                  <a:pt x="75053" y="24785"/>
                </a:cubicBezTo>
                <a:cubicBezTo>
                  <a:pt x="74930" y="24879"/>
                  <a:pt x="74868" y="24995"/>
                  <a:pt x="74812" y="25115"/>
                </a:cubicBezTo>
                <a:cubicBezTo>
                  <a:pt x="74762" y="25186"/>
                  <a:pt x="74712" y="25257"/>
                  <a:pt x="74661" y="25326"/>
                </a:cubicBezTo>
                <a:lnTo>
                  <a:pt x="74662" y="25326"/>
                </a:lnTo>
                <a:cubicBezTo>
                  <a:pt x="74350" y="25755"/>
                  <a:pt x="74037" y="26188"/>
                  <a:pt x="73724" y="26617"/>
                </a:cubicBezTo>
                <a:cubicBezTo>
                  <a:pt x="73677" y="26650"/>
                  <a:pt x="73608" y="26676"/>
                  <a:pt x="73613" y="26740"/>
                </a:cubicBezTo>
                <a:cubicBezTo>
                  <a:pt x="73564" y="26815"/>
                  <a:pt x="73515" y="26889"/>
                  <a:pt x="73467" y="26962"/>
                </a:cubicBezTo>
                <a:cubicBezTo>
                  <a:pt x="73226" y="27161"/>
                  <a:pt x="73086" y="27405"/>
                  <a:pt x="72906" y="27629"/>
                </a:cubicBezTo>
                <a:lnTo>
                  <a:pt x="72906" y="27631"/>
                </a:lnTo>
                <a:cubicBezTo>
                  <a:pt x="72814" y="27712"/>
                  <a:pt x="72728" y="27794"/>
                  <a:pt x="72689" y="27896"/>
                </a:cubicBezTo>
                <a:cubicBezTo>
                  <a:pt x="72689" y="27896"/>
                  <a:pt x="72687" y="27896"/>
                  <a:pt x="72687" y="27898"/>
                </a:cubicBezTo>
                <a:cubicBezTo>
                  <a:pt x="72512" y="28050"/>
                  <a:pt x="72362" y="28216"/>
                  <a:pt x="72234" y="28395"/>
                </a:cubicBezTo>
                <a:cubicBezTo>
                  <a:pt x="72143" y="28495"/>
                  <a:pt x="72050" y="28597"/>
                  <a:pt x="71959" y="28697"/>
                </a:cubicBezTo>
                <a:cubicBezTo>
                  <a:pt x="71727" y="28905"/>
                  <a:pt x="71494" y="29109"/>
                  <a:pt x="71322" y="29353"/>
                </a:cubicBezTo>
                <a:cubicBezTo>
                  <a:pt x="70773" y="29867"/>
                  <a:pt x="70224" y="30379"/>
                  <a:pt x="69676" y="30893"/>
                </a:cubicBezTo>
                <a:cubicBezTo>
                  <a:pt x="69677" y="30893"/>
                  <a:pt x="69679" y="30892"/>
                  <a:pt x="69683" y="30892"/>
                </a:cubicBezTo>
                <a:cubicBezTo>
                  <a:pt x="69680" y="30892"/>
                  <a:pt x="69679" y="30893"/>
                  <a:pt x="69677" y="30893"/>
                </a:cubicBezTo>
                <a:cubicBezTo>
                  <a:pt x="69113" y="31338"/>
                  <a:pt x="68547" y="31782"/>
                  <a:pt x="67988" y="32236"/>
                </a:cubicBezTo>
                <a:cubicBezTo>
                  <a:pt x="67762" y="32419"/>
                  <a:pt x="67524" y="32591"/>
                  <a:pt x="67285" y="32761"/>
                </a:cubicBezTo>
                <a:cubicBezTo>
                  <a:pt x="67258" y="32711"/>
                  <a:pt x="67232" y="32660"/>
                  <a:pt x="67207" y="32610"/>
                </a:cubicBezTo>
                <a:cubicBezTo>
                  <a:pt x="67175" y="32552"/>
                  <a:pt x="67145" y="32496"/>
                  <a:pt x="67116" y="32441"/>
                </a:cubicBezTo>
                <a:lnTo>
                  <a:pt x="67115" y="32441"/>
                </a:lnTo>
                <a:lnTo>
                  <a:pt x="67115" y="32439"/>
                </a:lnTo>
                <a:cubicBezTo>
                  <a:pt x="67072" y="32352"/>
                  <a:pt x="67029" y="32262"/>
                  <a:pt x="66986" y="32174"/>
                </a:cubicBezTo>
                <a:cubicBezTo>
                  <a:pt x="66982" y="32087"/>
                  <a:pt x="66952" y="32014"/>
                  <a:pt x="66886" y="31961"/>
                </a:cubicBezTo>
                <a:cubicBezTo>
                  <a:pt x="66882" y="31957"/>
                  <a:pt x="66877" y="31951"/>
                  <a:pt x="66870" y="31950"/>
                </a:cubicBezTo>
                <a:cubicBezTo>
                  <a:pt x="66873" y="31944"/>
                  <a:pt x="66872" y="31938"/>
                  <a:pt x="66865" y="31935"/>
                </a:cubicBezTo>
                <a:lnTo>
                  <a:pt x="66865" y="31932"/>
                </a:lnTo>
                <a:cubicBezTo>
                  <a:pt x="66886" y="31881"/>
                  <a:pt x="66852" y="31852"/>
                  <a:pt x="66830" y="31818"/>
                </a:cubicBezTo>
                <a:lnTo>
                  <a:pt x="66830" y="31816"/>
                </a:lnTo>
                <a:cubicBezTo>
                  <a:pt x="66820" y="31802"/>
                  <a:pt x="66813" y="31788"/>
                  <a:pt x="66802" y="31774"/>
                </a:cubicBezTo>
                <a:lnTo>
                  <a:pt x="66802" y="31772"/>
                </a:lnTo>
                <a:lnTo>
                  <a:pt x="66796" y="31761"/>
                </a:lnTo>
                <a:cubicBezTo>
                  <a:pt x="66966" y="31638"/>
                  <a:pt x="67134" y="31514"/>
                  <a:pt x="67304" y="31390"/>
                </a:cubicBezTo>
                <a:lnTo>
                  <a:pt x="67304" y="31390"/>
                </a:lnTo>
                <a:cubicBezTo>
                  <a:pt x="67344" y="31474"/>
                  <a:pt x="67334" y="31579"/>
                  <a:pt x="67274" y="31690"/>
                </a:cubicBezTo>
                <a:cubicBezTo>
                  <a:pt x="67252" y="31732"/>
                  <a:pt x="67195" y="31781"/>
                  <a:pt x="67244" y="31811"/>
                </a:cubicBezTo>
                <a:cubicBezTo>
                  <a:pt x="67258" y="31819"/>
                  <a:pt x="67274" y="31823"/>
                  <a:pt x="67292" y="31823"/>
                </a:cubicBezTo>
                <a:cubicBezTo>
                  <a:pt x="67329" y="31823"/>
                  <a:pt x="67371" y="31808"/>
                  <a:pt x="67410" y="31791"/>
                </a:cubicBezTo>
                <a:cubicBezTo>
                  <a:pt x="67482" y="31761"/>
                  <a:pt x="67536" y="31716"/>
                  <a:pt x="67565" y="31653"/>
                </a:cubicBezTo>
                <a:lnTo>
                  <a:pt x="67565" y="31652"/>
                </a:lnTo>
                <a:lnTo>
                  <a:pt x="67566" y="31652"/>
                </a:lnTo>
                <a:cubicBezTo>
                  <a:pt x="67696" y="31460"/>
                  <a:pt x="67659" y="31315"/>
                  <a:pt x="67566" y="31188"/>
                </a:cubicBezTo>
                <a:cubicBezTo>
                  <a:pt x="67805" y="30993"/>
                  <a:pt x="68047" y="30799"/>
                  <a:pt x="68287" y="30603"/>
                </a:cubicBezTo>
                <a:lnTo>
                  <a:pt x="68289" y="30603"/>
                </a:lnTo>
                <a:cubicBezTo>
                  <a:pt x="68309" y="30593"/>
                  <a:pt x="68328" y="30577"/>
                  <a:pt x="68342" y="30560"/>
                </a:cubicBezTo>
                <a:cubicBezTo>
                  <a:pt x="68624" y="30365"/>
                  <a:pt x="68889" y="30157"/>
                  <a:pt x="69101" y="29907"/>
                </a:cubicBezTo>
                <a:lnTo>
                  <a:pt x="69103" y="29905"/>
                </a:lnTo>
                <a:cubicBezTo>
                  <a:pt x="69393" y="29726"/>
                  <a:pt x="69599" y="29486"/>
                  <a:pt x="69822" y="29260"/>
                </a:cubicBezTo>
                <a:cubicBezTo>
                  <a:pt x="70065" y="29109"/>
                  <a:pt x="70260" y="28923"/>
                  <a:pt x="70423" y="28713"/>
                </a:cubicBezTo>
                <a:cubicBezTo>
                  <a:pt x="70844" y="28369"/>
                  <a:pt x="71189" y="27979"/>
                  <a:pt x="71554" y="27596"/>
                </a:cubicBezTo>
                <a:cubicBezTo>
                  <a:pt x="71646" y="27499"/>
                  <a:pt x="71739" y="27399"/>
                  <a:pt x="71832" y="27299"/>
                </a:cubicBezTo>
                <a:cubicBezTo>
                  <a:pt x="71997" y="27102"/>
                  <a:pt x="72164" y="26906"/>
                  <a:pt x="72329" y="26709"/>
                </a:cubicBezTo>
                <a:cubicBezTo>
                  <a:pt x="72486" y="26584"/>
                  <a:pt x="72582" y="26434"/>
                  <a:pt x="72675" y="26282"/>
                </a:cubicBezTo>
                <a:cubicBezTo>
                  <a:pt x="72833" y="26178"/>
                  <a:pt x="72898" y="26036"/>
                  <a:pt x="72976" y="25900"/>
                </a:cubicBezTo>
                <a:cubicBezTo>
                  <a:pt x="73066" y="25791"/>
                  <a:pt x="73158" y="25678"/>
                  <a:pt x="73249" y="25568"/>
                </a:cubicBezTo>
                <a:cubicBezTo>
                  <a:pt x="73251" y="25568"/>
                  <a:pt x="73251" y="25566"/>
                  <a:pt x="73252" y="25566"/>
                </a:cubicBezTo>
                <a:cubicBezTo>
                  <a:pt x="73394" y="25471"/>
                  <a:pt x="73435" y="25335"/>
                  <a:pt x="73531" y="25220"/>
                </a:cubicBezTo>
                <a:lnTo>
                  <a:pt x="73531" y="25219"/>
                </a:lnTo>
                <a:cubicBezTo>
                  <a:pt x="73653" y="25060"/>
                  <a:pt x="73773" y="24898"/>
                  <a:pt x="73895" y="24739"/>
                </a:cubicBezTo>
                <a:cubicBezTo>
                  <a:pt x="73975" y="24623"/>
                  <a:pt x="74087" y="24516"/>
                  <a:pt x="74158" y="24395"/>
                </a:cubicBezTo>
                <a:cubicBezTo>
                  <a:pt x="74167" y="24387"/>
                  <a:pt x="74174" y="24378"/>
                  <a:pt x="74183" y="24367"/>
                </a:cubicBezTo>
                <a:cubicBezTo>
                  <a:pt x="74221" y="24331"/>
                  <a:pt x="74258" y="24294"/>
                  <a:pt x="74294" y="24258"/>
                </a:cubicBezTo>
                <a:lnTo>
                  <a:pt x="74296" y="24258"/>
                </a:lnTo>
                <a:cubicBezTo>
                  <a:pt x="74308" y="24238"/>
                  <a:pt x="74323" y="24221"/>
                  <a:pt x="74333" y="24202"/>
                </a:cubicBezTo>
                <a:lnTo>
                  <a:pt x="74333" y="24201"/>
                </a:lnTo>
                <a:lnTo>
                  <a:pt x="74336" y="24201"/>
                </a:lnTo>
                <a:cubicBezTo>
                  <a:pt x="74364" y="24151"/>
                  <a:pt x="74390" y="24102"/>
                  <a:pt x="74422" y="24053"/>
                </a:cubicBezTo>
                <a:cubicBezTo>
                  <a:pt x="74422" y="24053"/>
                  <a:pt x="74419" y="24053"/>
                  <a:pt x="74419" y="24052"/>
                </a:cubicBezTo>
                <a:cubicBezTo>
                  <a:pt x="74422" y="24043"/>
                  <a:pt x="74423" y="24035"/>
                  <a:pt x="74426" y="24025"/>
                </a:cubicBezTo>
                <a:cubicBezTo>
                  <a:pt x="74497" y="23927"/>
                  <a:pt x="74559" y="23823"/>
                  <a:pt x="74616" y="23720"/>
                </a:cubicBezTo>
                <a:lnTo>
                  <a:pt x="74616" y="23717"/>
                </a:lnTo>
                <a:cubicBezTo>
                  <a:pt x="74747" y="23514"/>
                  <a:pt x="74877" y="23312"/>
                  <a:pt x="75009" y="23107"/>
                </a:cubicBezTo>
                <a:lnTo>
                  <a:pt x="75010" y="23107"/>
                </a:lnTo>
                <a:cubicBezTo>
                  <a:pt x="75082" y="23051"/>
                  <a:pt x="75104" y="22985"/>
                  <a:pt x="75123" y="22920"/>
                </a:cubicBezTo>
                <a:cubicBezTo>
                  <a:pt x="75218" y="22871"/>
                  <a:pt x="75239" y="22798"/>
                  <a:pt x="75263" y="22726"/>
                </a:cubicBezTo>
                <a:lnTo>
                  <a:pt x="75940" y="21668"/>
                </a:lnTo>
                <a:cubicBezTo>
                  <a:pt x="76089" y="21424"/>
                  <a:pt x="76235" y="21176"/>
                  <a:pt x="76384" y="20931"/>
                </a:cubicBezTo>
                <a:cubicBezTo>
                  <a:pt x="76576" y="20679"/>
                  <a:pt x="76741" y="20422"/>
                  <a:pt x="76859" y="20152"/>
                </a:cubicBezTo>
                <a:cubicBezTo>
                  <a:pt x="76874" y="20124"/>
                  <a:pt x="76888" y="20095"/>
                  <a:pt x="76905" y="20066"/>
                </a:cubicBezTo>
                <a:cubicBezTo>
                  <a:pt x="77017" y="19983"/>
                  <a:pt x="77063" y="19876"/>
                  <a:pt x="77107" y="19770"/>
                </a:cubicBezTo>
                <a:lnTo>
                  <a:pt x="77109" y="19770"/>
                </a:lnTo>
                <a:cubicBezTo>
                  <a:pt x="77382" y="19376"/>
                  <a:pt x="77645" y="18977"/>
                  <a:pt x="77840" y="18563"/>
                </a:cubicBezTo>
                <a:cubicBezTo>
                  <a:pt x="77850" y="18563"/>
                  <a:pt x="77857" y="18566"/>
                  <a:pt x="77866" y="18566"/>
                </a:cubicBezTo>
                <a:lnTo>
                  <a:pt x="77867" y="18563"/>
                </a:lnTo>
                <a:close/>
                <a:moveTo>
                  <a:pt x="43976" y="30873"/>
                </a:moveTo>
                <a:cubicBezTo>
                  <a:pt x="44140" y="30938"/>
                  <a:pt x="44306" y="31000"/>
                  <a:pt x="44471" y="31065"/>
                </a:cubicBezTo>
                <a:cubicBezTo>
                  <a:pt x="44865" y="31356"/>
                  <a:pt x="45273" y="31632"/>
                  <a:pt x="45719" y="31874"/>
                </a:cubicBezTo>
                <a:lnTo>
                  <a:pt x="45721" y="31874"/>
                </a:lnTo>
                <a:cubicBezTo>
                  <a:pt x="45749" y="31967"/>
                  <a:pt x="45848" y="31993"/>
                  <a:pt x="45943" y="32021"/>
                </a:cubicBezTo>
                <a:cubicBezTo>
                  <a:pt x="46099" y="32169"/>
                  <a:pt x="46301" y="32275"/>
                  <a:pt x="46507" y="32375"/>
                </a:cubicBezTo>
                <a:lnTo>
                  <a:pt x="46507" y="32376"/>
                </a:lnTo>
                <a:cubicBezTo>
                  <a:pt x="46551" y="32405"/>
                  <a:pt x="46594" y="32433"/>
                  <a:pt x="46638" y="32465"/>
                </a:cubicBezTo>
                <a:cubicBezTo>
                  <a:pt x="46623" y="32488"/>
                  <a:pt x="46604" y="32509"/>
                  <a:pt x="46588" y="32532"/>
                </a:cubicBezTo>
                <a:cubicBezTo>
                  <a:pt x="46532" y="32605"/>
                  <a:pt x="46475" y="32681"/>
                  <a:pt x="46418" y="32754"/>
                </a:cubicBezTo>
                <a:cubicBezTo>
                  <a:pt x="46412" y="32760"/>
                  <a:pt x="46409" y="32767"/>
                  <a:pt x="46404" y="32773"/>
                </a:cubicBezTo>
                <a:cubicBezTo>
                  <a:pt x="45991" y="32475"/>
                  <a:pt x="45576" y="32180"/>
                  <a:pt x="45168" y="31881"/>
                </a:cubicBezTo>
                <a:cubicBezTo>
                  <a:pt x="44742" y="31567"/>
                  <a:pt x="44319" y="31252"/>
                  <a:pt x="43896" y="30936"/>
                </a:cubicBezTo>
                <a:cubicBezTo>
                  <a:pt x="43911" y="30909"/>
                  <a:pt x="43933" y="30886"/>
                  <a:pt x="43976" y="30873"/>
                </a:cubicBezTo>
                <a:close/>
                <a:moveTo>
                  <a:pt x="67431" y="33112"/>
                </a:moveTo>
                <a:lnTo>
                  <a:pt x="67431" y="33112"/>
                </a:lnTo>
                <a:cubicBezTo>
                  <a:pt x="67429" y="33115"/>
                  <a:pt x="67428" y="33121"/>
                  <a:pt x="67426" y="33125"/>
                </a:cubicBezTo>
                <a:cubicBezTo>
                  <a:pt x="67426" y="33120"/>
                  <a:pt x="67428" y="33116"/>
                  <a:pt x="67431" y="33112"/>
                </a:cubicBezTo>
                <a:close/>
                <a:moveTo>
                  <a:pt x="47761" y="31305"/>
                </a:moveTo>
                <a:cubicBezTo>
                  <a:pt x="48406" y="31610"/>
                  <a:pt x="49079" y="31889"/>
                  <a:pt x="49809" y="32097"/>
                </a:cubicBezTo>
                <a:cubicBezTo>
                  <a:pt x="49968" y="32189"/>
                  <a:pt x="50161" y="32226"/>
                  <a:pt x="50355" y="32267"/>
                </a:cubicBezTo>
                <a:lnTo>
                  <a:pt x="50357" y="32269"/>
                </a:lnTo>
                <a:cubicBezTo>
                  <a:pt x="50648" y="32393"/>
                  <a:pt x="50966" y="32479"/>
                  <a:pt x="51299" y="32534"/>
                </a:cubicBezTo>
                <a:cubicBezTo>
                  <a:pt x="51289" y="32551"/>
                  <a:pt x="51277" y="32565"/>
                  <a:pt x="51265" y="32581"/>
                </a:cubicBezTo>
                <a:cubicBezTo>
                  <a:pt x="51265" y="32581"/>
                  <a:pt x="51264" y="32581"/>
                  <a:pt x="51264" y="32579"/>
                </a:cubicBezTo>
                <a:cubicBezTo>
                  <a:pt x="51256" y="32589"/>
                  <a:pt x="51252" y="32601"/>
                  <a:pt x="51246" y="32611"/>
                </a:cubicBezTo>
                <a:lnTo>
                  <a:pt x="51246" y="32612"/>
                </a:lnTo>
                <a:cubicBezTo>
                  <a:pt x="51183" y="32695"/>
                  <a:pt x="51121" y="32778"/>
                  <a:pt x="51056" y="32861"/>
                </a:cubicBezTo>
                <a:lnTo>
                  <a:pt x="51055" y="32861"/>
                </a:lnTo>
                <a:cubicBezTo>
                  <a:pt x="50947" y="32967"/>
                  <a:pt x="50894" y="33096"/>
                  <a:pt x="50776" y="33195"/>
                </a:cubicBezTo>
                <a:cubicBezTo>
                  <a:pt x="50768" y="33195"/>
                  <a:pt x="50761" y="33192"/>
                  <a:pt x="50754" y="33192"/>
                </a:cubicBezTo>
                <a:cubicBezTo>
                  <a:pt x="50740" y="33131"/>
                  <a:pt x="50718" y="33070"/>
                  <a:pt x="50665" y="33029"/>
                </a:cubicBezTo>
                <a:cubicBezTo>
                  <a:pt x="50658" y="32972"/>
                  <a:pt x="50612" y="32939"/>
                  <a:pt x="50577" y="32899"/>
                </a:cubicBezTo>
                <a:cubicBezTo>
                  <a:pt x="50544" y="32867"/>
                  <a:pt x="50526" y="32817"/>
                  <a:pt x="50462" y="32813"/>
                </a:cubicBezTo>
                <a:cubicBezTo>
                  <a:pt x="50446" y="32803"/>
                  <a:pt x="50429" y="32794"/>
                  <a:pt x="50412" y="32784"/>
                </a:cubicBezTo>
                <a:cubicBezTo>
                  <a:pt x="50405" y="32776"/>
                  <a:pt x="50398" y="32768"/>
                  <a:pt x="50393" y="32760"/>
                </a:cubicBezTo>
                <a:cubicBezTo>
                  <a:pt x="50330" y="32746"/>
                  <a:pt x="50269" y="32730"/>
                  <a:pt x="50206" y="32715"/>
                </a:cubicBezTo>
                <a:cubicBezTo>
                  <a:pt x="50204" y="32715"/>
                  <a:pt x="50203" y="32716"/>
                  <a:pt x="50202" y="32716"/>
                </a:cubicBezTo>
                <a:cubicBezTo>
                  <a:pt x="50155" y="32716"/>
                  <a:pt x="50115" y="32698"/>
                  <a:pt x="50067" y="32698"/>
                </a:cubicBezTo>
                <a:cubicBezTo>
                  <a:pt x="50052" y="32698"/>
                  <a:pt x="50036" y="32699"/>
                  <a:pt x="50020" y="32704"/>
                </a:cubicBezTo>
                <a:cubicBezTo>
                  <a:pt x="50005" y="32703"/>
                  <a:pt x="49991" y="32702"/>
                  <a:pt x="49976" y="32702"/>
                </a:cubicBezTo>
                <a:cubicBezTo>
                  <a:pt x="49926" y="32702"/>
                  <a:pt x="49874" y="32711"/>
                  <a:pt x="49821" y="32741"/>
                </a:cubicBezTo>
                <a:cubicBezTo>
                  <a:pt x="49795" y="32754"/>
                  <a:pt x="49769" y="32767"/>
                  <a:pt x="49746" y="32780"/>
                </a:cubicBezTo>
                <a:lnTo>
                  <a:pt x="49746" y="32781"/>
                </a:lnTo>
                <a:lnTo>
                  <a:pt x="49703" y="32797"/>
                </a:lnTo>
                <a:cubicBezTo>
                  <a:pt x="49101" y="32558"/>
                  <a:pt x="48517" y="32295"/>
                  <a:pt x="47942" y="32018"/>
                </a:cubicBezTo>
                <a:cubicBezTo>
                  <a:pt x="47772" y="31937"/>
                  <a:pt x="47605" y="31851"/>
                  <a:pt x="47440" y="31763"/>
                </a:cubicBezTo>
                <a:cubicBezTo>
                  <a:pt x="47499" y="31680"/>
                  <a:pt x="47553" y="31596"/>
                  <a:pt x="47593" y="31509"/>
                </a:cubicBezTo>
                <a:cubicBezTo>
                  <a:pt x="47639" y="31437"/>
                  <a:pt x="47705" y="31373"/>
                  <a:pt x="47761" y="31305"/>
                </a:cubicBezTo>
                <a:close/>
                <a:moveTo>
                  <a:pt x="67210" y="33082"/>
                </a:moveTo>
                <a:cubicBezTo>
                  <a:pt x="67222" y="33103"/>
                  <a:pt x="67232" y="33126"/>
                  <a:pt x="67245" y="33148"/>
                </a:cubicBezTo>
                <a:cubicBezTo>
                  <a:pt x="67252" y="33162"/>
                  <a:pt x="67264" y="33178"/>
                  <a:pt x="67271" y="33196"/>
                </a:cubicBezTo>
                <a:lnTo>
                  <a:pt x="67273" y="33196"/>
                </a:lnTo>
                <a:cubicBezTo>
                  <a:pt x="67273" y="33219"/>
                  <a:pt x="67300" y="33241"/>
                  <a:pt x="67271" y="33274"/>
                </a:cubicBezTo>
                <a:cubicBezTo>
                  <a:pt x="67254" y="33274"/>
                  <a:pt x="67240" y="33275"/>
                  <a:pt x="67225" y="33277"/>
                </a:cubicBezTo>
                <a:cubicBezTo>
                  <a:pt x="67224" y="33277"/>
                  <a:pt x="67224" y="33278"/>
                  <a:pt x="67222" y="33278"/>
                </a:cubicBezTo>
                <a:cubicBezTo>
                  <a:pt x="67222" y="33277"/>
                  <a:pt x="67224" y="33277"/>
                  <a:pt x="67224" y="33275"/>
                </a:cubicBezTo>
                <a:lnTo>
                  <a:pt x="67224" y="33275"/>
                </a:lnTo>
                <a:cubicBezTo>
                  <a:pt x="67210" y="33278"/>
                  <a:pt x="67197" y="33279"/>
                  <a:pt x="67184" y="33279"/>
                </a:cubicBezTo>
                <a:cubicBezTo>
                  <a:pt x="67156" y="33279"/>
                  <a:pt x="67128" y="33274"/>
                  <a:pt x="67100" y="33274"/>
                </a:cubicBezTo>
                <a:cubicBezTo>
                  <a:pt x="67074" y="33274"/>
                  <a:pt x="67047" y="33278"/>
                  <a:pt x="67018" y="33292"/>
                </a:cubicBezTo>
                <a:cubicBezTo>
                  <a:pt x="67001" y="33291"/>
                  <a:pt x="66984" y="33290"/>
                  <a:pt x="66967" y="33290"/>
                </a:cubicBezTo>
                <a:cubicBezTo>
                  <a:pt x="66931" y="33290"/>
                  <a:pt x="66895" y="33296"/>
                  <a:pt x="66859" y="33324"/>
                </a:cubicBezTo>
                <a:lnTo>
                  <a:pt x="66852" y="33324"/>
                </a:lnTo>
                <a:lnTo>
                  <a:pt x="66986" y="33248"/>
                </a:lnTo>
                <a:lnTo>
                  <a:pt x="66988" y="33247"/>
                </a:lnTo>
                <a:cubicBezTo>
                  <a:pt x="67061" y="33191"/>
                  <a:pt x="67135" y="33135"/>
                  <a:pt x="67210" y="33082"/>
                </a:cubicBezTo>
                <a:close/>
                <a:moveTo>
                  <a:pt x="47255" y="31990"/>
                </a:moveTo>
                <a:cubicBezTo>
                  <a:pt x="47327" y="32025"/>
                  <a:pt x="47400" y="32063"/>
                  <a:pt x="47472" y="32098"/>
                </a:cubicBezTo>
                <a:cubicBezTo>
                  <a:pt x="48107" y="32419"/>
                  <a:pt x="48746" y="32737"/>
                  <a:pt x="49424" y="33003"/>
                </a:cubicBezTo>
                <a:cubicBezTo>
                  <a:pt x="49397" y="33035"/>
                  <a:pt x="49374" y="33069"/>
                  <a:pt x="49353" y="33103"/>
                </a:cubicBezTo>
                <a:lnTo>
                  <a:pt x="49351" y="33103"/>
                </a:lnTo>
                <a:cubicBezTo>
                  <a:pt x="49321" y="33141"/>
                  <a:pt x="49272" y="33175"/>
                  <a:pt x="49280" y="33221"/>
                </a:cubicBezTo>
                <a:lnTo>
                  <a:pt x="49281" y="33224"/>
                </a:lnTo>
                <a:cubicBezTo>
                  <a:pt x="49225" y="33325"/>
                  <a:pt x="49209" y="33420"/>
                  <a:pt x="49264" y="33504"/>
                </a:cubicBezTo>
                <a:cubicBezTo>
                  <a:pt x="49268" y="33514"/>
                  <a:pt x="49275" y="33527"/>
                  <a:pt x="49281" y="33539"/>
                </a:cubicBezTo>
                <a:cubicBezTo>
                  <a:pt x="48501" y="33169"/>
                  <a:pt x="47758" y="32758"/>
                  <a:pt x="47002" y="32360"/>
                </a:cubicBezTo>
                <a:cubicBezTo>
                  <a:pt x="47042" y="32317"/>
                  <a:pt x="47074" y="32269"/>
                  <a:pt x="47083" y="32214"/>
                </a:cubicBezTo>
                <a:lnTo>
                  <a:pt x="47083" y="32214"/>
                </a:lnTo>
                <a:cubicBezTo>
                  <a:pt x="47083" y="32215"/>
                  <a:pt x="47082" y="32216"/>
                  <a:pt x="47081" y="32217"/>
                </a:cubicBezTo>
                <a:cubicBezTo>
                  <a:pt x="47081" y="32216"/>
                  <a:pt x="47082" y="32216"/>
                  <a:pt x="47082" y="32213"/>
                </a:cubicBezTo>
                <a:cubicBezTo>
                  <a:pt x="47102" y="32187"/>
                  <a:pt x="47121" y="32160"/>
                  <a:pt x="47139" y="32133"/>
                </a:cubicBezTo>
                <a:lnTo>
                  <a:pt x="47139" y="32130"/>
                </a:lnTo>
                <a:cubicBezTo>
                  <a:pt x="47139" y="32131"/>
                  <a:pt x="47139" y="32133"/>
                  <a:pt x="47141" y="32133"/>
                </a:cubicBezTo>
                <a:cubicBezTo>
                  <a:pt x="47178" y="32084"/>
                  <a:pt x="47217" y="32037"/>
                  <a:pt x="47255" y="31990"/>
                </a:cubicBezTo>
                <a:close/>
                <a:moveTo>
                  <a:pt x="58164" y="33713"/>
                </a:moveTo>
                <a:cubicBezTo>
                  <a:pt x="58167" y="33718"/>
                  <a:pt x="58167" y="33719"/>
                  <a:pt x="58167" y="33720"/>
                </a:cubicBezTo>
                <a:lnTo>
                  <a:pt x="58161" y="33720"/>
                </a:lnTo>
                <a:cubicBezTo>
                  <a:pt x="58161" y="33719"/>
                  <a:pt x="58162" y="33718"/>
                  <a:pt x="58164" y="33713"/>
                </a:cubicBezTo>
                <a:close/>
                <a:moveTo>
                  <a:pt x="66295" y="33755"/>
                </a:moveTo>
                <a:lnTo>
                  <a:pt x="66311" y="33760"/>
                </a:lnTo>
                <a:cubicBezTo>
                  <a:pt x="66308" y="33762"/>
                  <a:pt x="66304" y="33763"/>
                  <a:pt x="66300" y="33763"/>
                </a:cubicBezTo>
                <a:cubicBezTo>
                  <a:pt x="66298" y="33763"/>
                  <a:pt x="66296" y="33763"/>
                  <a:pt x="66293" y="33762"/>
                </a:cubicBezTo>
                <a:cubicBezTo>
                  <a:pt x="66293" y="33760"/>
                  <a:pt x="66295" y="33756"/>
                  <a:pt x="66295" y="33755"/>
                </a:cubicBezTo>
                <a:close/>
                <a:moveTo>
                  <a:pt x="62881" y="30880"/>
                </a:moveTo>
                <a:cubicBezTo>
                  <a:pt x="62912" y="30935"/>
                  <a:pt x="62956" y="30979"/>
                  <a:pt x="62986" y="31032"/>
                </a:cubicBezTo>
                <a:lnTo>
                  <a:pt x="62985" y="31032"/>
                </a:lnTo>
                <a:cubicBezTo>
                  <a:pt x="62999" y="31056"/>
                  <a:pt x="63014" y="31079"/>
                  <a:pt x="63028" y="31104"/>
                </a:cubicBezTo>
                <a:cubicBezTo>
                  <a:pt x="63028" y="31114"/>
                  <a:pt x="63029" y="31121"/>
                  <a:pt x="63037" y="31126"/>
                </a:cubicBezTo>
                <a:lnTo>
                  <a:pt x="63038" y="31128"/>
                </a:lnTo>
                <a:lnTo>
                  <a:pt x="63206" y="31460"/>
                </a:lnTo>
                <a:lnTo>
                  <a:pt x="63206" y="31463"/>
                </a:lnTo>
                <a:cubicBezTo>
                  <a:pt x="63141" y="31470"/>
                  <a:pt x="63077" y="31474"/>
                  <a:pt x="63009" y="31480"/>
                </a:cubicBezTo>
                <a:cubicBezTo>
                  <a:pt x="62999" y="31478"/>
                  <a:pt x="62988" y="31477"/>
                  <a:pt x="62977" y="31477"/>
                </a:cubicBezTo>
                <a:cubicBezTo>
                  <a:pt x="62937" y="31477"/>
                  <a:pt x="62896" y="31490"/>
                  <a:pt x="62852" y="31506"/>
                </a:cubicBezTo>
                <a:cubicBezTo>
                  <a:pt x="62737" y="31510"/>
                  <a:pt x="62626" y="31527"/>
                  <a:pt x="62514" y="31595"/>
                </a:cubicBezTo>
                <a:cubicBezTo>
                  <a:pt x="62355" y="31630"/>
                  <a:pt x="62256" y="31749"/>
                  <a:pt x="62133" y="31837"/>
                </a:cubicBezTo>
                <a:lnTo>
                  <a:pt x="62132" y="31837"/>
                </a:lnTo>
                <a:cubicBezTo>
                  <a:pt x="61863" y="32050"/>
                  <a:pt x="61883" y="32452"/>
                  <a:pt x="62120" y="32608"/>
                </a:cubicBezTo>
                <a:cubicBezTo>
                  <a:pt x="61428" y="32904"/>
                  <a:pt x="60726" y="33152"/>
                  <a:pt x="60020" y="33395"/>
                </a:cubicBezTo>
                <a:cubicBezTo>
                  <a:pt x="59910" y="33420"/>
                  <a:pt x="59800" y="33443"/>
                  <a:pt x="59691" y="33470"/>
                </a:cubicBezTo>
                <a:lnTo>
                  <a:pt x="59688" y="33470"/>
                </a:lnTo>
                <a:cubicBezTo>
                  <a:pt x="59506" y="33526"/>
                  <a:pt x="59323" y="33582"/>
                  <a:pt x="59140" y="33639"/>
                </a:cubicBezTo>
                <a:lnTo>
                  <a:pt x="59137" y="33640"/>
                </a:lnTo>
                <a:cubicBezTo>
                  <a:pt x="58868" y="33690"/>
                  <a:pt x="58597" y="33740"/>
                  <a:pt x="58328" y="33791"/>
                </a:cubicBezTo>
                <a:cubicBezTo>
                  <a:pt x="58341" y="33765"/>
                  <a:pt x="58355" y="33740"/>
                  <a:pt x="58371" y="33715"/>
                </a:cubicBezTo>
                <a:cubicBezTo>
                  <a:pt x="58479" y="33481"/>
                  <a:pt x="58533" y="33245"/>
                  <a:pt x="58592" y="33012"/>
                </a:cubicBezTo>
                <a:cubicBezTo>
                  <a:pt x="58592" y="33010"/>
                  <a:pt x="58590" y="33010"/>
                  <a:pt x="58590" y="33009"/>
                </a:cubicBezTo>
                <a:lnTo>
                  <a:pt x="58592" y="33009"/>
                </a:lnTo>
                <a:cubicBezTo>
                  <a:pt x="58675" y="32839"/>
                  <a:pt x="58726" y="32670"/>
                  <a:pt x="58761" y="32502"/>
                </a:cubicBezTo>
                <a:cubicBezTo>
                  <a:pt x="60016" y="32216"/>
                  <a:pt x="61223" y="31716"/>
                  <a:pt x="62408" y="31132"/>
                </a:cubicBezTo>
                <a:cubicBezTo>
                  <a:pt x="62526" y="31071"/>
                  <a:pt x="62643" y="31006"/>
                  <a:pt x="62759" y="30943"/>
                </a:cubicBezTo>
                <a:cubicBezTo>
                  <a:pt x="62800" y="30922"/>
                  <a:pt x="62840" y="30900"/>
                  <a:pt x="62881" y="30880"/>
                </a:cubicBezTo>
                <a:close/>
                <a:moveTo>
                  <a:pt x="67440" y="33932"/>
                </a:moveTo>
                <a:cubicBezTo>
                  <a:pt x="67440" y="33934"/>
                  <a:pt x="67443" y="33934"/>
                  <a:pt x="67443" y="33935"/>
                </a:cubicBezTo>
                <a:cubicBezTo>
                  <a:pt x="67436" y="33941"/>
                  <a:pt x="67429" y="33944"/>
                  <a:pt x="67419" y="33947"/>
                </a:cubicBezTo>
                <a:cubicBezTo>
                  <a:pt x="67426" y="33942"/>
                  <a:pt x="67431" y="33937"/>
                  <a:pt x="67440" y="33932"/>
                </a:cubicBezTo>
                <a:close/>
                <a:moveTo>
                  <a:pt x="51486" y="32571"/>
                </a:moveTo>
                <a:cubicBezTo>
                  <a:pt x="51992" y="32710"/>
                  <a:pt x="52536" y="32776"/>
                  <a:pt x="53080" y="32841"/>
                </a:cubicBezTo>
                <a:cubicBezTo>
                  <a:pt x="53080" y="32840"/>
                  <a:pt x="53082" y="32840"/>
                  <a:pt x="53082" y="32839"/>
                </a:cubicBezTo>
                <a:cubicBezTo>
                  <a:pt x="53186" y="32853"/>
                  <a:pt x="53289" y="32864"/>
                  <a:pt x="53394" y="32879"/>
                </a:cubicBezTo>
                <a:cubicBezTo>
                  <a:pt x="53906" y="32949"/>
                  <a:pt x="54426" y="32993"/>
                  <a:pt x="54962" y="32993"/>
                </a:cubicBezTo>
                <a:cubicBezTo>
                  <a:pt x="55003" y="32993"/>
                  <a:pt x="55044" y="32992"/>
                  <a:pt x="55084" y="32992"/>
                </a:cubicBezTo>
                <a:lnTo>
                  <a:pt x="55084" y="32992"/>
                </a:lnTo>
                <a:cubicBezTo>
                  <a:pt x="55083" y="32996"/>
                  <a:pt x="55079" y="32997"/>
                  <a:pt x="55077" y="33000"/>
                </a:cubicBezTo>
                <a:cubicBezTo>
                  <a:pt x="55049" y="33036"/>
                  <a:pt x="55021" y="33072"/>
                  <a:pt x="54996" y="33111"/>
                </a:cubicBezTo>
                <a:cubicBezTo>
                  <a:pt x="54993" y="33111"/>
                  <a:pt x="54993" y="33111"/>
                  <a:pt x="54993" y="33112"/>
                </a:cubicBezTo>
                <a:lnTo>
                  <a:pt x="54907" y="33225"/>
                </a:lnTo>
                <a:cubicBezTo>
                  <a:pt x="54881" y="33261"/>
                  <a:pt x="54853" y="33297"/>
                  <a:pt x="54825" y="33332"/>
                </a:cubicBezTo>
                <a:cubicBezTo>
                  <a:pt x="54826" y="33332"/>
                  <a:pt x="54826" y="33332"/>
                  <a:pt x="54827" y="33332"/>
                </a:cubicBezTo>
                <a:lnTo>
                  <a:pt x="54827" y="33332"/>
                </a:lnTo>
                <a:cubicBezTo>
                  <a:pt x="54827" y="33332"/>
                  <a:pt x="54827" y="33332"/>
                  <a:pt x="54827" y="33332"/>
                </a:cubicBezTo>
                <a:cubicBezTo>
                  <a:pt x="54752" y="33414"/>
                  <a:pt x="54689" y="33500"/>
                  <a:pt x="54655" y="33593"/>
                </a:cubicBezTo>
                <a:cubicBezTo>
                  <a:pt x="54589" y="33686"/>
                  <a:pt x="54490" y="33770"/>
                  <a:pt x="54447" y="33874"/>
                </a:cubicBezTo>
                <a:cubicBezTo>
                  <a:pt x="54427" y="33899"/>
                  <a:pt x="54410" y="33924"/>
                  <a:pt x="54390" y="33949"/>
                </a:cubicBezTo>
                <a:cubicBezTo>
                  <a:pt x="54220" y="33931"/>
                  <a:pt x="54051" y="33915"/>
                  <a:pt x="53879" y="33898"/>
                </a:cubicBezTo>
                <a:cubicBezTo>
                  <a:pt x="53697" y="33862"/>
                  <a:pt x="53520" y="33813"/>
                  <a:pt x="53320" y="33813"/>
                </a:cubicBezTo>
                <a:cubicBezTo>
                  <a:pt x="53277" y="33813"/>
                  <a:pt x="53234" y="33816"/>
                  <a:pt x="53189" y="33821"/>
                </a:cubicBezTo>
                <a:cubicBezTo>
                  <a:pt x="52490" y="33649"/>
                  <a:pt x="51793" y="33476"/>
                  <a:pt x="51098" y="33302"/>
                </a:cubicBezTo>
                <a:cubicBezTo>
                  <a:pt x="51049" y="33290"/>
                  <a:pt x="51005" y="33269"/>
                  <a:pt x="50960" y="33249"/>
                </a:cubicBezTo>
                <a:cubicBezTo>
                  <a:pt x="51017" y="33176"/>
                  <a:pt x="51073" y="33103"/>
                  <a:pt x="51131" y="33032"/>
                </a:cubicBezTo>
                <a:cubicBezTo>
                  <a:pt x="51159" y="32993"/>
                  <a:pt x="51188" y="32957"/>
                  <a:pt x="51216" y="32920"/>
                </a:cubicBezTo>
                <a:lnTo>
                  <a:pt x="51218" y="32920"/>
                </a:lnTo>
                <a:cubicBezTo>
                  <a:pt x="51282" y="32839"/>
                  <a:pt x="51347" y="32754"/>
                  <a:pt x="51411" y="32671"/>
                </a:cubicBezTo>
                <a:lnTo>
                  <a:pt x="51411" y="32670"/>
                </a:lnTo>
                <a:cubicBezTo>
                  <a:pt x="51435" y="32638"/>
                  <a:pt x="51461" y="32605"/>
                  <a:pt x="51486" y="32571"/>
                </a:cubicBezTo>
                <a:close/>
                <a:moveTo>
                  <a:pt x="66557" y="33993"/>
                </a:moveTo>
                <a:cubicBezTo>
                  <a:pt x="66557" y="33993"/>
                  <a:pt x="66557" y="33994"/>
                  <a:pt x="66557" y="33994"/>
                </a:cubicBezTo>
                <a:lnTo>
                  <a:pt x="66557" y="33994"/>
                </a:lnTo>
                <a:cubicBezTo>
                  <a:pt x="66557" y="33993"/>
                  <a:pt x="66557" y="33993"/>
                  <a:pt x="66557" y="33993"/>
                </a:cubicBezTo>
                <a:close/>
                <a:moveTo>
                  <a:pt x="57738" y="32740"/>
                </a:moveTo>
                <a:cubicBezTo>
                  <a:pt x="57747" y="32854"/>
                  <a:pt x="57766" y="32967"/>
                  <a:pt x="57797" y="33076"/>
                </a:cubicBezTo>
                <a:cubicBezTo>
                  <a:pt x="57806" y="33111"/>
                  <a:pt x="57813" y="33146"/>
                  <a:pt x="57823" y="33179"/>
                </a:cubicBezTo>
                <a:lnTo>
                  <a:pt x="57824" y="33182"/>
                </a:lnTo>
                <a:lnTo>
                  <a:pt x="57823" y="33182"/>
                </a:lnTo>
                <a:cubicBezTo>
                  <a:pt x="57820" y="33234"/>
                  <a:pt x="57820" y="33285"/>
                  <a:pt x="57820" y="33340"/>
                </a:cubicBezTo>
                <a:cubicBezTo>
                  <a:pt x="57827" y="33375"/>
                  <a:pt x="57837" y="33408"/>
                  <a:pt x="57844" y="33444"/>
                </a:cubicBezTo>
                <a:lnTo>
                  <a:pt x="57842" y="33444"/>
                </a:lnTo>
                <a:cubicBezTo>
                  <a:pt x="57794" y="33583"/>
                  <a:pt x="57744" y="33720"/>
                  <a:pt x="57694" y="33858"/>
                </a:cubicBezTo>
                <a:lnTo>
                  <a:pt x="57694" y="33859"/>
                </a:lnTo>
                <a:cubicBezTo>
                  <a:pt x="57688" y="33876"/>
                  <a:pt x="57684" y="33894"/>
                  <a:pt x="57680" y="33909"/>
                </a:cubicBezTo>
                <a:lnTo>
                  <a:pt x="56456" y="34012"/>
                </a:lnTo>
                <a:cubicBezTo>
                  <a:pt x="56336" y="34014"/>
                  <a:pt x="56212" y="34014"/>
                  <a:pt x="56092" y="34015"/>
                </a:cubicBezTo>
                <a:cubicBezTo>
                  <a:pt x="55991" y="34015"/>
                  <a:pt x="55890" y="34015"/>
                  <a:pt x="55789" y="34015"/>
                </a:cubicBezTo>
                <a:cubicBezTo>
                  <a:pt x="55738" y="34015"/>
                  <a:pt x="55688" y="34015"/>
                  <a:pt x="55637" y="34015"/>
                </a:cubicBezTo>
                <a:cubicBezTo>
                  <a:pt x="55583" y="34018"/>
                  <a:pt x="55524" y="34021"/>
                  <a:pt x="55471" y="34025"/>
                </a:cubicBezTo>
                <a:cubicBezTo>
                  <a:pt x="55386" y="34000"/>
                  <a:pt x="55294" y="33994"/>
                  <a:pt x="55201" y="33994"/>
                </a:cubicBezTo>
                <a:cubicBezTo>
                  <a:pt x="55114" y="33994"/>
                  <a:pt x="55025" y="34000"/>
                  <a:pt x="54938" y="34000"/>
                </a:cubicBezTo>
                <a:cubicBezTo>
                  <a:pt x="54893" y="34000"/>
                  <a:pt x="54848" y="33998"/>
                  <a:pt x="54804" y="33994"/>
                </a:cubicBezTo>
                <a:lnTo>
                  <a:pt x="54798" y="33994"/>
                </a:lnTo>
                <a:cubicBezTo>
                  <a:pt x="54800" y="33994"/>
                  <a:pt x="54801" y="33992"/>
                  <a:pt x="54801" y="33992"/>
                </a:cubicBezTo>
                <a:cubicBezTo>
                  <a:pt x="54727" y="33985"/>
                  <a:pt x="54651" y="33978"/>
                  <a:pt x="54578" y="33971"/>
                </a:cubicBezTo>
                <a:cubicBezTo>
                  <a:pt x="54585" y="33959"/>
                  <a:pt x="54593" y="33951"/>
                  <a:pt x="54601" y="33941"/>
                </a:cubicBezTo>
                <a:lnTo>
                  <a:pt x="54603" y="33941"/>
                </a:lnTo>
                <a:cubicBezTo>
                  <a:pt x="54648" y="33885"/>
                  <a:pt x="54691" y="33829"/>
                  <a:pt x="54734" y="33773"/>
                </a:cubicBezTo>
                <a:cubicBezTo>
                  <a:pt x="54878" y="33587"/>
                  <a:pt x="55026" y="33401"/>
                  <a:pt x="55170" y="33218"/>
                </a:cubicBezTo>
                <a:cubicBezTo>
                  <a:pt x="55177" y="33211"/>
                  <a:pt x="55180" y="33201"/>
                  <a:pt x="55185" y="33192"/>
                </a:cubicBezTo>
                <a:lnTo>
                  <a:pt x="55185" y="33191"/>
                </a:lnTo>
                <a:cubicBezTo>
                  <a:pt x="55255" y="33126"/>
                  <a:pt x="55315" y="33056"/>
                  <a:pt x="55372" y="32986"/>
                </a:cubicBezTo>
                <a:cubicBezTo>
                  <a:pt x="55484" y="32983"/>
                  <a:pt x="55595" y="32976"/>
                  <a:pt x="55709" y="32969"/>
                </a:cubicBezTo>
                <a:lnTo>
                  <a:pt x="55710" y="32967"/>
                </a:lnTo>
                <a:lnTo>
                  <a:pt x="55710" y="32969"/>
                </a:lnTo>
                <a:cubicBezTo>
                  <a:pt x="55724" y="32968"/>
                  <a:pt x="55738" y="32968"/>
                  <a:pt x="55752" y="32968"/>
                </a:cubicBezTo>
                <a:cubicBezTo>
                  <a:pt x="55790" y="32968"/>
                  <a:pt x="55827" y="32970"/>
                  <a:pt x="55865" y="32970"/>
                </a:cubicBezTo>
                <a:cubicBezTo>
                  <a:pt x="55926" y="32970"/>
                  <a:pt x="55987" y="32965"/>
                  <a:pt x="56052" y="32937"/>
                </a:cubicBezTo>
                <a:cubicBezTo>
                  <a:pt x="56610" y="32917"/>
                  <a:pt x="57173" y="32854"/>
                  <a:pt x="57738" y="32740"/>
                </a:cubicBezTo>
                <a:close/>
                <a:moveTo>
                  <a:pt x="53786" y="34114"/>
                </a:moveTo>
                <a:cubicBezTo>
                  <a:pt x="53923" y="34150"/>
                  <a:pt x="54067" y="34171"/>
                  <a:pt x="54220" y="34171"/>
                </a:cubicBezTo>
                <a:cubicBezTo>
                  <a:pt x="54211" y="34184"/>
                  <a:pt x="54201" y="34197"/>
                  <a:pt x="54191" y="34209"/>
                </a:cubicBezTo>
                <a:cubicBezTo>
                  <a:pt x="54144" y="34273"/>
                  <a:pt x="54095" y="34336"/>
                  <a:pt x="54045" y="34400"/>
                </a:cubicBezTo>
                <a:cubicBezTo>
                  <a:pt x="54044" y="34402"/>
                  <a:pt x="54045" y="34402"/>
                  <a:pt x="54047" y="34402"/>
                </a:cubicBezTo>
                <a:cubicBezTo>
                  <a:pt x="54045" y="34402"/>
                  <a:pt x="54045" y="34405"/>
                  <a:pt x="54044" y="34405"/>
                </a:cubicBezTo>
                <a:cubicBezTo>
                  <a:pt x="54019" y="34415"/>
                  <a:pt x="54000" y="34420"/>
                  <a:pt x="53987" y="34420"/>
                </a:cubicBezTo>
                <a:cubicBezTo>
                  <a:pt x="53929" y="34420"/>
                  <a:pt x="53960" y="34336"/>
                  <a:pt x="53918" y="34320"/>
                </a:cubicBezTo>
                <a:lnTo>
                  <a:pt x="53916" y="34320"/>
                </a:lnTo>
                <a:lnTo>
                  <a:pt x="53918" y="34317"/>
                </a:lnTo>
                <a:cubicBezTo>
                  <a:pt x="53925" y="34289"/>
                  <a:pt x="53902" y="34280"/>
                  <a:pt x="53880" y="34269"/>
                </a:cubicBezTo>
                <a:cubicBezTo>
                  <a:pt x="53880" y="34230"/>
                  <a:pt x="53855" y="34207"/>
                  <a:pt x="53830" y="34186"/>
                </a:cubicBezTo>
                <a:lnTo>
                  <a:pt x="53829" y="34187"/>
                </a:lnTo>
                <a:cubicBezTo>
                  <a:pt x="53829" y="34186"/>
                  <a:pt x="53829" y="34186"/>
                  <a:pt x="53830" y="34184"/>
                </a:cubicBezTo>
                <a:cubicBezTo>
                  <a:pt x="53810" y="34163"/>
                  <a:pt x="53796" y="34137"/>
                  <a:pt x="53779" y="34114"/>
                </a:cubicBezTo>
                <a:close/>
                <a:moveTo>
                  <a:pt x="50794" y="33483"/>
                </a:moveTo>
                <a:cubicBezTo>
                  <a:pt x="50874" y="33504"/>
                  <a:pt x="50956" y="33520"/>
                  <a:pt x="51040" y="33537"/>
                </a:cubicBezTo>
                <a:cubicBezTo>
                  <a:pt x="51654" y="33758"/>
                  <a:pt x="52302" y="33915"/>
                  <a:pt x="52993" y="34000"/>
                </a:cubicBezTo>
                <a:cubicBezTo>
                  <a:pt x="52980" y="34007"/>
                  <a:pt x="52970" y="34014"/>
                  <a:pt x="52957" y="34021"/>
                </a:cubicBezTo>
                <a:cubicBezTo>
                  <a:pt x="52941" y="34027"/>
                  <a:pt x="52927" y="34031"/>
                  <a:pt x="52910" y="34037"/>
                </a:cubicBezTo>
                <a:cubicBezTo>
                  <a:pt x="52844" y="34065"/>
                  <a:pt x="52793" y="34108"/>
                  <a:pt x="52745" y="34158"/>
                </a:cubicBezTo>
                <a:cubicBezTo>
                  <a:pt x="52662" y="34193"/>
                  <a:pt x="52636" y="34260"/>
                  <a:pt x="52595" y="34316"/>
                </a:cubicBezTo>
                <a:cubicBezTo>
                  <a:pt x="52559" y="34365"/>
                  <a:pt x="52499" y="34406"/>
                  <a:pt x="52505" y="34465"/>
                </a:cubicBezTo>
                <a:cubicBezTo>
                  <a:pt x="52488" y="34496"/>
                  <a:pt x="52458" y="34529"/>
                  <a:pt x="52476" y="34559"/>
                </a:cubicBezTo>
                <a:cubicBezTo>
                  <a:pt x="52462" y="34582"/>
                  <a:pt x="52438" y="34607"/>
                  <a:pt x="52458" y="34628"/>
                </a:cubicBezTo>
                <a:lnTo>
                  <a:pt x="52459" y="34628"/>
                </a:lnTo>
                <a:lnTo>
                  <a:pt x="52459" y="34647"/>
                </a:lnTo>
                <a:cubicBezTo>
                  <a:pt x="52151" y="34578"/>
                  <a:pt x="51846" y="34506"/>
                  <a:pt x="51541" y="34435"/>
                </a:cubicBezTo>
                <a:cubicBezTo>
                  <a:pt x="51500" y="34335"/>
                  <a:pt x="51355" y="34367"/>
                  <a:pt x="51268" y="34327"/>
                </a:cubicBezTo>
                <a:cubicBezTo>
                  <a:pt x="50894" y="34187"/>
                  <a:pt x="50519" y="34050"/>
                  <a:pt x="50146" y="33911"/>
                </a:cubicBezTo>
                <a:cubicBezTo>
                  <a:pt x="50252" y="33892"/>
                  <a:pt x="50353" y="33851"/>
                  <a:pt x="50453" y="33781"/>
                </a:cubicBezTo>
                <a:cubicBezTo>
                  <a:pt x="50584" y="33693"/>
                  <a:pt x="50717" y="33607"/>
                  <a:pt x="50794" y="33483"/>
                </a:cubicBezTo>
                <a:close/>
                <a:moveTo>
                  <a:pt x="59270" y="34788"/>
                </a:moveTo>
                <a:cubicBezTo>
                  <a:pt x="59359" y="34808"/>
                  <a:pt x="59448" y="34834"/>
                  <a:pt x="59536" y="34853"/>
                </a:cubicBezTo>
                <a:cubicBezTo>
                  <a:pt x="59456" y="34873"/>
                  <a:pt x="59376" y="34894"/>
                  <a:pt x="59293" y="34916"/>
                </a:cubicBezTo>
                <a:cubicBezTo>
                  <a:pt x="59293" y="34916"/>
                  <a:pt x="59292" y="34916"/>
                  <a:pt x="59292" y="34917"/>
                </a:cubicBezTo>
                <a:cubicBezTo>
                  <a:pt x="59214" y="34929"/>
                  <a:pt x="59137" y="34937"/>
                  <a:pt x="59058" y="34949"/>
                </a:cubicBezTo>
                <a:cubicBezTo>
                  <a:pt x="59134" y="34910"/>
                  <a:pt x="59204" y="34864"/>
                  <a:pt x="59264" y="34805"/>
                </a:cubicBezTo>
                <a:lnTo>
                  <a:pt x="59270" y="34788"/>
                </a:lnTo>
                <a:close/>
                <a:moveTo>
                  <a:pt x="65971" y="30747"/>
                </a:moveTo>
                <a:cubicBezTo>
                  <a:pt x="65977" y="30757"/>
                  <a:pt x="65984" y="30769"/>
                  <a:pt x="65988" y="30777"/>
                </a:cubicBezTo>
                <a:cubicBezTo>
                  <a:pt x="66004" y="30823"/>
                  <a:pt x="66010" y="30873"/>
                  <a:pt x="66034" y="30916"/>
                </a:cubicBezTo>
                <a:cubicBezTo>
                  <a:pt x="66166" y="31169"/>
                  <a:pt x="66299" y="31420"/>
                  <a:pt x="66434" y="31670"/>
                </a:cubicBezTo>
                <a:cubicBezTo>
                  <a:pt x="66013" y="31918"/>
                  <a:pt x="65592" y="32167"/>
                  <a:pt x="65228" y="32489"/>
                </a:cubicBezTo>
                <a:cubicBezTo>
                  <a:pt x="65112" y="32568"/>
                  <a:pt x="64998" y="32638"/>
                  <a:pt x="64885" y="32705"/>
                </a:cubicBezTo>
                <a:cubicBezTo>
                  <a:pt x="64723" y="32791"/>
                  <a:pt x="64560" y="32880"/>
                  <a:pt x="64398" y="32967"/>
                </a:cubicBezTo>
                <a:cubicBezTo>
                  <a:pt x="64214" y="33067"/>
                  <a:pt x="64029" y="33166"/>
                  <a:pt x="63845" y="33264"/>
                </a:cubicBezTo>
                <a:lnTo>
                  <a:pt x="63845" y="33264"/>
                </a:lnTo>
                <a:cubicBezTo>
                  <a:pt x="63843" y="33264"/>
                  <a:pt x="63842" y="33265"/>
                  <a:pt x="63840" y="33267"/>
                </a:cubicBezTo>
                <a:cubicBezTo>
                  <a:pt x="63841" y="33266"/>
                  <a:pt x="63842" y="33265"/>
                  <a:pt x="63844" y="33264"/>
                </a:cubicBezTo>
                <a:lnTo>
                  <a:pt x="63844" y="33264"/>
                </a:lnTo>
                <a:cubicBezTo>
                  <a:pt x="63842" y="33265"/>
                  <a:pt x="63841" y="33266"/>
                  <a:pt x="63840" y="33267"/>
                </a:cubicBezTo>
                <a:cubicBezTo>
                  <a:pt x="62915" y="33758"/>
                  <a:pt x="61941" y="34108"/>
                  <a:pt x="60974" y="34465"/>
                </a:cubicBezTo>
                <a:lnTo>
                  <a:pt x="60972" y="34465"/>
                </a:lnTo>
                <a:cubicBezTo>
                  <a:pt x="60786" y="34521"/>
                  <a:pt x="60600" y="34574"/>
                  <a:pt x="60411" y="34628"/>
                </a:cubicBezTo>
                <a:lnTo>
                  <a:pt x="60410" y="34628"/>
                </a:lnTo>
                <a:cubicBezTo>
                  <a:pt x="60259" y="34667"/>
                  <a:pt x="60109" y="34705"/>
                  <a:pt x="59959" y="34743"/>
                </a:cubicBezTo>
                <a:cubicBezTo>
                  <a:pt x="59906" y="34694"/>
                  <a:pt x="59843" y="34652"/>
                  <a:pt x="59767" y="34615"/>
                </a:cubicBezTo>
                <a:cubicBezTo>
                  <a:pt x="59698" y="34564"/>
                  <a:pt x="59608" y="34534"/>
                  <a:pt x="59508" y="34516"/>
                </a:cubicBezTo>
                <a:cubicBezTo>
                  <a:pt x="59292" y="34521"/>
                  <a:pt x="59084" y="34571"/>
                  <a:pt x="58892" y="34720"/>
                </a:cubicBezTo>
                <a:cubicBezTo>
                  <a:pt x="58892" y="34720"/>
                  <a:pt x="58892" y="34721"/>
                  <a:pt x="58891" y="34721"/>
                </a:cubicBezTo>
                <a:cubicBezTo>
                  <a:pt x="58772" y="34764"/>
                  <a:pt x="58672" y="34830"/>
                  <a:pt x="58589" y="34917"/>
                </a:cubicBezTo>
                <a:cubicBezTo>
                  <a:pt x="58542" y="34953"/>
                  <a:pt x="58496" y="34989"/>
                  <a:pt x="58440" y="35030"/>
                </a:cubicBezTo>
                <a:cubicBezTo>
                  <a:pt x="58428" y="35032"/>
                  <a:pt x="58418" y="35035"/>
                  <a:pt x="58407" y="35035"/>
                </a:cubicBezTo>
                <a:cubicBezTo>
                  <a:pt x="58374" y="34906"/>
                  <a:pt x="58341" y="34788"/>
                  <a:pt x="58311" y="34671"/>
                </a:cubicBezTo>
                <a:lnTo>
                  <a:pt x="58311" y="34669"/>
                </a:lnTo>
                <a:cubicBezTo>
                  <a:pt x="58268" y="34462"/>
                  <a:pt x="58211" y="34257"/>
                  <a:pt x="58248" y="34035"/>
                </a:cubicBezTo>
                <a:cubicBezTo>
                  <a:pt x="58526" y="33982"/>
                  <a:pt x="58805" y="33961"/>
                  <a:pt x="59083" y="33846"/>
                </a:cubicBezTo>
                <a:lnTo>
                  <a:pt x="59083" y="33844"/>
                </a:lnTo>
                <a:cubicBezTo>
                  <a:pt x="60301" y="33612"/>
                  <a:pt x="61470" y="33164"/>
                  <a:pt x="62621" y="32625"/>
                </a:cubicBezTo>
                <a:cubicBezTo>
                  <a:pt x="62654" y="32617"/>
                  <a:pt x="62686" y="32608"/>
                  <a:pt x="62716" y="32597"/>
                </a:cubicBezTo>
                <a:lnTo>
                  <a:pt x="62727" y="32597"/>
                </a:lnTo>
                <a:lnTo>
                  <a:pt x="62737" y="32591"/>
                </a:lnTo>
                <a:cubicBezTo>
                  <a:pt x="62737" y="32589"/>
                  <a:pt x="62740" y="32588"/>
                  <a:pt x="62740" y="32588"/>
                </a:cubicBezTo>
                <a:lnTo>
                  <a:pt x="62740" y="32591"/>
                </a:lnTo>
                <a:cubicBezTo>
                  <a:pt x="62869" y="32577"/>
                  <a:pt x="62988" y="32524"/>
                  <a:pt x="63101" y="32448"/>
                </a:cubicBezTo>
                <a:cubicBezTo>
                  <a:pt x="63141" y="32432"/>
                  <a:pt x="63181" y="32416"/>
                  <a:pt x="63195" y="32375"/>
                </a:cubicBezTo>
                <a:cubicBezTo>
                  <a:pt x="63238" y="32339"/>
                  <a:pt x="63281" y="32305"/>
                  <a:pt x="63324" y="32272"/>
                </a:cubicBezTo>
                <a:cubicBezTo>
                  <a:pt x="63364" y="32250"/>
                  <a:pt x="63403" y="32229"/>
                  <a:pt x="63445" y="32207"/>
                </a:cubicBezTo>
                <a:lnTo>
                  <a:pt x="63443" y="32207"/>
                </a:lnTo>
                <a:cubicBezTo>
                  <a:pt x="63608" y="32119"/>
                  <a:pt x="63772" y="32030"/>
                  <a:pt x="63937" y="31942"/>
                </a:cubicBezTo>
                <a:lnTo>
                  <a:pt x="63937" y="31940"/>
                </a:lnTo>
                <a:cubicBezTo>
                  <a:pt x="64288" y="31752"/>
                  <a:pt x="64637" y="31565"/>
                  <a:pt x="64986" y="31374"/>
                </a:cubicBezTo>
                <a:lnTo>
                  <a:pt x="64986" y="31377"/>
                </a:lnTo>
                <a:cubicBezTo>
                  <a:pt x="65204" y="31310"/>
                  <a:pt x="65334" y="31134"/>
                  <a:pt x="65519" y="31023"/>
                </a:cubicBezTo>
                <a:lnTo>
                  <a:pt x="65520" y="31023"/>
                </a:lnTo>
                <a:cubicBezTo>
                  <a:pt x="65679" y="30942"/>
                  <a:pt x="65830" y="30850"/>
                  <a:pt x="65971" y="30747"/>
                </a:cubicBezTo>
                <a:close/>
                <a:moveTo>
                  <a:pt x="58010" y="34672"/>
                </a:moveTo>
                <a:cubicBezTo>
                  <a:pt x="58010" y="34678"/>
                  <a:pt x="58009" y="34684"/>
                  <a:pt x="58009" y="34691"/>
                </a:cubicBezTo>
                <a:lnTo>
                  <a:pt x="58089" y="35082"/>
                </a:lnTo>
                <a:cubicBezTo>
                  <a:pt x="57992" y="35095"/>
                  <a:pt x="57896" y="35108"/>
                  <a:pt x="57799" y="35118"/>
                </a:cubicBezTo>
                <a:cubicBezTo>
                  <a:pt x="57849" y="34966"/>
                  <a:pt x="57910" y="34817"/>
                  <a:pt x="58010" y="34672"/>
                </a:cubicBezTo>
                <a:close/>
                <a:moveTo>
                  <a:pt x="57623" y="34130"/>
                </a:moveTo>
                <a:lnTo>
                  <a:pt x="57623" y="34130"/>
                </a:lnTo>
                <a:cubicBezTo>
                  <a:pt x="57602" y="34200"/>
                  <a:pt x="57582" y="34270"/>
                  <a:pt x="57562" y="34337"/>
                </a:cubicBezTo>
                <a:lnTo>
                  <a:pt x="57562" y="34340"/>
                </a:lnTo>
                <a:cubicBezTo>
                  <a:pt x="57499" y="34448"/>
                  <a:pt x="57475" y="34552"/>
                  <a:pt x="57454" y="34662"/>
                </a:cubicBezTo>
                <a:cubicBezTo>
                  <a:pt x="57455" y="34662"/>
                  <a:pt x="57455" y="34662"/>
                  <a:pt x="57456" y="34660"/>
                </a:cubicBezTo>
                <a:lnTo>
                  <a:pt x="57456" y="34660"/>
                </a:lnTo>
                <a:lnTo>
                  <a:pt x="57455" y="34662"/>
                </a:lnTo>
                <a:lnTo>
                  <a:pt x="57326" y="35166"/>
                </a:lnTo>
                <a:cubicBezTo>
                  <a:pt x="57252" y="35173"/>
                  <a:pt x="57176" y="35179"/>
                  <a:pt x="57101" y="35182"/>
                </a:cubicBezTo>
                <a:cubicBezTo>
                  <a:pt x="57067" y="35173"/>
                  <a:pt x="57033" y="35169"/>
                  <a:pt x="56999" y="35169"/>
                </a:cubicBezTo>
                <a:cubicBezTo>
                  <a:pt x="56942" y="35169"/>
                  <a:pt x="56885" y="35182"/>
                  <a:pt x="56825" y="35212"/>
                </a:cubicBezTo>
                <a:cubicBezTo>
                  <a:pt x="56787" y="35209"/>
                  <a:pt x="56749" y="35206"/>
                  <a:pt x="56709" y="35202"/>
                </a:cubicBezTo>
                <a:lnTo>
                  <a:pt x="56708" y="35203"/>
                </a:lnTo>
                <a:cubicBezTo>
                  <a:pt x="56506" y="35201"/>
                  <a:pt x="56306" y="35196"/>
                  <a:pt x="56102" y="35193"/>
                </a:cubicBezTo>
                <a:cubicBezTo>
                  <a:pt x="55699" y="35171"/>
                  <a:pt x="55292" y="35148"/>
                  <a:pt x="54888" y="35125"/>
                </a:cubicBezTo>
                <a:cubicBezTo>
                  <a:pt x="54802" y="35085"/>
                  <a:pt x="54705" y="35067"/>
                  <a:pt x="54599" y="35067"/>
                </a:cubicBezTo>
                <a:cubicBezTo>
                  <a:pt x="54568" y="35067"/>
                  <a:pt x="54537" y="35069"/>
                  <a:pt x="54505" y="35072"/>
                </a:cubicBezTo>
                <a:cubicBezTo>
                  <a:pt x="54409" y="35057"/>
                  <a:pt x="54311" y="35045"/>
                  <a:pt x="54215" y="35030"/>
                </a:cubicBezTo>
                <a:lnTo>
                  <a:pt x="54215" y="35029"/>
                </a:lnTo>
                <a:cubicBezTo>
                  <a:pt x="54074" y="35002"/>
                  <a:pt x="53931" y="34974"/>
                  <a:pt x="53789" y="34949"/>
                </a:cubicBezTo>
                <a:cubicBezTo>
                  <a:pt x="53989" y="34795"/>
                  <a:pt x="54104" y="34598"/>
                  <a:pt x="54246" y="34413"/>
                </a:cubicBezTo>
                <a:lnTo>
                  <a:pt x="54347" y="34273"/>
                </a:lnTo>
                <a:cubicBezTo>
                  <a:pt x="54370" y="34244"/>
                  <a:pt x="54392" y="34216"/>
                  <a:pt x="54416" y="34187"/>
                </a:cubicBezTo>
                <a:cubicBezTo>
                  <a:pt x="54691" y="34266"/>
                  <a:pt x="55019" y="34220"/>
                  <a:pt x="55313" y="34251"/>
                </a:cubicBezTo>
                <a:cubicBezTo>
                  <a:pt x="55399" y="34249"/>
                  <a:pt x="55485" y="34247"/>
                  <a:pt x="55571" y="34243"/>
                </a:cubicBezTo>
                <a:cubicBezTo>
                  <a:pt x="55664" y="34264"/>
                  <a:pt x="55761" y="34272"/>
                  <a:pt x="55860" y="34272"/>
                </a:cubicBezTo>
                <a:cubicBezTo>
                  <a:pt x="55973" y="34272"/>
                  <a:pt x="56090" y="34261"/>
                  <a:pt x="56208" y="34244"/>
                </a:cubicBezTo>
                <a:cubicBezTo>
                  <a:pt x="56273" y="34244"/>
                  <a:pt x="56336" y="34243"/>
                  <a:pt x="56397" y="34243"/>
                </a:cubicBezTo>
                <a:cubicBezTo>
                  <a:pt x="56802" y="34221"/>
                  <a:pt x="57206" y="34216"/>
                  <a:pt x="57623" y="34130"/>
                </a:cubicBezTo>
                <a:close/>
                <a:moveTo>
                  <a:pt x="59392" y="35428"/>
                </a:moveTo>
                <a:lnTo>
                  <a:pt x="59392" y="35430"/>
                </a:lnTo>
                <a:lnTo>
                  <a:pt x="59393" y="35430"/>
                </a:lnTo>
                <a:lnTo>
                  <a:pt x="59392" y="35431"/>
                </a:lnTo>
                <a:lnTo>
                  <a:pt x="59390" y="35433"/>
                </a:lnTo>
                <a:lnTo>
                  <a:pt x="59392" y="35428"/>
                </a:lnTo>
                <a:close/>
                <a:moveTo>
                  <a:pt x="66560" y="31932"/>
                </a:moveTo>
                <a:cubicBezTo>
                  <a:pt x="66643" y="32097"/>
                  <a:pt x="66724" y="32262"/>
                  <a:pt x="66817" y="32422"/>
                </a:cubicBezTo>
                <a:cubicBezTo>
                  <a:pt x="66859" y="32491"/>
                  <a:pt x="66895" y="32574"/>
                  <a:pt x="66989" y="32608"/>
                </a:cubicBezTo>
                <a:lnTo>
                  <a:pt x="66989" y="32610"/>
                </a:lnTo>
                <a:cubicBezTo>
                  <a:pt x="66943" y="32695"/>
                  <a:pt x="67023" y="32727"/>
                  <a:pt x="67051" y="32783"/>
                </a:cubicBezTo>
                <a:cubicBezTo>
                  <a:pt x="67062" y="32809"/>
                  <a:pt x="67075" y="32831"/>
                  <a:pt x="67088" y="32854"/>
                </a:cubicBezTo>
                <a:cubicBezTo>
                  <a:pt x="67094" y="32866"/>
                  <a:pt x="67098" y="32874"/>
                  <a:pt x="67104" y="32884"/>
                </a:cubicBezTo>
                <a:cubicBezTo>
                  <a:pt x="66875" y="33046"/>
                  <a:pt x="66644" y="33206"/>
                  <a:pt x="66421" y="33375"/>
                </a:cubicBezTo>
                <a:cubicBezTo>
                  <a:pt x="66308" y="33438"/>
                  <a:pt x="66195" y="33500"/>
                  <a:pt x="66081" y="33564"/>
                </a:cubicBezTo>
                <a:cubicBezTo>
                  <a:pt x="66080" y="33564"/>
                  <a:pt x="66079" y="33564"/>
                  <a:pt x="66079" y="33567"/>
                </a:cubicBezTo>
                <a:lnTo>
                  <a:pt x="65091" y="34098"/>
                </a:lnTo>
                <a:cubicBezTo>
                  <a:pt x="64999" y="34148"/>
                  <a:pt x="64906" y="34199"/>
                  <a:pt x="64816" y="34249"/>
                </a:cubicBezTo>
                <a:cubicBezTo>
                  <a:pt x="64175" y="34588"/>
                  <a:pt x="63523" y="34906"/>
                  <a:pt x="62849" y="35165"/>
                </a:cubicBezTo>
                <a:cubicBezTo>
                  <a:pt x="62349" y="35357"/>
                  <a:pt x="61848" y="35536"/>
                  <a:pt x="61349" y="35719"/>
                </a:cubicBezTo>
                <a:cubicBezTo>
                  <a:pt x="61334" y="35716"/>
                  <a:pt x="61319" y="35714"/>
                  <a:pt x="61304" y="35714"/>
                </a:cubicBezTo>
                <a:cubicBezTo>
                  <a:pt x="61215" y="35714"/>
                  <a:pt x="61127" y="35764"/>
                  <a:pt x="61040" y="35798"/>
                </a:cubicBezTo>
                <a:lnTo>
                  <a:pt x="61041" y="35800"/>
                </a:lnTo>
                <a:lnTo>
                  <a:pt x="61040" y="35800"/>
                </a:lnTo>
                <a:cubicBezTo>
                  <a:pt x="60728" y="35876"/>
                  <a:pt x="60418" y="35951"/>
                  <a:pt x="60108" y="36017"/>
                </a:cubicBezTo>
                <a:cubicBezTo>
                  <a:pt x="60182" y="35858"/>
                  <a:pt x="60201" y="35700"/>
                  <a:pt x="60222" y="35543"/>
                </a:cubicBezTo>
                <a:cubicBezTo>
                  <a:pt x="60229" y="35321"/>
                  <a:pt x="60206" y="35113"/>
                  <a:pt x="60113" y="34941"/>
                </a:cubicBezTo>
                <a:cubicBezTo>
                  <a:pt x="60295" y="34889"/>
                  <a:pt x="60478" y="34834"/>
                  <a:pt x="60660" y="34771"/>
                </a:cubicBezTo>
                <a:lnTo>
                  <a:pt x="60660" y="34773"/>
                </a:lnTo>
                <a:cubicBezTo>
                  <a:pt x="60676" y="34777"/>
                  <a:pt x="60692" y="34779"/>
                  <a:pt x="60707" y="34779"/>
                </a:cubicBezTo>
                <a:cubicBezTo>
                  <a:pt x="60799" y="34779"/>
                  <a:pt x="60882" y="34710"/>
                  <a:pt x="60968" y="34678"/>
                </a:cubicBezTo>
                <a:lnTo>
                  <a:pt x="60968" y="34677"/>
                </a:lnTo>
                <a:cubicBezTo>
                  <a:pt x="60968" y="34677"/>
                  <a:pt x="60969" y="34677"/>
                  <a:pt x="60969" y="34678"/>
                </a:cubicBezTo>
                <a:cubicBezTo>
                  <a:pt x="62355" y="34290"/>
                  <a:pt x="63648" y="33649"/>
                  <a:pt x="64913" y="32933"/>
                </a:cubicBezTo>
                <a:lnTo>
                  <a:pt x="64913" y="32932"/>
                </a:lnTo>
                <a:cubicBezTo>
                  <a:pt x="65499" y="32651"/>
                  <a:pt x="66040" y="32305"/>
                  <a:pt x="66560" y="31932"/>
                </a:cubicBezTo>
                <a:close/>
                <a:moveTo>
                  <a:pt x="58247" y="36082"/>
                </a:moveTo>
                <a:cubicBezTo>
                  <a:pt x="58257" y="36087"/>
                  <a:pt x="58264" y="36088"/>
                  <a:pt x="58271" y="36088"/>
                </a:cubicBezTo>
                <a:cubicBezTo>
                  <a:pt x="58270" y="36090"/>
                  <a:pt x="58268" y="36091"/>
                  <a:pt x="58265" y="36091"/>
                </a:cubicBezTo>
                <a:cubicBezTo>
                  <a:pt x="58260" y="36091"/>
                  <a:pt x="58253" y="36087"/>
                  <a:pt x="58247" y="36082"/>
                </a:cubicBezTo>
                <a:close/>
                <a:moveTo>
                  <a:pt x="59829" y="35017"/>
                </a:moveTo>
                <a:cubicBezTo>
                  <a:pt x="59907" y="35158"/>
                  <a:pt x="59943" y="35319"/>
                  <a:pt x="59973" y="35483"/>
                </a:cubicBezTo>
                <a:cubicBezTo>
                  <a:pt x="59967" y="35493"/>
                  <a:pt x="59965" y="35501"/>
                  <a:pt x="59959" y="35508"/>
                </a:cubicBezTo>
                <a:cubicBezTo>
                  <a:pt x="59956" y="35528"/>
                  <a:pt x="59956" y="35546"/>
                  <a:pt x="59960" y="35561"/>
                </a:cubicBezTo>
                <a:cubicBezTo>
                  <a:pt x="59966" y="35576"/>
                  <a:pt x="59969" y="35590"/>
                  <a:pt x="59972" y="35606"/>
                </a:cubicBezTo>
                <a:cubicBezTo>
                  <a:pt x="59939" y="35743"/>
                  <a:pt x="59904" y="35879"/>
                  <a:pt x="59873" y="36014"/>
                </a:cubicBezTo>
                <a:cubicBezTo>
                  <a:pt x="59861" y="36018"/>
                  <a:pt x="59851" y="36024"/>
                  <a:pt x="59843" y="36031"/>
                </a:cubicBezTo>
                <a:cubicBezTo>
                  <a:pt x="59831" y="36047"/>
                  <a:pt x="59823" y="36061"/>
                  <a:pt x="59813" y="36077"/>
                </a:cubicBezTo>
                <a:cubicBezTo>
                  <a:pt x="59631" y="36112"/>
                  <a:pt x="59449" y="36147"/>
                  <a:pt x="59269" y="36175"/>
                </a:cubicBezTo>
                <a:cubicBezTo>
                  <a:pt x="59565" y="35999"/>
                  <a:pt x="59678" y="35616"/>
                  <a:pt x="59456" y="35480"/>
                </a:cubicBezTo>
                <a:lnTo>
                  <a:pt x="59455" y="35477"/>
                </a:lnTo>
                <a:cubicBezTo>
                  <a:pt x="59448" y="35452"/>
                  <a:pt x="59440" y="35425"/>
                  <a:pt x="59400" y="35425"/>
                </a:cubicBezTo>
                <a:cubicBezTo>
                  <a:pt x="59398" y="35425"/>
                  <a:pt x="59395" y="35425"/>
                  <a:pt x="59393" y="35425"/>
                </a:cubicBezTo>
                <a:lnTo>
                  <a:pt x="59393" y="35427"/>
                </a:lnTo>
                <a:lnTo>
                  <a:pt x="59392" y="35425"/>
                </a:lnTo>
                <a:lnTo>
                  <a:pt x="59392" y="35427"/>
                </a:lnTo>
                <a:lnTo>
                  <a:pt x="59392" y="35427"/>
                </a:lnTo>
                <a:cubicBezTo>
                  <a:pt x="59351" y="35395"/>
                  <a:pt x="59303" y="35380"/>
                  <a:pt x="59248" y="35380"/>
                </a:cubicBezTo>
                <a:cubicBezTo>
                  <a:pt x="59211" y="35380"/>
                  <a:pt x="59171" y="35387"/>
                  <a:pt x="59129" y="35400"/>
                </a:cubicBezTo>
                <a:cubicBezTo>
                  <a:pt x="59119" y="35397"/>
                  <a:pt x="59110" y="35396"/>
                  <a:pt x="59101" y="35396"/>
                </a:cubicBezTo>
                <a:cubicBezTo>
                  <a:pt x="59058" y="35396"/>
                  <a:pt x="59019" y="35420"/>
                  <a:pt x="58978" y="35443"/>
                </a:cubicBezTo>
                <a:cubicBezTo>
                  <a:pt x="58842" y="35508"/>
                  <a:pt x="58784" y="35574"/>
                  <a:pt x="58872" y="35674"/>
                </a:cubicBezTo>
                <a:cubicBezTo>
                  <a:pt x="58878" y="35681"/>
                  <a:pt x="58888" y="35683"/>
                  <a:pt x="58899" y="35683"/>
                </a:cubicBezTo>
                <a:cubicBezTo>
                  <a:pt x="58917" y="35683"/>
                  <a:pt x="58939" y="35677"/>
                  <a:pt x="58955" y="35677"/>
                </a:cubicBezTo>
                <a:cubicBezTo>
                  <a:pt x="58974" y="35677"/>
                  <a:pt x="58984" y="35686"/>
                  <a:pt x="58964" y="35723"/>
                </a:cubicBezTo>
                <a:cubicBezTo>
                  <a:pt x="58931" y="35783"/>
                  <a:pt x="58867" y="35762"/>
                  <a:pt x="58816" y="35776"/>
                </a:cubicBezTo>
                <a:lnTo>
                  <a:pt x="58758" y="35755"/>
                </a:lnTo>
                <a:lnTo>
                  <a:pt x="58755" y="35755"/>
                </a:lnTo>
                <a:cubicBezTo>
                  <a:pt x="58723" y="35746"/>
                  <a:pt x="58692" y="35739"/>
                  <a:pt x="58662" y="35730"/>
                </a:cubicBezTo>
                <a:cubicBezTo>
                  <a:pt x="58662" y="35726"/>
                  <a:pt x="58663" y="35723"/>
                  <a:pt x="58663" y="35717"/>
                </a:cubicBezTo>
                <a:cubicBezTo>
                  <a:pt x="58663" y="35639"/>
                  <a:pt x="58629" y="35576"/>
                  <a:pt x="58570" y="35526"/>
                </a:cubicBezTo>
                <a:cubicBezTo>
                  <a:pt x="58560" y="35523"/>
                  <a:pt x="58550" y="35522"/>
                  <a:pt x="58542" y="35522"/>
                </a:cubicBezTo>
                <a:cubicBezTo>
                  <a:pt x="58539" y="35522"/>
                  <a:pt x="58537" y="35522"/>
                  <a:pt x="58534" y="35523"/>
                </a:cubicBezTo>
                <a:cubicBezTo>
                  <a:pt x="58533" y="35511"/>
                  <a:pt x="58532" y="35501"/>
                  <a:pt x="58529" y="35491"/>
                </a:cubicBezTo>
                <a:cubicBezTo>
                  <a:pt x="58536" y="35484"/>
                  <a:pt x="58543" y="35475"/>
                  <a:pt x="58550" y="35468"/>
                </a:cubicBezTo>
                <a:cubicBezTo>
                  <a:pt x="58566" y="35441"/>
                  <a:pt x="58577" y="35417"/>
                  <a:pt x="58576" y="35390"/>
                </a:cubicBezTo>
                <a:cubicBezTo>
                  <a:pt x="58635" y="35352"/>
                  <a:pt x="58649" y="35298"/>
                  <a:pt x="58669" y="35248"/>
                </a:cubicBezTo>
                <a:lnTo>
                  <a:pt x="58669" y="35246"/>
                </a:lnTo>
                <a:lnTo>
                  <a:pt x="58685" y="35246"/>
                </a:lnTo>
                <a:cubicBezTo>
                  <a:pt x="58690" y="35244"/>
                  <a:pt x="58695" y="35242"/>
                  <a:pt x="58699" y="35238"/>
                </a:cubicBezTo>
                <a:cubicBezTo>
                  <a:pt x="59074" y="35186"/>
                  <a:pt x="59451" y="35112"/>
                  <a:pt x="59829" y="35017"/>
                </a:cubicBezTo>
                <a:close/>
                <a:moveTo>
                  <a:pt x="58141" y="35308"/>
                </a:moveTo>
                <a:cubicBezTo>
                  <a:pt x="58149" y="35348"/>
                  <a:pt x="58159" y="35388"/>
                  <a:pt x="58168" y="35430"/>
                </a:cubicBezTo>
                <a:cubicBezTo>
                  <a:pt x="58174" y="35437"/>
                  <a:pt x="58181" y="35444"/>
                  <a:pt x="58189" y="35448"/>
                </a:cubicBezTo>
                <a:cubicBezTo>
                  <a:pt x="58085" y="35613"/>
                  <a:pt x="58010" y="35776"/>
                  <a:pt x="58089" y="35932"/>
                </a:cubicBezTo>
                <a:cubicBezTo>
                  <a:pt x="58053" y="35999"/>
                  <a:pt x="58056" y="36055"/>
                  <a:pt x="58119" y="36091"/>
                </a:cubicBezTo>
                <a:lnTo>
                  <a:pt x="58121" y="36091"/>
                </a:lnTo>
                <a:lnTo>
                  <a:pt x="58119" y="36092"/>
                </a:lnTo>
                <a:cubicBezTo>
                  <a:pt x="58168" y="36135"/>
                  <a:pt x="58145" y="36221"/>
                  <a:pt x="58228" y="36240"/>
                </a:cubicBezTo>
                <a:cubicBezTo>
                  <a:pt x="58247" y="36271"/>
                  <a:pt x="58278" y="36290"/>
                  <a:pt x="58314" y="36300"/>
                </a:cubicBezTo>
                <a:cubicBezTo>
                  <a:pt x="58228" y="36307"/>
                  <a:pt x="58145" y="36314"/>
                  <a:pt x="58059" y="36320"/>
                </a:cubicBezTo>
                <a:cubicBezTo>
                  <a:pt x="57949" y="36327"/>
                  <a:pt x="57846" y="36339"/>
                  <a:pt x="57740" y="36349"/>
                </a:cubicBezTo>
                <a:cubicBezTo>
                  <a:pt x="57647" y="36206"/>
                  <a:pt x="57590" y="36047"/>
                  <a:pt x="57580" y="35866"/>
                </a:cubicBezTo>
                <a:cubicBezTo>
                  <a:pt x="57601" y="35767"/>
                  <a:pt x="57623" y="35667"/>
                  <a:pt x="57644" y="35568"/>
                </a:cubicBezTo>
                <a:lnTo>
                  <a:pt x="57641" y="35567"/>
                </a:lnTo>
                <a:lnTo>
                  <a:pt x="57644" y="35567"/>
                </a:lnTo>
                <a:cubicBezTo>
                  <a:pt x="57654" y="35541"/>
                  <a:pt x="57667" y="35517"/>
                  <a:pt x="57675" y="35491"/>
                </a:cubicBezTo>
                <a:cubicBezTo>
                  <a:pt x="57691" y="35451"/>
                  <a:pt x="57706" y="35408"/>
                  <a:pt x="57720" y="35367"/>
                </a:cubicBezTo>
                <a:cubicBezTo>
                  <a:pt x="57860" y="35351"/>
                  <a:pt x="57999" y="35331"/>
                  <a:pt x="58141" y="35308"/>
                </a:cubicBezTo>
                <a:close/>
                <a:moveTo>
                  <a:pt x="46829" y="32577"/>
                </a:moveTo>
                <a:cubicBezTo>
                  <a:pt x="47688" y="33060"/>
                  <a:pt x="48549" y="33540"/>
                  <a:pt x="49510" y="33908"/>
                </a:cubicBezTo>
                <a:cubicBezTo>
                  <a:pt x="49646" y="34000"/>
                  <a:pt x="49773" y="34105"/>
                  <a:pt x="49982" y="34105"/>
                </a:cubicBezTo>
                <a:lnTo>
                  <a:pt x="49982" y="34103"/>
                </a:lnTo>
                <a:cubicBezTo>
                  <a:pt x="50266" y="34286"/>
                  <a:pt x="50622" y="34370"/>
                  <a:pt x="50956" y="34485"/>
                </a:cubicBezTo>
                <a:cubicBezTo>
                  <a:pt x="50956" y="34485"/>
                  <a:pt x="50957" y="34485"/>
                  <a:pt x="50958" y="34484"/>
                </a:cubicBezTo>
                <a:lnTo>
                  <a:pt x="50958" y="34484"/>
                </a:lnTo>
                <a:cubicBezTo>
                  <a:pt x="50958" y="34484"/>
                  <a:pt x="50957" y="34485"/>
                  <a:pt x="50956" y="34485"/>
                </a:cubicBezTo>
                <a:cubicBezTo>
                  <a:pt x="51235" y="34574"/>
                  <a:pt x="51517" y="34664"/>
                  <a:pt x="51793" y="34753"/>
                </a:cubicBezTo>
                <a:cubicBezTo>
                  <a:pt x="51868" y="34811"/>
                  <a:pt x="51978" y="34808"/>
                  <a:pt x="52080" y="34818"/>
                </a:cubicBezTo>
                <a:cubicBezTo>
                  <a:pt x="52264" y="34903"/>
                  <a:pt x="52470" y="34953"/>
                  <a:pt x="52681" y="34994"/>
                </a:cubicBezTo>
                <a:cubicBezTo>
                  <a:pt x="52695" y="35007"/>
                  <a:pt x="52715" y="35016"/>
                  <a:pt x="52737" y="35022"/>
                </a:cubicBezTo>
                <a:cubicBezTo>
                  <a:pt x="52748" y="35080"/>
                  <a:pt x="52813" y="35083"/>
                  <a:pt x="52866" y="35098"/>
                </a:cubicBezTo>
                <a:cubicBezTo>
                  <a:pt x="52881" y="35105"/>
                  <a:pt x="52900" y="35112"/>
                  <a:pt x="52917" y="35119"/>
                </a:cubicBezTo>
                <a:cubicBezTo>
                  <a:pt x="52939" y="35132"/>
                  <a:pt x="52959" y="35144"/>
                  <a:pt x="52986" y="35144"/>
                </a:cubicBezTo>
                <a:cubicBezTo>
                  <a:pt x="52997" y="35144"/>
                  <a:pt x="53010" y="35142"/>
                  <a:pt x="53024" y="35136"/>
                </a:cubicBezTo>
                <a:cubicBezTo>
                  <a:pt x="53079" y="35140"/>
                  <a:pt x="53132" y="35146"/>
                  <a:pt x="53188" y="35152"/>
                </a:cubicBezTo>
                <a:lnTo>
                  <a:pt x="53188" y="35153"/>
                </a:lnTo>
                <a:cubicBezTo>
                  <a:pt x="53202" y="35153"/>
                  <a:pt x="53218" y="35152"/>
                  <a:pt x="53232" y="35152"/>
                </a:cubicBezTo>
                <a:lnTo>
                  <a:pt x="53235" y="35152"/>
                </a:lnTo>
                <a:cubicBezTo>
                  <a:pt x="53254" y="35157"/>
                  <a:pt x="53273" y="35159"/>
                  <a:pt x="53292" y="35159"/>
                </a:cubicBezTo>
                <a:cubicBezTo>
                  <a:pt x="53335" y="35159"/>
                  <a:pt x="53379" y="35148"/>
                  <a:pt x="53424" y="35132"/>
                </a:cubicBezTo>
                <a:cubicBezTo>
                  <a:pt x="53659" y="35172"/>
                  <a:pt x="53895" y="35209"/>
                  <a:pt x="54130" y="35248"/>
                </a:cubicBezTo>
                <a:cubicBezTo>
                  <a:pt x="54130" y="35248"/>
                  <a:pt x="54130" y="35251"/>
                  <a:pt x="54131" y="35251"/>
                </a:cubicBezTo>
                <a:cubicBezTo>
                  <a:pt x="54220" y="35259"/>
                  <a:pt x="54310" y="35269"/>
                  <a:pt x="54402" y="35279"/>
                </a:cubicBezTo>
                <a:cubicBezTo>
                  <a:pt x="54430" y="35307"/>
                  <a:pt x="54470" y="35312"/>
                  <a:pt x="54513" y="35312"/>
                </a:cubicBezTo>
                <a:cubicBezTo>
                  <a:pt x="54544" y="35312"/>
                  <a:pt x="54576" y="35309"/>
                  <a:pt x="54607" y="35309"/>
                </a:cubicBezTo>
                <a:cubicBezTo>
                  <a:pt x="54628" y="35309"/>
                  <a:pt x="54648" y="35311"/>
                  <a:pt x="54666" y="35315"/>
                </a:cubicBezTo>
                <a:cubicBezTo>
                  <a:pt x="55076" y="35382"/>
                  <a:pt x="55502" y="35411"/>
                  <a:pt x="55939" y="35411"/>
                </a:cubicBezTo>
                <a:cubicBezTo>
                  <a:pt x="55969" y="35411"/>
                  <a:pt x="55999" y="35411"/>
                  <a:pt x="56029" y="35411"/>
                </a:cubicBezTo>
                <a:cubicBezTo>
                  <a:pt x="56117" y="35412"/>
                  <a:pt x="56207" y="35415"/>
                  <a:pt x="56294" y="35417"/>
                </a:cubicBezTo>
                <a:cubicBezTo>
                  <a:pt x="56423" y="35423"/>
                  <a:pt x="56553" y="35427"/>
                  <a:pt x="56684" y="35427"/>
                </a:cubicBezTo>
                <a:cubicBezTo>
                  <a:pt x="56872" y="35427"/>
                  <a:pt x="57061" y="35420"/>
                  <a:pt x="57252" y="35405"/>
                </a:cubicBezTo>
                <a:lnTo>
                  <a:pt x="57252" y="35405"/>
                </a:lnTo>
                <a:cubicBezTo>
                  <a:pt x="57250" y="35417"/>
                  <a:pt x="57246" y="35425"/>
                  <a:pt x="57245" y="35437"/>
                </a:cubicBezTo>
                <a:cubicBezTo>
                  <a:pt x="57245" y="35437"/>
                  <a:pt x="57246" y="35437"/>
                  <a:pt x="57246" y="35438"/>
                </a:cubicBezTo>
                <a:lnTo>
                  <a:pt x="57245" y="35438"/>
                </a:lnTo>
                <a:cubicBezTo>
                  <a:pt x="57229" y="35561"/>
                  <a:pt x="57195" y="35689"/>
                  <a:pt x="57195" y="35806"/>
                </a:cubicBezTo>
                <a:cubicBezTo>
                  <a:pt x="57195" y="35995"/>
                  <a:pt x="57203" y="36183"/>
                  <a:pt x="57260" y="36349"/>
                </a:cubicBezTo>
                <a:cubicBezTo>
                  <a:pt x="57144" y="36353"/>
                  <a:pt x="57021" y="36353"/>
                  <a:pt x="56895" y="36353"/>
                </a:cubicBezTo>
                <a:cubicBezTo>
                  <a:pt x="56686" y="36353"/>
                  <a:pt x="56477" y="36353"/>
                  <a:pt x="56267" y="36352"/>
                </a:cubicBezTo>
                <a:cubicBezTo>
                  <a:pt x="55792" y="36301"/>
                  <a:pt x="55315" y="36250"/>
                  <a:pt x="54840" y="36198"/>
                </a:cubicBezTo>
                <a:lnTo>
                  <a:pt x="54838" y="36198"/>
                </a:lnTo>
                <a:cubicBezTo>
                  <a:pt x="54741" y="36184"/>
                  <a:pt x="54644" y="36170"/>
                  <a:pt x="54546" y="36158"/>
                </a:cubicBezTo>
                <a:cubicBezTo>
                  <a:pt x="54453" y="36144"/>
                  <a:pt x="54357" y="36130"/>
                  <a:pt x="54263" y="36115"/>
                </a:cubicBezTo>
                <a:lnTo>
                  <a:pt x="54263" y="36112"/>
                </a:lnTo>
                <a:cubicBezTo>
                  <a:pt x="54163" y="36092"/>
                  <a:pt x="54095" y="36023"/>
                  <a:pt x="53984" y="36023"/>
                </a:cubicBezTo>
                <a:cubicBezTo>
                  <a:pt x="53969" y="36023"/>
                  <a:pt x="53954" y="36024"/>
                  <a:pt x="53938" y="36027"/>
                </a:cubicBezTo>
                <a:cubicBezTo>
                  <a:pt x="53804" y="36006"/>
                  <a:pt x="53688" y="35949"/>
                  <a:pt x="53546" y="35949"/>
                </a:cubicBezTo>
                <a:cubicBezTo>
                  <a:pt x="53515" y="35949"/>
                  <a:pt x="53484" y="35952"/>
                  <a:pt x="53451" y="35958"/>
                </a:cubicBezTo>
                <a:cubicBezTo>
                  <a:pt x="53239" y="35825"/>
                  <a:pt x="52959" y="35798"/>
                  <a:pt x="52698" y="35739"/>
                </a:cubicBezTo>
                <a:lnTo>
                  <a:pt x="52450" y="35664"/>
                </a:lnTo>
                <a:cubicBezTo>
                  <a:pt x="52449" y="35664"/>
                  <a:pt x="52449" y="35664"/>
                  <a:pt x="52448" y="35666"/>
                </a:cubicBezTo>
                <a:lnTo>
                  <a:pt x="52449" y="35664"/>
                </a:lnTo>
                <a:cubicBezTo>
                  <a:pt x="52206" y="35590"/>
                  <a:pt x="51964" y="35518"/>
                  <a:pt x="51722" y="35447"/>
                </a:cubicBezTo>
                <a:cubicBezTo>
                  <a:pt x="51712" y="35431"/>
                  <a:pt x="51696" y="35421"/>
                  <a:pt x="51676" y="35415"/>
                </a:cubicBezTo>
                <a:cubicBezTo>
                  <a:pt x="51574" y="35381"/>
                  <a:pt x="51474" y="35347"/>
                  <a:pt x="51371" y="35314"/>
                </a:cubicBezTo>
                <a:lnTo>
                  <a:pt x="51302" y="35281"/>
                </a:lnTo>
                <a:lnTo>
                  <a:pt x="51299" y="35281"/>
                </a:lnTo>
                <a:cubicBezTo>
                  <a:pt x="51224" y="35254"/>
                  <a:pt x="51146" y="35228"/>
                  <a:pt x="51070" y="35201"/>
                </a:cubicBezTo>
                <a:lnTo>
                  <a:pt x="51070" y="35199"/>
                </a:lnTo>
                <a:cubicBezTo>
                  <a:pt x="51060" y="35185"/>
                  <a:pt x="51045" y="35175"/>
                  <a:pt x="51020" y="35175"/>
                </a:cubicBezTo>
                <a:cubicBezTo>
                  <a:pt x="50803" y="35063"/>
                  <a:pt x="50577" y="34963"/>
                  <a:pt x="50322" y="34896"/>
                </a:cubicBezTo>
                <a:cubicBezTo>
                  <a:pt x="49887" y="34692"/>
                  <a:pt x="49451" y="34486"/>
                  <a:pt x="49016" y="34283"/>
                </a:cubicBezTo>
                <a:cubicBezTo>
                  <a:pt x="48630" y="34075"/>
                  <a:pt x="48246" y="33865"/>
                  <a:pt x="47861" y="33656"/>
                </a:cubicBezTo>
                <a:lnTo>
                  <a:pt x="47859" y="33656"/>
                </a:lnTo>
                <a:cubicBezTo>
                  <a:pt x="47802" y="33584"/>
                  <a:pt x="47723" y="33536"/>
                  <a:pt x="47606" y="33527"/>
                </a:cubicBezTo>
                <a:cubicBezTo>
                  <a:pt x="47552" y="33460"/>
                  <a:pt x="47477" y="33411"/>
                  <a:pt x="47367" y="33404"/>
                </a:cubicBezTo>
                <a:cubicBezTo>
                  <a:pt x="47227" y="33239"/>
                  <a:pt x="47032" y="33131"/>
                  <a:pt x="46810" y="33046"/>
                </a:cubicBezTo>
                <a:cubicBezTo>
                  <a:pt x="46744" y="32985"/>
                  <a:pt x="46683" y="32923"/>
                  <a:pt x="46601" y="32876"/>
                </a:cubicBezTo>
                <a:cubicBezTo>
                  <a:pt x="46676" y="32776"/>
                  <a:pt x="46753" y="32677"/>
                  <a:pt x="46829" y="32577"/>
                </a:cubicBezTo>
                <a:close/>
                <a:moveTo>
                  <a:pt x="56384" y="36546"/>
                </a:moveTo>
                <a:cubicBezTo>
                  <a:pt x="56381" y="36552"/>
                  <a:pt x="56379" y="36556"/>
                  <a:pt x="56377" y="36563"/>
                </a:cubicBezTo>
                <a:cubicBezTo>
                  <a:pt x="56379" y="36556"/>
                  <a:pt x="56381" y="36551"/>
                  <a:pt x="56384" y="36546"/>
                </a:cubicBezTo>
                <a:close/>
                <a:moveTo>
                  <a:pt x="59615" y="36352"/>
                </a:moveTo>
                <a:cubicBezTo>
                  <a:pt x="59564" y="36420"/>
                  <a:pt x="59509" y="36489"/>
                  <a:pt x="59456" y="36556"/>
                </a:cubicBezTo>
                <a:cubicBezTo>
                  <a:pt x="59456" y="36562"/>
                  <a:pt x="59455" y="36566"/>
                  <a:pt x="59455" y="36571"/>
                </a:cubicBezTo>
                <a:lnTo>
                  <a:pt x="59073" y="36738"/>
                </a:lnTo>
                <a:cubicBezTo>
                  <a:pt x="59073" y="36739"/>
                  <a:pt x="59073" y="36741"/>
                  <a:pt x="59071" y="36742"/>
                </a:cubicBezTo>
                <a:cubicBezTo>
                  <a:pt x="59058" y="36738"/>
                  <a:pt x="59048" y="36728"/>
                  <a:pt x="59038" y="36719"/>
                </a:cubicBezTo>
                <a:cubicBezTo>
                  <a:pt x="58993" y="36724"/>
                  <a:pt x="58950" y="36738"/>
                  <a:pt x="58911" y="36762"/>
                </a:cubicBezTo>
                <a:cubicBezTo>
                  <a:pt x="58964" y="36669"/>
                  <a:pt x="58891" y="36626"/>
                  <a:pt x="58834" y="36578"/>
                </a:cubicBezTo>
                <a:cubicBezTo>
                  <a:pt x="58842" y="36542"/>
                  <a:pt x="58834" y="36513"/>
                  <a:pt x="58821" y="36488"/>
                </a:cubicBezTo>
                <a:cubicBezTo>
                  <a:pt x="59084" y="36453"/>
                  <a:pt x="59350" y="36405"/>
                  <a:pt x="59615" y="36352"/>
                </a:cubicBezTo>
                <a:close/>
                <a:moveTo>
                  <a:pt x="58530" y="36519"/>
                </a:moveTo>
                <a:cubicBezTo>
                  <a:pt x="58550" y="36576"/>
                  <a:pt x="58572" y="36632"/>
                  <a:pt x="58597" y="36688"/>
                </a:cubicBezTo>
                <a:cubicBezTo>
                  <a:pt x="58648" y="36805"/>
                  <a:pt x="58592" y="36850"/>
                  <a:pt x="58441" y="36853"/>
                </a:cubicBezTo>
                <a:cubicBezTo>
                  <a:pt x="58350" y="36823"/>
                  <a:pt x="58257" y="36794"/>
                  <a:pt x="58167" y="36764"/>
                </a:cubicBezTo>
                <a:cubicBezTo>
                  <a:pt x="58145" y="36732"/>
                  <a:pt x="58128" y="36695"/>
                  <a:pt x="58078" y="36692"/>
                </a:cubicBezTo>
                <a:lnTo>
                  <a:pt x="58072" y="36688"/>
                </a:lnTo>
                <a:cubicBezTo>
                  <a:pt x="58061" y="36681"/>
                  <a:pt x="58046" y="36675"/>
                  <a:pt x="58032" y="36674"/>
                </a:cubicBezTo>
                <a:cubicBezTo>
                  <a:pt x="58006" y="36634"/>
                  <a:pt x="57978" y="36596"/>
                  <a:pt x="57947" y="36561"/>
                </a:cubicBezTo>
                <a:cubicBezTo>
                  <a:pt x="57963" y="36555"/>
                  <a:pt x="57980" y="36549"/>
                  <a:pt x="57996" y="36542"/>
                </a:cubicBezTo>
                <a:cubicBezTo>
                  <a:pt x="58016" y="36542"/>
                  <a:pt x="58037" y="36542"/>
                  <a:pt x="58057" y="36542"/>
                </a:cubicBezTo>
                <a:cubicBezTo>
                  <a:pt x="58213" y="36542"/>
                  <a:pt x="58370" y="36533"/>
                  <a:pt x="58530" y="36519"/>
                </a:cubicBezTo>
                <a:close/>
                <a:moveTo>
                  <a:pt x="57895" y="39412"/>
                </a:moveTo>
                <a:cubicBezTo>
                  <a:pt x="57896" y="39415"/>
                  <a:pt x="57896" y="39418"/>
                  <a:pt x="57897" y="39419"/>
                </a:cubicBezTo>
                <a:cubicBezTo>
                  <a:pt x="57896" y="39418"/>
                  <a:pt x="57895" y="39416"/>
                  <a:pt x="57892" y="39416"/>
                </a:cubicBezTo>
                <a:lnTo>
                  <a:pt x="57895" y="39415"/>
                </a:lnTo>
                <a:lnTo>
                  <a:pt x="57895" y="39412"/>
                </a:lnTo>
                <a:close/>
                <a:moveTo>
                  <a:pt x="100174" y="1"/>
                </a:moveTo>
                <a:cubicBezTo>
                  <a:pt x="100171" y="1"/>
                  <a:pt x="100167" y="1"/>
                  <a:pt x="100163" y="1"/>
                </a:cubicBezTo>
                <a:cubicBezTo>
                  <a:pt x="100012" y="7"/>
                  <a:pt x="99982" y="110"/>
                  <a:pt x="99957" y="207"/>
                </a:cubicBezTo>
                <a:cubicBezTo>
                  <a:pt x="99949" y="243"/>
                  <a:pt x="99942" y="274"/>
                  <a:pt x="99934" y="309"/>
                </a:cubicBezTo>
                <a:lnTo>
                  <a:pt x="99936" y="309"/>
                </a:lnTo>
                <a:cubicBezTo>
                  <a:pt x="99936" y="309"/>
                  <a:pt x="99934" y="309"/>
                  <a:pt x="99934" y="310"/>
                </a:cubicBezTo>
                <a:cubicBezTo>
                  <a:pt x="99896" y="360"/>
                  <a:pt x="99871" y="410"/>
                  <a:pt x="99896" y="460"/>
                </a:cubicBezTo>
                <a:cubicBezTo>
                  <a:pt x="99890" y="490"/>
                  <a:pt x="99884" y="519"/>
                  <a:pt x="99877" y="548"/>
                </a:cubicBezTo>
                <a:lnTo>
                  <a:pt x="99879" y="548"/>
                </a:lnTo>
                <a:cubicBezTo>
                  <a:pt x="99869" y="576"/>
                  <a:pt x="99850" y="605"/>
                  <a:pt x="99846" y="636"/>
                </a:cubicBezTo>
                <a:cubicBezTo>
                  <a:pt x="99788" y="874"/>
                  <a:pt x="99743" y="1110"/>
                  <a:pt x="99700" y="1346"/>
                </a:cubicBezTo>
                <a:cubicBezTo>
                  <a:pt x="98866" y="906"/>
                  <a:pt x="97916" y="631"/>
                  <a:pt x="96808" y="576"/>
                </a:cubicBezTo>
                <a:cubicBezTo>
                  <a:pt x="96578" y="573"/>
                  <a:pt x="96361" y="535"/>
                  <a:pt x="96130" y="535"/>
                </a:cubicBezTo>
                <a:cubicBezTo>
                  <a:pt x="96049" y="535"/>
                  <a:pt x="95968" y="540"/>
                  <a:pt x="95883" y="552"/>
                </a:cubicBezTo>
                <a:cubicBezTo>
                  <a:pt x="95773" y="546"/>
                  <a:pt x="95663" y="544"/>
                  <a:pt x="95552" y="544"/>
                </a:cubicBezTo>
                <a:cubicBezTo>
                  <a:pt x="94817" y="544"/>
                  <a:pt x="94061" y="659"/>
                  <a:pt x="93296" y="825"/>
                </a:cubicBezTo>
                <a:cubicBezTo>
                  <a:pt x="93296" y="825"/>
                  <a:pt x="93296" y="827"/>
                  <a:pt x="93298" y="827"/>
                </a:cubicBezTo>
                <a:lnTo>
                  <a:pt x="93296" y="827"/>
                </a:lnTo>
                <a:cubicBezTo>
                  <a:pt x="93274" y="818"/>
                  <a:pt x="93252" y="814"/>
                  <a:pt x="93230" y="814"/>
                </a:cubicBezTo>
                <a:cubicBezTo>
                  <a:pt x="93111" y="814"/>
                  <a:pt x="93002" y="929"/>
                  <a:pt x="92874" y="940"/>
                </a:cubicBezTo>
                <a:cubicBezTo>
                  <a:pt x="92140" y="999"/>
                  <a:pt x="91415" y="1259"/>
                  <a:pt x="90691" y="1520"/>
                </a:cubicBezTo>
                <a:cubicBezTo>
                  <a:pt x="90691" y="1521"/>
                  <a:pt x="90691" y="1521"/>
                  <a:pt x="90688" y="1524"/>
                </a:cubicBezTo>
                <a:cubicBezTo>
                  <a:pt x="90688" y="1521"/>
                  <a:pt x="90688" y="1520"/>
                  <a:pt x="90687" y="1520"/>
                </a:cubicBezTo>
                <a:cubicBezTo>
                  <a:pt x="90158" y="1710"/>
                  <a:pt x="89624" y="1875"/>
                  <a:pt x="89109" y="2115"/>
                </a:cubicBezTo>
                <a:lnTo>
                  <a:pt x="89109" y="2118"/>
                </a:lnTo>
                <a:cubicBezTo>
                  <a:pt x="89039" y="2155"/>
                  <a:pt x="88969" y="2191"/>
                  <a:pt x="88899" y="2228"/>
                </a:cubicBezTo>
                <a:lnTo>
                  <a:pt x="88897" y="2228"/>
                </a:lnTo>
                <a:cubicBezTo>
                  <a:pt x="88704" y="2307"/>
                  <a:pt x="88504" y="2373"/>
                  <a:pt x="88317" y="2466"/>
                </a:cubicBezTo>
                <a:cubicBezTo>
                  <a:pt x="88131" y="2562"/>
                  <a:pt x="87950" y="2656"/>
                  <a:pt x="87765" y="2755"/>
                </a:cubicBezTo>
                <a:cubicBezTo>
                  <a:pt x="87613" y="2665"/>
                  <a:pt x="87414" y="2623"/>
                  <a:pt x="87191" y="2609"/>
                </a:cubicBezTo>
                <a:lnTo>
                  <a:pt x="87191" y="2612"/>
                </a:lnTo>
                <a:cubicBezTo>
                  <a:pt x="86920" y="2547"/>
                  <a:pt x="86621" y="2543"/>
                  <a:pt x="86335" y="2515"/>
                </a:cubicBezTo>
                <a:cubicBezTo>
                  <a:pt x="86315" y="2509"/>
                  <a:pt x="86297" y="2507"/>
                  <a:pt x="86281" y="2507"/>
                </a:cubicBezTo>
                <a:cubicBezTo>
                  <a:pt x="86207" y="2507"/>
                  <a:pt x="86173" y="2559"/>
                  <a:pt x="86186" y="2622"/>
                </a:cubicBezTo>
                <a:cubicBezTo>
                  <a:pt x="86233" y="2872"/>
                  <a:pt x="86319" y="3109"/>
                  <a:pt x="86448" y="3323"/>
                </a:cubicBezTo>
                <a:cubicBezTo>
                  <a:pt x="86462" y="3371"/>
                  <a:pt x="86469" y="3422"/>
                  <a:pt x="86492" y="3464"/>
                </a:cubicBezTo>
                <a:lnTo>
                  <a:pt x="86492" y="3465"/>
                </a:lnTo>
                <a:cubicBezTo>
                  <a:pt x="84979" y="4353"/>
                  <a:pt x="83549" y="5348"/>
                  <a:pt x="82219" y="6477"/>
                </a:cubicBezTo>
                <a:cubicBezTo>
                  <a:pt x="82089" y="6378"/>
                  <a:pt x="81941" y="6295"/>
                  <a:pt x="81811" y="6199"/>
                </a:cubicBezTo>
                <a:cubicBezTo>
                  <a:pt x="81770" y="6172"/>
                  <a:pt x="81730" y="6143"/>
                  <a:pt x="81689" y="6116"/>
                </a:cubicBezTo>
                <a:lnTo>
                  <a:pt x="81688" y="6119"/>
                </a:lnTo>
                <a:lnTo>
                  <a:pt x="81688" y="6116"/>
                </a:lnTo>
                <a:cubicBezTo>
                  <a:pt x="81632" y="6079"/>
                  <a:pt x="81576" y="6043"/>
                  <a:pt x="81522" y="6006"/>
                </a:cubicBezTo>
                <a:cubicBezTo>
                  <a:pt x="81400" y="5923"/>
                  <a:pt x="81302" y="5816"/>
                  <a:pt x="81138" y="5776"/>
                </a:cubicBezTo>
                <a:cubicBezTo>
                  <a:pt x="81004" y="5612"/>
                  <a:pt x="80795" y="5515"/>
                  <a:pt x="80617" y="5392"/>
                </a:cubicBezTo>
                <a:cubicBezTo>
                  <a:pt x="80539" y="5339"/>
                  <a:pt x="80460" y="5285"/>
                  <a:pt x="80380" y="5232"/>
                </a:cubicBezTo>
                <a:lnTo>
                  <a:pt x="80377" y="5232"/>
                </a:lnTo>
                <a:cubicBezTo>
                  <a:pt x="80378" y="5232"/>
                  <a:pt x="80378" y="5232"/>
                  <a:pt x="80380" y="5229"/>
                </a:cubicBezTo>
                <a:cubicBezTo>
                  <a:pt x="80341" y="5191"/>
                  <a:pt x="80296" y="5170"/>
                  <a:pt x="80247" y="5170"/>
                </a:cubicBezTo>
                <a:cubicBezTo>
                  <a:pt x="80192" y="5170"/>
                  <a:pt x="80133" y="5195"/>
                  <a:pt x="80072" y="5250"/>
                </a:cubicBezTo>
                <a:cubicBezTo>
                  <a:pt x="79954" y="5360"/>
                  <a:pt x="80030" y="5419"/>
                  <a:pt x="80108" y="5472"/>
                </a:cubicBezTo>
                <a:cubicBezTo>
                  <a:pt x="80135" y="5491"/>
                  <a:pt x="80163" y="5508"/>
                  <a:pt x="80191" y="5526"/>
                </a:cubicBezTo>
                <a:cubicBezTo>
                  <a:pt x="80208" y="5572"/>
                  <a:pt x="80241" y="5608"/>
                  <a:pt x="80307" y="5611"/>
                </a:cubicBezTo>
                <a:cubicBezTo>
                  <a:pt x="80307" y="5611"/>
                  <a:pt x="80307" y="5612"/>
                  <a:pt x="80308" y="5612"/>
                </a:cubicBezTo>
                <a:cubicBezTo>
                  <a:pt x="80334" y="5627"/>
                  <a:pt x="80357" y="5642"/>
                  <a:pt x="80381" y="5657"/>
                </a:cubicBezTo>
                <a:cubicBezTo>
                  <a:pt x="80401" y="5675"/>
                  <a:pt x="80417" y="5698"/>
                  <a:pt x="80438" y="5713"/>
                </a:cubicBezTo>
                <a:cubicBezTo>
                  <a:pt x="80901" y="6028"/>
                  <a:pt x="81409" y="6294"/>
                  <a:pt x="81891" y="6587"/>
                </a:cubicBezTo>
                <a:lnTo>
                  <a:pt x="81894" y="6587"/>
                </a:lnTo>
                <a:cubicBezTo>
                  <a:pt x="81931" y="6613"/>
                  <a:pt x="81967" y="6637"/>
                  <a:pt x="82004" y="6663"/>
                </a:cubicBezTo>
                <a:cubicBezTo>
                  <a:pt x="80772" y="7732"/>
                  <a:pt x="79701" y="8869"/>
                  <a:pt x="78745" y="10052"/>
                </a:cubicBezTo>
                <a:cubicBezTo>
                  <a:pt x="78576" y="10013"/>
                  <a:pt x="78396" y="9999"/>
                  <a:pt x="78222" y="9967"/>
                </a:cubicBezTo>
                <a:lnTo>
                  <a:pt x="78219" y="9970"/>
                </a:lnTo>
                <a:cubicBezTo>
                  <a:pt x="78115" y="9951"/>
                  <a:pt x="78008" y="9931"/>
                  <a:pt x="77902" y="9914"/>
                </a:cubicBezTo>
                <a:cubicBezTo>
                  <a:pt x="77869" y="9903"/>
                  <a:pt x="77838" y="9898"/>
                  <a:pt x="77807" y="9898"/>
                </a:cubicBezTo>
                <a:cubicBezTo>
                  <a:pt x="77722" y="9898"/>
                  <a:pt x="77647" y="9940"/>
                  <a:pt x="77595" y="10031"/>
                </a:cubicBezTo>
                <a:cubicBezTo>
                  <a:pt x="77524" y="10160"/>
                  <a:pt x="77633" y="10185"/>
                  <a:pt x="77736" y="10202"/>
                </a:cubicBezTo>
                <a:cubicBezTo>
                  <a:pt x="77771" y="10209"/>
                  <a:pt x="77809" y="10215"/>
                  <a:pt x="77846" y="10220"/>
                </a:cubicBezTo>
                <a:cubicBezTo>
                  <a:pt x="77875" y="10243"/>
                  <a:pt x="77908" y="10259"/>
                  <a:pt x="77950" y="10259"/>
                </a:cubicBezTo>
                <a:cubicBezTo>
                  <a:pt x="77967" y="10259"/>
                  <a:pt x="77985" y="10257"/>
                  <a:pt x="78005" y="10251"/>
                </a:cubicBezTo>
                <a:cubicBezTo>
                  <a:pt x="78038" y="10253"/>
                  <a:pt x="78069" y="10259"/>
                  <a:pt x="78102" y="10263"/>
                </a:cubicBezTo>
                <a:cubicBezTo>
                  <a:pt x="78102" y="10263"/>
                  <a:pt x="78102" y="10261"/>
                  <a:pt x="78103" y="10261"/>
                </a:cubicBezTo>
                <a:cubicBezTo>
                  <a:pt x="78132" y="10271"/>
                  <a:pt x="78159" y="10282"/>
                  <a:pt x="78188" y="10288"/>
                </a:cubicBezTo>
                <a:cubicBezTo>
                  <a:pt x="78295" y="10306"/>
                  <a:pt x="78404" y="10324"/>
                  <a:pt x="78513" y="10339"/>
                </a:cubicBezTo>
                <a:cubicBezTo>
                  <a:pt x="77438" y="11706"/>
                  <a:pt x="76507" y="13134"/>
                  <a:pt x="75653" y="14594"/>
                </a:cubicBezTo>
                <a:lnTo>
                  <a:pt x="75650" y="14594"/>
                </a:lnTo>
                <a:cubicBezTo>
                  <a:pt x="75490" y="14854"/>
                  <a:pt x="75328" y="15113"/>
                  <a:pt x="75166" y="15375"/>
                </a:cubicBezTo>
                <a:cubicBezTo>
                  <a:pt x="75069" y="15536"/>
                  <a:pt x="74921" y="15686"/>
                  <a:pt x="74877" y="15861"/>
                </a:cubicBezTo>
                <a:cubicBezTo>
                  <a:pt x="74738" y="16007"/>
                  <a:pt x="74649" y="16166"/>
                  <a:pt x="74598" y="16333"/>
                </a:cubicBezTo>
                <a:lnTo>
                  <a:pt x="74602" y="16333"/>
                </a:lnTo>
                <a:cubicBezTo>
                  <a:pt x="74599" y="16333"/>
                  <a:pt x="74599" y="16335"/>
                  <a:pt x="74598" y="16335"/>
                </a:cubicBezTo>
                <a:cubicBezTo>
                  <a:pt x="74392" y="16551"/>
                  <a:pt x="74294" y="16794"/>
                  <a:pt x="74161" y="17030"/>
                </a:cubicBezTo>
                <a:cubicBezTo>
                  <a:pt x="74098" y="17136"/>
                  <a:pt x="73975" y="17223"/>
                  <a:pt x="73961" y="17342"/>
                </a:cubicBezTo>
                <a:lnTo>
                  <a:pt x="73963" y="17342"/>
                </a:lnTo>
                <a:cubicBezTo>
                  <a:pt x="73523" y="18017"/>
                  <a:pt x="73085" y="18692"/>
                  <a:pt x="72644" y="19368"/>
                </a:cubicBezTo>
                <a:cubicBezTo>
                  <a:pt x="72421" y="19321"/>
                  <a:pt x="72212" y="19250"/>
                  <a:pt x="71967" y="19250"/>
                </a:cubicBezTo>
                <a:cubicBezTo>
                  <a:pt x="71959" y="19250"/>
                  <a:pt x="71952" y="19250"/>
                  <a:pt x="71945" y="19251"/>
                </a:cubicBezTo>
                <a:cubicBezTo>
                  <a:pt x="71821" y="19237"/>
                  <a:pt x="71724" y="19178"/>
                  <a:pt x="71594" y="19178"/>
                </a:cubicBezTo>
                <a:cubicBezTo>
                  <a:pt x="71586" y="19178"/>
                  <a:pt x="71577" y="19178"/>
                  <a:pt x="71569" y="19179"/>
                </a:cubicBezTo>
                <a:cubicBezTo>
                  <a:pt x="71556" y="19176"/>
                  <a:pt x="71543" y="19174"/>
                  <a:pt x="71531" y="19174"/>
                </a:cubicBezTo>
                <a:cubicBezTo>
                  <a:pt x="71501" y="19174"/>
                  <a:pt x="71473" y="19185"/>
                  <a:pt x="71447" y="19215"/>
                </a:cubicBezTo>
                <a:cubicBezTo>
                  <a:pt x="71381" y="19248"/>
                  <a:pt x="71319" y="19286"/>
                  <a:pt x="71275" y="19342"/>
                </a:cubicBezTo>
                <a:cubicBezTo>
                  <a:pt x="71275" y="19344"/>
                  <a:pt x="71274" y="19346"/>
                  <a:pt x="71274" y="19346"/>
                </a:cubicBezTo>
                <a:lnTo>
                  <a:pt x="71274" y="19342"/>
                </a:lnTo>
                <a:cubicBezTo>
                  <a:pt x="71211" y="19412"/>
                  <a:pt x="71155" y="19485"/>
                  <a:pt x="71133" y="19565"/>
                </a:cubicBezTo>
                <a:cubicBezTo>
                  <a:pt x="71133" y="19567"/>
                  <a:pt x="71132" y="19568"/>
                  <a:pt x="71131" y="19570"/>
                </a:cubicBezTo>
                <a:lnTo>
                  <a:pt x="71131" y="19570"/>
                </a:lnTo>
                <a:cubicBezTo>
                  <a:pt x="71131" y="19569"/>
                  <a:pt x="71131" y="19567"/>
                  <a:pt x="71132" y="19565"/>
                </a:cubicBezTo>
                <a:lnTo>
                  <a:pt x="71132" y="19565"/>
                </a:lnTo>
                <a:cubicBezTo>
                  <a:pt x="71032" y="19647"/>
                  <a:pt x="70990" y="19740"/>
                  <a:pt x="70977" y="19836"/>
                </a:cubicBezTo>
                <a:cubicBezTo>
                  <a:pt x="70980" y="19835"/>
                  <a:pt x="70980" y="19833"/>
                  <a:pt x="70982" y="19830"/>
                </a:cubicBezTo>
                <a:lnTo>
                  <a:pt x="70982" y="19830"/>
                </a:lnTo>
                <a:cubicBezTo>
                  <a:pt x="70982" y="19833"/>
                  <a:pt x="70980" y="19835"/>
                  <a:pt x="70980" y="19836"/>
                </a:cubicBezTo>
                <a:cubicBezTo>
                  <a:pt x="70970" y="19856"/>
                  <a:pt x="70962" y="19873"/>
                  <a:pt x="70953" y="19893"/>
                </a:cubicBezTo>
                <a:cubicBezTo>
                  <a:pt x="70909" y="19963"/>
                  <a:pt x="70861" y="20035"/>
                  <a:pt x="70856" y="20108"/>
                </a:cubicBezTo>
                <a:lnTo>
                  <a:pt x="70858" y="20107"/>
                </a:lnTo>
                <a:lnTo>
                  <a:pt x="70858" y="20107"/>
                </a:lnTo>
                <a:cubicBezTo>
                  <a:pt x="70858" y="20107"/>
                  <a:pt x="70858" y="20108"/>
                  <a:pt x="70856" y="20108"/>
                </a:cubicBezTo>
                <a:cubicBezTo>
                  <a:pt x="70625" y="20549"/>
                  <a:pt x="70325" y="20974"/>
                  <a:pt x="70081" y="21412"/>
                </a:cubicBezTo>
                <a:cubicBezTo>
                  <a:pt x="69924" y="21696"/>
                  <a:pt x="69708" y="21973"/>
                  <a:pt x="69652" y="22271"/>
                </a:cubicBezTo>
                <a:cubicBezTo>
                  <a:pt x="69645" y="22291"/>
                  <a:pt x="69637" y="22311"/>
                  <a:pt x="69632" y="22331"/>
                </a:cubicBezTo>
                <a:cubicBezTo>
                  <a:pt x="69622" y="22371"/>
                  <a:pt x="69610" y="22413"/>
                  <a:pt x="69602" y="22453"/>
                </a:cubicBezTo>
                <a:cubicBezTo>
                  <a:pt x="69602" y="22464"/>
                  <a:pt x="69603" y="22477"/>
                  <a:pt x="69606" y="22489"/>
                </a:cubicBezTo>
                <a:lnTo>
                  <a:pt x="69607" y="22489"/>
                </a:lnTo>
                <a:cubicBezTo>
                  <a:pt x="69606" y="22489"/>
                  <a:pt x="69603" y="22490"/>
                  <a:pt x="69603" y="22490"/>
                </a:cubicBezTo>
                <a:cubicBezTo>
                  <a:pt x="69594" y="22572"/>
                  <a:pt x="69637" y="22617"/>
                  <a:pt x="69723" y="22635"/>
                </a:cubicBezTo>
                <a:cubicBezTo>
                  <a:pt x="69864" y="22663"/>
                  <a:pt x="70001" y="22696"/>
                  <a:pt x="70138" y="22726"/>
                </a:cubicBezTo>
                <a:cubicBezTo>
                  <a:pt x="70144" y="22726"/>
                  <a:pt x="70147" y="22726"/>
                  <a:pt x="70153" y="22728"/>
                </a:cubicBezTo>
                <a:lnTo>
                  <a:pt x="70174" y="22733"/>
                </a:lnTo>
                <a:lnTo>
                  <a:pt x="70008" y="22937"/>
                </a:lnTo>
                <a:lnTo>
                  <a:pt x="70010" y="22937"/>
                </a:lnTo>
                <a:cubicBezTo>
                  <a:pt x="69961" y="22970"/>
                  <a:pt x="69901" y="22994"/>
                  <a:pt x="69902" y="23054"/>
                </a:cubicBezTo>
                <a:cubicBezTo>
                  <a:pt x="69736" y="23219"/>
                  <a:pt x="69553" y="23378"/>
                  <a:pt x="69441" y="23569"/>
                </a:cubicBezTo>
                <a:lnTo>
                  <a:pt x="69162" y="23859"/>
                </a:lnTo>
                <a:lnTo>
                  <a:pt x="69159" y="23859"/>
                </a:lnTo>
                <a:cubicBezTo>
                  <a:pt x="69058" y="23924"/>
                  <a:pt x="68979" y="24006"/>
                  <a:pt x="68923" y="24099"/>
                </a:cubicBezTo>
                <a:lnTo>
                  <a:pt x="68923" y="24101"/>
                </a:lnTo>
                <a:cubicBezTo>
                  <a:pt x="68829" y="24159"/>
                  <a:pt x="68747" y="24225"/>
                  <a:pt x="68701" y="24318"/>
                </a:cubicBezTo>
                <a:cubicBezTo>
                  <a:pt x="68683" y="24345"/>
                  <a:pt x="68663" y="24373"/>
                  <a:pt x="68642" y="24397"/>
                </a:cubicBezTo>
                <a:cubicBezTo>
                  <a:pt x="68621" y="24415"/>
                  <a:pt x="68601" y="24433"/>
                  <a:pt x="68579" y="24450"/>
                </a:cubicBezTo>
                <a:cubicBezTo>
                  <a:pt x="68332" y="24360"/>
                  <a:pt x="68053" y="24311"/>
                  <a:pt x="67761" y="24282"/>
                </a:cubicBezTo>
                <a:cubicBezTo>
                  <a:pt x="67560" y="24265"/>
                  <a:pt x="67360" y="24245"/>
                  <a:pt x="67159" y="24225"/>
                </a:cubicBezTo>
                <a:lnTo>
                  <a:pt x="67152" y="24232"/>
                </a:lnTo>
                <a:cubicBezTo>
                  <a:pt x="67154" y="24231"/>
                  <a:pt x="67155" y="24228"/>
                  <a:pt x="67158" y="24225"/>
                </a:cubicBezTo>
                <a:cubicBezTo>
                  <a:pt x="67136" y="24220"/>
                  <a:pt x="67111" y="24212"/>
                  <a:pt x="67087" y="24212"/>
                </a:cubicBezTo>
                <a:cubicBezTo>
                  <a:pt x="67063" y="24212"/>
                  <a:pt x="67040" y="24219"/>
                  <a:pt x="67019" y="24244"/>
                </a:cubicBezTo>
                <a:cubicBezTo>
                  <a:pt x="66995" y="24272"/>
                  <a:pt x="67008" y="24311"/>
                  <a:pt x="67031" y="24335"/>
                </a:cubicBezTo>
                <a:cubicBezTo>
                  <a:pt x="67268" y="24602"/>
                  <a:pt x="67447" y="24908"/>
                  <a:pt x="67725" y="25146"/>
                </a:cubicBezTo>
                <a:lnTo>
                  <a:pt x="67726" y="25146"/>
                </a:lnTo>
                <a:cubicBezTo>
                  <a:pt x="67745" y="25163"/>
                  <a:pt x="67762" y="25183"/>
                  <a:pt x="67781" y="25201"/>
                </a:cubicBezTo>
                <a:cubicBezTo>
                  <a:pt x="67613" y="25337"/>
                  <a:pt x="67460" y="25483"/>
                  <a:pt x="67323" y="25641"/>
                </a:cubicBezTo>
                <a:lnTo>
                  <a:pt x="67320" y="25641"/>
                </a:lnTo>
                <a:cubicBezTo>
                  <a:pt x="66560" y="26262"/>
                  <a:pt x="65799" y="26883"/>
                  <a:pt x="65036" y="27503"/>
                </a:cubicBezTo>
                <a:lnTo>
                  <a:pt x="65035" y="27503"/>
                </a:lnTo>
                <a:cubicBezTo>
                  <a:pt x="64999" y="27530"/>
                  <a:pt x="64965" y="27558"/>
                  <a:pt x="64929" y="27585"/>
                </a:cubicBezTo>
                <a:lnTo>
                  <a:pt x="64929" y="27586"/>
                </a:lnTo>
                <a:cubicBezTo>
                  <a:pt x="64105" y="28208"/>
                  <a:pt x="63204" y="28713"/>
                  <a:pt x="62294" y="29204"/>
                </a:cubicBezTo>
                <a:cubicBezTo>
                  <a:pt x="62271" y="29168"/>
                  <a:pt x="62242" y="29135"/>
                  <a:pt x="62205" y="29109"/>
                </a:cubicBezTo>
                <a:lnTo>
                  <a:pt x="62205" y="29107"/>
                </a:lnTo>
                <a:cubicBezTo>
                  <a:pt x="62163" y="28898"/>
                  <a:pt x="62033" y="28733"/>
                  <a:pt x="61936" y="28551"/>
                </a:cubicBezTo>
                <a:cubicBezTo>
                  <a:pt x="61893" y="28472"/>
                  <a:pt x="61850" y="28391"/>
                  <a:pt x="61805" y="28311"/>
                </a:cubicBezTo>
                <a:cubicBezTo>
                  <a:pt x="61804" y="28311"/>
                  <a:pt x="61801" y="28311"/>
                  <a:pt x="61801" y="28309"/>
                </a:cubicBezTo>
                <a:lnTo>
                  <a:pt x="61807" y="28309"/>
                </a:lnTo>
                <a:cubicBezTo>
                  <a:pt x="61785" y="28239"/>
                  <a:pt x="61740" y="28198"/>
                  <a:pt x="61672" y="28198"/>
                </a:cubicBezTo>
                <a:cubicBezTo>
                  <a:pt x="61635" y="28198"/>
                  <a:pt x="61591" y="28210"/>
                  <a:pt x="61541" y="28236"/>
                </a:cubicBezTo>
                <a:cubicBezTo>
                  <a:pt x="61393" y="28311"/>
                  <a:pt x="61433" y="28397"/>
                  <a:pt x="61475" y="28475"/>
                </a:cubicBezTo>
                <a:cubicBezTo>
                  <a:pt x="61489" y="28502"/>
                  <a:pt x="61505" y="28530"/>
                  <a:pt x="61519" y="28558"/>
                </a:cubicBezTo>
                <a:lnTo>
                  <a:pt x="61521" y="28558"/>
                </a:lnTo>
                <a:lnTo>
                  <a:pt x="61521" y="28560"/>
                </a:lnTo>
                <a:cubicBezTo>
                  <a:pt x="61515" y="28613"/>
                  <a:pt x="61526" y="28659"/>
                  <a:pt x="61582" y="28681"/>
                </a:cubicBezTo>
                <a:lnTo>
                  <a:pt x="61582" y="28683"/>
                </a:lnTo>
                <a:cubicBezTo>
                  <a:pt x="61596" y="28706"/>
                  <a:pt x="61608" y="28727"/>
                  <a:pt x="61622" y="28752"/>
                </a:cubicBezTo>
                <a:cubicBezTo>
                  <a:pt x="61629" y="28777"/>
                  <a:pt x="61634" y="28805"/>
                  <a:pt x="61647" y="28827"/>
                </a:cubicBezTo>
                <a:cubicBezTo>
                  <a:pt x="61747" y="29016"/>
                  <a:pt x="61857" y="29197"/>
                  <a:pt x="61970" y="29377"/>
                </a:cubicBezTo>
                <a:cubicBezTo>
                  <a:pt x="61909" y="29412"/>
                  <a:pt x="61850" y="29443"/>
                  <a:pt x="61790" y="29477"/>
                </a:cubicBezTo>
                <a:cubicBezTo>
                  <a:pt x="61764" y="29490"/>
                  <a:pt x="61740" y="29503"/>
                  <a:pt x="61715" y="29515"/>
                </a:cubicBezTo>
                <a:lnTo>
                  <a:pt x="61715" y="29517"/>
                </a:lnTo>
                <a:lnTo>
                  <a:pt x="61714" y="29515"/>
                </a:lnTo>
                <a:cubicBezTo>
                  <a:pt x="61104" y="29811"/>
                  <a:pt x="60484" y="30070"/>
                  <a:pt x="59859" y="30328"/>
                </a:cubicBezTo>
                <a:cubicBezTo>
                  <a:pt x="59499" y="30477"/>
                  <a:pt x="59134" y="30585"/>
                  <a:pt x="58771" y="30693"/>
                </a:cubicBezTo>
                <a:cubicBezTo>
                  <a:pt x="58727" y="30635"/>
                  <a:pt x="58665" y="30601"/>
                  <a:pt x="58578" y="30601"/>
                </a:cubicBezTo>
                <a:cubicBezTo>
                  <a:pt x="58556" y="30601"/>
                  <a:pt x="58532" y="30604"/>
                  <a:pt x="58506" y="30608"/>
                </a:cubicBezTo>
                <a:cubicBezTo>
                  <a:pt x="58301" y="30645"/>
                  <a:pt x="58098" y="30713"/>
                  <a:pt x="57978" y="30907"/>
                </a:cubicBezTo>
                <a:lnTo>
                  <a:pt x="57978" y="30909"/>
                </a:lnTo>
                <a:cubicBezTo>
                  <a:pt x="57968" y="30923"/>
                  <a:pt x="57958" y="30936"/>
                  <a:pt x="57949" y="30950"/>
                </a:cubicBezTo>
                <a:cubicBezTo>
                  <a:pt x="57929" y="30958"/>
                  <a:pt x="57910" y="30965"/>
                  <a:pt x="57892" y="30970"/>
                </a:cubicBezTo>
                <a:lnTo>
                  <a:pt x="57892" y="30968"/>
                </a:lnTo>
                <a:cubicBezTo>
                  <a:pt x="57678" y="31003"/>
                  <a:pt x="57468" y="31016"/>
                  <a:pt x="57255" y="31118"/>
                </a:cubicBezTo>
                <a:cubicBezTo>
                  <a:pt x="57069" y="31144"/>
                  <a:pt x="56882" y="31171"/>
                  <a:pt x="56696" y="31197"/>
                </a:cubicBezTo>
                <a:cubicBezTo>
                  <a:pt x="56769" y="31092"/>
                  <a:pt x="56884" y="30999"/>
                  <a:pt x="56931" y="30882"/>
                </a:cubicBezTo>
                <a:lnTo>
                  <a:pt x="56931" y="30880"/>
                </a:lnTo>
                <a:cubicBezTo>
                  <a:pt x="56965" y="30842"/>
                  <a:pt x="56975" y="30807"/>
                  <a:pt x="56940" y="30781"/>
                </a:cubicBezTo>
                <a:cubicBezTo>
                  <a:pt x="56925" y="30729"/>
                  <a:pt x="56905" y="30681"/>
                  <a:pt x="56858" y="30650"/>
                </a:cubicBezTo>
                <a:cubicBezTo>
                  <a:pt x="56798" y="30605"/>
                  <a:pt x="56734" y="30564"/>
                  <a:pt x="56646" y="30552"/>
                </a:cubicBezTo>
                <a:lnTo>
                  <a:pt x="56645" y="30551"/>
                </a:lnTo>
                <a:cubicBezTo>
                  <a:pt x="56592" y="30478"/>
                  <a:pt x="56502" y="30452"/>
                  <a:pt x="56394" y="30452"/>
                </a:cubicBezTo>
                <a:cubicBezTo>
                  <a:pt x="56391" y="30452"/>
                  <a:pt x="56389" y="30452"/>
                  <a:pt x="56386" y="30452"/>
                </a:cubicBezTo>
                <a:lnTo>
                  <a:pt x="56381" y="30452"/>
                </a:lnTo>
                <a:cubicBezTo>
                  <a:pt x="56361" y="30448"/>
                  <a:pt x="56344" y="30442"/>
                  <a:pt x="56324" y="30436"/>
                </a:cubicBezTo>
                <a:lnTo>
                  <a:pt x="56324" y="30435"/>
                </a:lnTo>
                <a:cubicBezTo>
                  <a:pt x="56262" y="30407"/>
                  <a:pt x="56202" y="30377"/>
                  <a:pt x="56123" y="30377"/>
                </a:cubicBezTo>
                <a:cubicBezTo>
                  <a:pt x="56117" y="30377"/>
                  <a:pt x="56112" y="30378"/>
                  <a:pt x="56107" y="30378"/>
                </a:cubicBezTo>
                <a:lnTo>
                  <a:pt x="56104" y="30378"/>
                </a:lnTo>
                <a:cubicBezTo>
                  <a:pt x="55666" y="30229"/>
                  <a:pt x="55273" y="30021"/>
                  <a:pt x="54844" y="29862"/>
                </a:cubicBezTo>
                <a:cubicBezTo>
                  <a:pt x="54565" y="29761"/>
                  <a:pt x="54320" y="29605"/>
                  <a:pt x="53981" y="29592"/>
                </a:cubicBezTo>
                <a:cubicBezTo>
                  <a:pt x="53959" y="29589"/>
                  <a:pt x="53938" y="29585"/>
                  <a:pt x="53918" y="29583"/>
                </a:cubicBezTo>
                <a:cubicBezTo>
                  <a:pt x="53916" y="29583"/>
                  <a:pt x="53916" y="29585"/>
                  <a:pt x="53913" y="29585"/>
                </a:cubicBezTo>
                <a:lnTo>
                  <a:pt x="53916" y="29583"/>
                </a:lnTo>
                <a:cubicBezTo>
                  <a:pt x="53870" y="29579"/>
                  <a:pt x="53826" y="29575"/>
                  <a:pt x="53780" y="29570"/>
                </a:cubicBezTo>
                <a:cubicBezTo>
                  <a:pt x="53766" y="29572"/>
                  <a:pt x="53752" y="29575"/>
                  <a:pt x="53737" y="29578"/>
                </a:cubicBezTo>
                <a:lnTo>
                  <a:pt x="53737" y="29576"/>
                </a:lnTo>
                <a:cubicBezTo>
                  <a:pt x="53640" y="29578"/>
                  <a:pt x="53567" y="29619"/>
                  <a:pt x="53510" y="29696"/>
                </a:cubicBezTo>
                <a:cubicBezTo>
                  <a:pt x="53415" y="29819"/>
                  <a:pt x="53319" y="29941"/>
                  <a:pt x="53223" y="30064"/>
                </a:cubicBezTo>
                <a:lnTo>
                  <a:pt x="53222" y="30064"/>
                </a:lnTo>
                <a:cubicBezTo>
                  <a:pt x="53100" y="30209"/>
                  <a:pt x="52976" y="30352"/>
                  <a:pt x="52854" y="30498"/>
                </a:cubicBezTo>
                <a:lnTo>
                  <a:pt x="52853" y="30498"/>
                </a:lnTo>
                <a:cubicBezTo>
                  <a:pt x="52817" y="30544"/>
                  <a:pt x="52781" y="30591"/>
                  <a:pt x="52744" y="30638"/>
                </a:cubicBezTo>
                <a:cubicBezTo>
                  <a:pt x="52589" y="30842"/>
                  <a:pt x="52435" y="31042"/>
                  <a:pt x="52280" y="31244"/>
                </a:cubicBezTo>
                <a:cubicBezTo>
                  <a:pt x="51828" y="31161"/>
                  <a:pt x="51375" y="31081"/>
                  <a:pt x="50922" y="30999"/>
                </a:cubicBezTo>
                <a:lnTo>
                  <a:pt x="49688" y="30677"/>
                </a:lnTo>
                <a:cubicBezTo>
                  <a:pt x="49460" y="30603"/>
                  <a:pt x="49232" y="30531"/>
                  <a:pt x="49003" y="30457"/>
                </a:cubicBezTo>
                <a:cubicBezTo>
                  <a:pt x="48902" y="30422"/>
                  <a:pt x="48801" y="30391"/>
                  <a:pt x="48701" y="30355"/>
                </a:cubicBezTo>
                <a:cubicBezTo>
                  <a:pt x="48309" y="30195"/>
                  <a:pt x="47918" y="30034"/>
                  <a:pt x="47526" y="29875"/>
                </a:cubicBezTo>
                <a:lnTo>
                  <a:pt x="47524" y="29875"/>
                </a:lnTo>
                <a:lnTo>
                  <a:pt x="47524" y="29872"/>
                </a:lnTo>
                <a:cubicBezTo>
                  <a:pt x="46746" y="29482"/>
                  <a:pt x="45966" y="29089"/>
                  <a:pt x="45187" y="28697"/>
                </a:cubicBezTo>
                <a:cubicBezTo>
                  <a:pt x="44837" y="28494"/>
                  <a:pt x="44490" y="28289"/>
                  <a:pt x="44140" y="28087"/>
                </a:cubicBezTo>
                <a:lnTo>
                  <a:pt x="44140" y="28089"/>
                </a:lnTo>
                <a:cubicBezTo>
                  <a:pt x="43738" y="27804"/>
                  <a:pt x="43334" y="27522"/>
                  <a:pt x="42931" y="27238"/>
                </a:cubicBezTo>
                <a:cubicBezTo>
                  <a:pt x="42849" y="27195"/>
                  <a:pt x="42767" y="27153"/>
                  <a:pt x="42687" y="27110"/>
                </a:cubicBezTo>
                <a:cubicBezTo>
                  <a:pt x="42520" y="26935"/>
                  <a:pt x="42322" y="26783"/>
                  <a:pt x="42116" y="26640"/>
                </a:cubicBezTo>
                <a:cubicBezTo>
                  <a:pt x="42213" y="26506"/>
                  <a:pt x="42312" y="26371"/>
                  <a:pt x="42408" y="26236"/>
                </a:cubicBezTo>
                <a:lnTo>
                  <a:pt x="42408" y="26235"/>
                </a:lnTo>
                <a:cubicBezTo>
                  <a:pt x="42470" y="26150"/>
                  <a:pt x="42531" y="26069"/>
                  <a:pt x="42594" y="25986"/>
                </a:cubicBezTo>
                <a:lnTo>
                  <a:pt x="42596" y="25986"/>
                </a:lnTo>
                <a:cubicBezTo>
                  <a:pt x="42649" y="25910"/>
                  <a:pt x="42702" y="25833"/>
                  <a:pt x="42757" y="25757"/>
                </a:cubicBezTo>
                <a:cubicBezTo>
                  <a:pt x="42770" y="25740"/>
                  <a:pt x="42785" y="25721"/>
                  <a:pt x="42796" y="25702"/>
                </a:cubicBezTo>
                <a:lnTo>
                  <a:pt x="42800" y="25702"/>
                </a:lnTo>
                <a:cubicBezTo>
                  <a:pt x="42846" y="25664"/>
                  <a:pt x="42903" y="25631"/>
                  <a:pt x="42903" y="25574"/>
                </a:cubicBezTo>
                <a:lnTo>
                  <a:pt x="42905" y="25571"/>
                </a:lnTo>
                <a:cubicBezTo>
                  <a:pt x="42938" y="25561"/>
                  <a:pt x="42952" y="25535"/>
                  <a:pt x="42962" y="25511"/>
                </a:cubicBezTo>
                <a:cubicBezTo>
                  <a:pt x="43025" y="25426"/>
                  <a:pt x="43090" y="25342"/>
                  <a:pt x="43153" y="25259"/>
                </a:cubicBezTo>
                <a:cubicBezTo>
                  <a:pt x="43224" y="25160"/>
                  <a:pt x="43294" y="25063"/>
                  <a:pt x="43366" y="24965"/>
                </a:cubicBezTo>
                <a:cubicBezTo>
                  <a:pt x="43397" y="24944"/>
                  <a:pt x="43416" y="24911"/>
                  <a:pt x="43426" y="24881"/>
                </a:cubicBezTo>
                <a:cubicBezTo>
                  <a:pt x="43470" y="24818"/>
                  <a:pt x="43516" y="24758"/>
                  <a:pt x="43561" y="24695"/>
                </a:cubicBezTo>
                <a:cubicBezTo>
                  <a:pt x="43900" y="24272"/>
                  <a:pt x="44149" y="23820"/>
                  <a:pt x="44475" y="23390"/>
                </a:cubicBezTo>
                <a:cubicBezTo>
                  <a:pt x="44480" y="23499"/>
                  <a:pt x="44484" y="23608"/>
                  <a:pt x="44487" y="23717"/>
                </a:cubicBezTo>
                <a:cubicBezTo>
                  <a:pt x="44480" y="23774"/>
                  <a:pt x="44470" y="23831"/>
                  <a:pt x="44465" y="23889"/>
                </a:cubicBezTo>
                <a:cubicBezTo>
                  <a:pt x="44441" y="24275"/>
                  <a:pt x="44344" y="24659"/>
                  <a:pt x="44047" y="25032"/>
                </a:cubicBezTo>
                <a:cubicBezTo>
                  <a:pt x="43966" y="25135"/>
                  <a:pt x="43886" y="25187"/>
                  <a:pt x="43807" y="25187"/>
                </a:cubicBezTo>
                <a:cubicBezTo>
                  <a:pt x="43756" y="25187"/>
                  <a:pt x="43706" y="25165"/>
                  <a:pt x="43655" y="25123"/>
                </a:cubicBezTo>
                <a:cubicBezTo>
                  <a:pt x="43633" y="25105"/>
                  <a:pt x="43609" y="25094"/>
                  <a:pt x="43585" y="25094"/>
                </a:cubicBezTo>
                <a:cubicBezTo>
                  <a:pt x="43555" y="25094"/>
                  <a:pt x="43524" y="25110"/>
                  <a:pt x="43496" y="25146"/>
                </a:cubicBezTo>
                <a:cubicBezTo>
                  <a:pt x="43440" y="25217"/>
                  <a:pt x="43397" y="25299"/>
                  <a:pt x="43498" y="25342"/>
                </a:cubicBezTo>
                <a:cubicBezTo>
                  <a:pt x="43559" y="25390"/>
                  <a:pt x="43634" y="25413"/>
                  <a:pt x="43713" y="25413"/>
                </a:cubicBezTo>
                <a:cubicBezTo>
                  <a:pt x="43824" y="25413"/>
                  <a:pt x="43945" y="25367"/>
                  <a:pt x="44054" y="25277"/>
                </a:cubicBezTo>
                <a:cubicBezTo>
                  <a:pt x="44170" y="25183"/>
                  <a:pt x="44253" y="25073"/>
                  <a:pt x="44321" y="24955"/>
                </a:cubicBezTo>
                <a:lnTo>
                  <a:pt x="44321" y="24954"/>
                </a:lnTo>
                <a:cubicBezTo>
                  <a:pt x="44348" y="24917"/>
                  <a:pt x="44375" y="24879"/>
                  <a:pt x="44401" y="24839"/>
                </a:cubicBezTo>
                <a:cubicBezTo>
                  <a:pt x="44657" y="24408"/>
                  <a:pt x="44713" y="23989"/>
                  <a:pt x="44714" y="23572"/>
                </a:cubicBezTo>
                <a:cubicBezTo>
                  <a:pt x="44714" y="23398"/>
                  <a:pt x="44713" y="23223"/>
                  <a:pt x="44713" y="23048"/>
                </a:cubicBezTo>
                <a:cubicBezTo>
                  <a:pt x="44720" y="23005"/>
                  <a:pt x="44740" y="22951"/>
                  <a:pt x="44677" y="22948"/>
                </a:cubicBezTo>
                <a:cubicBezTo>
                  <a:pt x="44676" y="22948"/>
                  <a:pt x="44676" y="22948"/>
                  <a:pt x="44675" y="22948"/>
                </a:cubicBezTo>
                <a:cubicBezTo>
                  <a:pt x="44640" y="22948"/>
                  <a:pt x="44598" y="22983"/>
                  <a:pt x="44571" y="23014"/>
                </a:cubicBezTo>
                <a:cubicBezTo>
                  <a:pt x="44294" y="23372"/>
                  <a:pt x="43967" y="23708"/>
                  <a:pt x="43725" y="24080"/>
                </a:cubicBezTo>
                <a:lnTo>
                  <a:pt x="43216" y="24783"/>
                </a:lnTo>
                <a:lnTo>
                  <a:pt x="43216" y="24786"/>
                </a:lnTo>
                <a:cubicBezTo>
                  <a:pt x="43196" y="24812"/>
                  <a:pt x="43175" y="24841"/>
                  <a:pt x="43155" y="24868"/>
                </a:cubicBezTo>
                <a:cubicBezTo>
                  <a:pt x="43158" y="24868"/>
                  <a:pt x="43158" y="24868"/>
                  <a:pt x="43160" y="24869"/>
                </a:cubicBezTo>
                <a:lnTo>
                  <a:pt x="43158" y="24869"/>
                </a:lnTo>
                <a:cubicBezTo>
                  <a:pt x="43117" y="24925"/>
                  <a:pt x="43077" y="24982"/>
                  <a:pt x="43037" y="25038"/>
                </a:cubicBezTo>
                <a:lnTo>
                  <a:pt x="43034" y="25038"/>
                </a:lnTo>
                <a:cubicBezTo>
                  <a:pt x="43022" y="25058"/>
                  <a:pt x="43008" y="25075"/>
                  <a:pt x="42994" y="25094"/>
                </a:cubicBezTo>
                <a:cubicBezTo>
                  <a:pt x="42974" y="25120"/>
                  <a:pt x="42954" y="25148"/>
                  <a:pt x="42934" y="25176"/>
                </a:cubicBezTo>
                <a:lnTo>
                  <a:pt x="42932" y="25176"/>
                </a:lnTo>
                <a:cubicBezTo>
                  <a:pt x="42911" y="25204"/>
                  <a:pt x="42891" y="25233"/>
                  <a:pt x="42869" y="25262"/>
                </a:cubicBezTo>
                <a:lnTo>
                  <a:pt x="42789" y="25375"/>
                </a:lnTo>
                <a:lnTo>
                  <a:pt x="42789" y="25376"/>
                </a:lnTo>
                <a:cubicBezTo>
                  <a:pt x="42747" y="25432"/>
                  <a:pt x="42707" y="25488"/>
                  <a:pt x="42667" y="25542"/>
                </a:cubicBezTo>
                <a:cubicBezTo>
                  <a:pt x="42619" y="25611"/>
                  <a:pt x="42571" y="25677"/>
                  <a:pt x="42523" y="25745"/>
                </a:cubicBezTo>
                <a:lnTo>
                  <a:pt x="42523" y="25748"/>
                </a:lnTo>
                <a:cubicBezTo>
                  <a:pt x="42523" y="25747"/>
                  <a:pt x="42523" y="25747"/>
                  <a:pt x="42521" y="25745"/>
                </a:cubicBezTo>
                <a:cubicBezTo>
                  <a:pt x="42473" y="25820"/>
                  <a:pt x="42402" y="25890"/>
                  <a:pt x="42381" y="25972"/>
                </a:cubicBezTo>
                <a:cubicBezTo>
                  <a:pt x="42342" y="25984"/>
                  <a:pt x="42351" y="26010"/>
                  <a:pt x="42345" y="26032"/>
                </a:cubicBezTo>
                <a:cubicBezTo>
                  <a:pt x="42331" y="26050"/>
                  <a:pt x="42318" y="26069"/>
                  <a:pt x="42304" y="26086"/>
                </a:cubicBezTo>
                <a:cubicBezTo>
                  <a:pt x="42216" y="26211"/>
                  <a:pt x="42129" y="26334"/>
                  <a:pt x="42042" y="26455"/>
                </a:cubicBezTo>
                <a:cubicBezTo>
                  <a:pt x="42007" y="26468"/>
                  <a:pt x="41994" y="26501"/>
                  <a:pt x="41980" y="26534"/>
                </a:cubicBezTo>
                <a:cubicBezTo>
                  <a:pt x="41863" y="26454"/>
                  <a:pt x="41744" y="26375"/>
                  <a:pt x="41628" y="26294"/>
                </a:cubicBezTo>
                <a:cubicBezTo>
                  <a:pt x="41526" y="26105"/>
                  <a:pt x="41290" y="26027"/>
                  <a:pt x="41130" y="25886"/>
                </a:cubicBezTo>
                <a:cubicBezTo>
                  <a:pt x="40782" y="25574"/>
                  <a:pt x="40393" y="25290"/>
                  <a:pt x="40020" y="24997"/>
                </a:cubicBezTo>
                <a:cubicBezTo>
                  <a:pt x="40013" y="24922"/>
                  <a:pt x="39934" y="24911"/>
                  <a:pt x="39870" y="24888"/>
                </a:cubicBezTo>
                <a:lnTo>
                  <a:pt x="39870" y="24889"/>
                </a:lnTo>
                <a:cubicBezTo>
                  <a:pt x="39358" y="24340"/>
                  <a:pt x="38785" y="23841"/>
                  <a:pt x="38167" y="23376"/>
                </a:cubicBezTo>
                <a:cubicBezTo>
                  <a:pt x="38114" y="23316"/>
                  <a:pt x="38122" y="23206"/>
                  <a:pt x="37992" y="23206"/>
                </a:cubicBezTo>
                <a:cubicBezTo>
                  <a:pt x="37980" y="23193"/>
                  <a:pt x="37969" y="23180"/>
                  <a:pt x="37958" y="23166"/>
                </a:cubicBezTo>
                <a:cubicBezTo>
                  <a:pt x="37983" y="23130"/>
                  <a:pt x="38005" y="23093"/>
                  <a:pt x="38021" y="23056"/>
                </a:cubicBezTo>
                <a:lnTo>
                  <a:pt x="38021" y="23056"/>
                </a:lnTo>
                <a:lnTo>
                  <a:pt x="38015" y="23061"/>
                </a:lnTo>
                <a:cubicBezTo>
                  <a:pt x="38016" y="23058"/>
                  <a:pt x="38019" y="23057"/>
                  <a:pt x="38021" y="23054"/>
                </a:cubicBezTo>
                <a:cubicBezTo>
                  <a:pt x="38235" y="22869"/>
                  <a:pt x="38378" y="22649"/>
                  <a:pt x="38549" y="22446"/>
                </a:cubicBezTo>
                <a:lnTo>
                  <a:pt x="38550" y="22446"/>
                </a:lnTo>
                <a:lnTo>
                  <a:pt x="38775" y="22171"/>
                </a:lnTo>
                <a:lnTo>
                  <a:pt x="38775" y="22174"/>
                </a:lnTo>
                <a:cubicBezTo>
                  <a:pt x="38882" y="22068"/>
                  <a:pt x="38902" y="21970"/>
                  <a:pt x="38788" y="21917"/>
                </a:cubicBezTo>
                <a:cubicBezTo>
                  <a:pt x="38763" y="21905"/>
                  <a:pt x="38739" y="21900"/>
                  <a:pt x="38717" y="21900"/>
                </a:cubicBezTo>
                <a:cubicBezTo>
                  <a:pt x="38635" y="21900"/>
                  <a:pt x="38572" y="21972"/>
                  <a:pt x="38514" y="22041"/>
                </a:cubicBezTo>
                <a:cubicBezTo>
                  <a:pt x="38489" y="22071"/>
                  <a:pt x="38463" y="22104"/>
                  <a:pt x="38439" y="22134"/>
                </a:cubicBezTo>
                <a:lnTo>
                  <a:pt x="38437" y="22134"/>
                </a:lnTo>
                <a:cubicBezTo>
                  <a:pt x="38378" y="22169"/>
                  <a:pt x="38331" y="22211"/>
                  <a:pt x="38321" y="22270"/>
                </a:cubicBezTo>
                <a:cubicBezTo>
                  <a:pt x="38301" y="22297"/>
                  <a:pt x="38280" y="22325"/>
                  <a:pt x="38258" y="22353"/>
                </a:cubicBezTo>
                <a:cubicBezTo>
                  <a:pt x="38234" y="22377"/>
                  <a:pt x="38202" y="22398"/>
                  <a:pt x="38181" y="22426"/>
                </a:cubicBezTo>
                <a:cubicBezTo>
                  <a:pt x="38036" y="22600"/>
                  <a:pt x="37897" y="22778"/>
                  <a:pt x="37761" y="22957"/>
                </a:cubicBezTo>
                <a:cubicBezTo>
                  <a:pt x="37611" y="22811"/>
                  <a:pt x="37446" y="22675"/>
                  <a:pt x="37268" y="22549"/>
                </a:cubicBezTo>
                <a:cubicBezTo>
                  <a:pt x="37243" y="22519"/>
                  <a:pt x="37220" y="22489"/>
                  <a:pt x="37199" y="22457"/>
                </a:cubicBezTo>
                <a:cubicBezTo>
                  <a:pt x="37199" y="22457"/>
                  <a:pt x="37197" y="22457"/>
                  <a:pt x="37197" y="22460"/>
                </a:cubicBezTo>
                <a:lnTo>
                  <a:pt x="37197" y="22457"/>
                </a:lnTo>
                <a:cubicBezTo>
                  <a:pt x="37040" y="22324"/>
                  <a:pt x="36878" y="22189"/>
                  <a:pt x="36721" y="22056"/>
                </a:cubicBezTo>
                <a:cubicBezTo>
                  <a:pt x="36646" y="21989"/>
                  <a:pt x="36573" y="21919"/>
                  <a:pt x="36497" y="21852"/>
                </a:cubicBezTo>
                <a:cubicBezTo>
                  <a:pt x="36510" y="21837"/>
                  <a:pt x="36520" y="21823"/>
                  <a:pt x="36533" y="21809"/>
                </a:cubicBezTo>
                <a:cubicBezTo>
                  <a:pt x="36578" y="21754"/>
                  <a:pt x="36623" y="21698"/>
                  <a:pt x="36666" y="21644"/>
                </a:cubicBezTo>
                <a:lnTo>
                  <a:pt x="36666" y="21641"/>
                </a:lnTo>
                <a:cubicBezTo>
                  <a:pt x="36666" y="21641"/>
                  <a:pt x="36666" y="21644"/>
                  <a:pt x="36668" y="21644"/>
                </a:cubicBezTo>
                <a:lnTo>
                  <a:pt x="36738" y="21562"/>
                </a:lnTo>
                <a:cubicBezTo>
                  <a:pt x="36817" y="21474"/>
                  <a:pt x="36892" y="21382"/>
                  <a:pt x="36971" y="21290"/>
                </a:cubicBezTo>
                <a:cubicBezTo>
                  <a:pt x="36983" y="21288"/>
                  <a:pt x="36988" y="21280"/>
                  <a:pt x="36986" y="21273"/>
                </a:cubicBezTo>
                <a:lnTo>
                  <a:pt x="36986" y="21272"/>
                </a:lnTo>
                <a:cubicBezTo>
                  <a:pt x="37203" y="21067"/>
                  <a:pt x="37362" y="20835"/>
                  <a:pt x="37550" y="20616"/>
                </a:cubicBezTo>
                <a:cubicBezTo>
                  <a:pt x="37587" y="20570"/>
                  <a:pt x="37625" y="20523"/>
                  <a:pt x="37664" y="20477"/>
                </a:cubicBezTo>
                <a:cubicBezTo>
                  <a:pt x="37716" y="20414"/>
                  <a:pt x="37769" y="20350"/>
                  <a:pt x="37820" y="20287"/>
                </a:cubicBezTo>
                <a:cubicBezTo>
                  <a:pt x="37935" y="20145"/>
                  <a:pt x="38078" y="20016"/>
                  <a:pt x="38148" y="19859"/>
                </a:cubicBezTo>
                <a:lnTo>
                  <a:pt x="38148" y="19859"/>
                </a:lnTo>
                <a:lnTo>
                  <a:pt x="38135" y="19872"/>
                </a:lnTo>
                <a:cubicBezTo>
                  <a:pt x="38138" y="19866"/>
                  <a:pt x="38142" y="19863"/>
                  <a:pt x="38145" y="19857"/>
                </a:cubicBezTo>
                <a:cubicBezTo>
                  <a:pt x="38363" y="19673"/>
                  <a:pt x="38503" y="19454"/>
                  <a:pt x="38675" y="19248"/>
                </a:cubicBezTo>
                <a:lnTo>
                  <a:pt x="38678" y="19248"/>
                </a:lnTo>
                <a:cubicBezTo>
                  <a:pt x="38752" y="19156"/>
                  <a:pt x="38828" y="19064"/>
                  <a:pt x="38902" y="18976"/>
                </a:cubicBezTo>
                <a:lnTo>
                  <a:pt x="38902" y="18974"/>
                </a:lnTo>
                <a:cubicBezTo>
                  <a:pt x="39010" y="18868"/>
                  <a:pt x="39028" y="18774"/>
                  <a:pt x="38914" y="18718"/>
                </a:cubicBezTo>
                <a:cubicBezTo>
                  <a:pt x="38888" y="18706"/>
                  <a:pt x="38865" y="18700"/>
                  <a:pt x="38842" y="18700"/>
                </a:cubicBezTo>
                <a:cubicBezTo>
                  <a:pt x="38760" y="18700"/>
                  <a:pt x="38697" y="18772"/>
                  <a:pt x="38639" y="18841"/>
                </a:cubicBezTo>
                <a:cubicBezTo>
                  <a:pt x="38613" y="18871"/>
                  <a:pt x="38587" y="18904"/>
                  <a:pt x="38565" y="18934"/>
                </a:cubicBezTo>
                <a:lnTo>
                  <a:pt x="38563" y="18934"/>
                </a:lnTo>
                <a:cubicBezTo>
                  <a:pt x="38502" y="18970"/>
                  <a:pt x="38456" y="19011"/>
                  <a:pt x="38446" y="19070"/>
                </a:cubicBezTo>
                <a:cubicBezTo>
                  <a:pt x="38449" y="19069"/>
                  <a:pt x="38451" y="19069"/>
                  <a:pt x="38453" y="19067"/>
                </a:cubicBezTo>
                <a:lnTo>
                  <a:pt x="38453" y="19067"/>
                </a:lnTo>
                <a:lnTo>
                  <a:pt x="38449" y="19072"/>
                </a:lnTo>
                <a:cubicBezTo>
                  <a:pt x="38427" y="19099"/>
                  <a:pt x="38406" y="19126"/>
                  <a:pt x="38384" y="19155"/>
                </a:cubicBezTo>
                <a:lnTo>
                  <a:pt x="38381" y="19155"/>
                </a:lnTo>
                <a:cubicBezTo>
                  <a:pt x="38357" y="19179"/>
                  <a:pt x="38328" y="19200"/>
                  <a:pt x="38307" y="19228"/>
                </a:cubicBezTo>
                <a:cubicBezTo>
                  <a:pt x="37869" y="19757"/>
                  <a:pt x="37482" y="20308"/>
                  <a:pt x="37067" y="20850"/>
                </a:cubicBezTo>
                <a:cubicBezTo>
                  <a:pt x="36963" y="20976"/>
                  <a:pt x="36857" y="21103"/>
                  <a:pt x="36754" y="21230"/>
                </a:cubicBezTo>
                <a:cubicBezTo>
                  <a:pt x="36709" y="21286"/>
                  <a:pt x="36662" y="21343"/>
                  <a:pt x="36616" y="21398"/>
                </a:cubicBezTo>
                <a:cubicBezTo>
                  <a:pt x="36570" y="21462"/>
                  <a:pt x="36526" y="21530"/>
                  <a:pt x="36482" y="21594"/>
                </a:cubicBezTo>
                <a:cubicBezTo>
                  <a:pt x="36433" y="21633"/>
                  <a:pt x="36397" y="21677"/>
                  <a:pt x="36363" y="21723"/>
                </a:cubicBezTo>
                <a:cubicBezTo>
                  <a:pt x="36131" y="21512"/>
                  <a:pt x="35888" y="21312"/>
                  <a:pt x="35610" y="21140"/>
                </a:cubicBezTo>
                <a:cubicBezTo>
                  <a:pt x="35577" y="21089"/>
                  <a:pt x="35558" y="21028"/>
                  <a:pt x="35469" y="21028"/>
                </a:cubicBezTo>
                <a:cubicBezTo>
                  <a:pt x="35465" y="21028"/>
                  <a:pt x="35461" y="21028"/>
                  <a:pt x="35457" y="21028"/>
                </a:cubicBezTo>
                <a:cubicBezTo>
                  <a:pt x="35432" y="21000"/>
                  <a:pt x="35408" y="20968"/>
                  <a:pt x="35385" y="20938"/>
                </a:cubicBezTo>
                <a:lnTo>
                  <a:pt x="35382" y="20938"/>
                </a:lnTo>
                <a:cubicBezTo>
                  <a:pt x="35094" y="20724"/>
                  <a:pt x="34807" y="20509"/>
                  <a:pt x="34516" y="20294"/>
                </a:cubicBezTo>
                <a:cubicBezTo>
                  <a:pt x="34476" y="20184"/>
                  <a:pt x="34350" y="20152"/>
                  <a:pt x="34237" y="20107"/>
                </a:cubicBezTo>
                <a:cubicBezTo>
                  <a:pt x="33713" y="19700"/>
                  <a:pt x="33163" y="19319"/>
                  <a:pt x="32565" y="18986"/>
                </a:cubicBezTo>
                <a:lnTo>
                  <a:pt x="32562" y="18986"/>
                </a:lnTo>
                <a:cubicBezTo>
                  <a:pt x="32317" y="18833"/>
                  <a:pt x="32073" y="18678"/>
                  <a:pt x="31829" y="18525"/>
                </a:cubicBezTo>
                <a:cubicBezTo>
                  <a:pt x="31045" y="18045"/>
                  <a:pt x="30242" y="17586"/>
                  <a:pt x="29344" y="17231"/>
                </a:cubicBezTo>
                <a:cubicBezTo>
                  <a:pt x="28952" y="17027"/>
                  <a:pt x="28535" y="16857"/>
                  <a:pt x="28074" y="16745"/>
                </a:cubicBezTo>
                <a:cubicBezTo>
                  <a:pt x="27562" y="16521"/>
                  <a:pt x="26999" y="16369"/>
                  <a:pt x="26409" y="16257"/>
                </a:cubicBezTo>
                <a:lnTo>
                  <a:pt x="26406" y="16257"/>
                </a:lnTo>
                <a:cubicBezTo>
                  <a:pt x="26290" y="16218"/>
                  <a:pt x="26180" y="16167"/>
                  <a:pt x="26041" y="16167"/>
                </a:cubicBezTo>
                <a:cubicBezTo>
                  <a:pt x="26018" y="16167"/>
                  <a:pt x="25995" y="16168"/>
                  <a:pt x="25970" y="16171"/>
                </a:cubicBezTo>
                <a:cubicBezTo>
                  <a:pt x="25938" y="16168"/>
                  <a:pt x="25905" y="16163"/>
                  <a:pt x="25874" y="16158"/>
                </a:cubicBezTo>
                <a:cubicBezTo>
                  <a:pt x="25251" y="15984"/>
                  <a:pt x="24580" y="15901"/>
                  <a:pt x="23897" y="15846"/>
                </a:cubicBezTo>
                <a:cubicBezTo>
                  <a:pt x="23572" y="15758"/>
                  <a:pt x="23211" y="15760"/>
                  <a:pt x="22849" y="15758"/>
                </a:cubicBezTo>
                <a:cubicBezTo>
                  <a:pt x="22489" y="15717"/>
                  <a:pt x="22120" y="15700"/>
                  <a:pt x="21746" y="15700"/>
                </a:cubicBezTo>
                <a:cubicBezTo>
                  <a:pt x="21655" y="15700"/>
                  <a:pt x="21563" y="15701"/>
                  <a:pt x="21471" y="15703"/>
                </a:cubicBezTo>
                <a:lnTo>
                  <a:pt x="21468" y="15705"/>
                </a:lnTo>
                <a:lnTo>
                  <a:pt x="21468" y="15703"/>
                </a:lnTo>
                <a:cubicBezTo>
                  <a:pt x="21346" y="15700"/>
                  <a:pt x="21223" y="15700"/>
                  <a:pt x="21101" y="15699"/>
                </a:cubicBezTo>
                <a:cubicBezTo>
                  <a:pt x="20927" y="15710"/>
                  <a:pt x="20749" y="15720"/>
                  <a:pt x="20573" y="15732"/>
                </a:cubicBezTo>
                <a:cubicBezTo>
                  <a:pt x="20489" y="15728"/>
                  <a:pt x="20404" y="15726"/>
                  <a:pt x="20319" y="15726"/>
                </a:cubicBezTo>
                <a:cubicBezTo>
                  <a:pt x="20185" y="15726"/>
                  <a:pt x="20050" y="15731"/>
                  <a:pt x="19913" y="15740"/>
                </a:cubicBezTo>
                <a:cubicBezTo>
                  <a:pt x="19910" y="15739"/>
                  <a:pt x="19906" y="15739"/>
                  <a:pt x="19903" y="15736"/>
                </a:cubicBezTo>
                <a:cubicBezTo>
                  <a:pt x="19876" y="15721"/>
                  <a:pt x="19852" y="15715"/>
                  <a:pt x="19831" y="15715"/>
                </a:cubicBezTo>
                <a:cubicBezTo>
                  <a:pt x="19799" y="15715"/>
                  <a:pt x="19773" y="15730"/>
                  <a:pt x="19757" y="15756"/>
                </a:cubicBezTo>
                <a:cubicBezTo>
                  <a:pt x="19677" y="15765"/>
                  <a:pt x="19597" y="15776"/>
                  <a:pt x="19514" y="15791"/>
                </a:cubicBezTo>
                <a:lnTo>
                  <a:pt x="19514" y="15789"/>
                </a:lnTo>
                <a:cubicBezTo>
                  <a:pt x="19426" y="15791"/>
                  <a:pt x="19338" y="15793"/>
                  <a:pt x="19247" y="15796"/>
                </a:cubicBezTo>
                <a:cubicBezTo>
                  <a:pt x="18811" y="15815"/>
                  <a:pt x="18367" y="15886"/>
                  <a:pt x="17923" y="15977"/>
                </a:cubicBezTo>
                <a:lnTo>
                  <a:pt x="17922" y="15977"/>
                </a:lnTo>
                <a:cubicBezTo>
                  <a:pt x="17884" y="15966"/>
                  <a:pt x="17844" y="15961"/>
                  <a:pt x="17805" y="15961"/>
                </a:cubicBezTo>
                <a:cubicBezTo>
                  <a:pt x="17644" y="15961"/>
                  <a:pt x="17475" y="16035"/>
                  <a:pt x="17312" y="16063"/>
                </a:cubicBezTo>
                <a:lnTo>
                  <a:pt x="16844" y="16164"/>
                </a:lnTo>
                <a:lnTo>
                  <a:pt x="16844" y="16163"/>
                </a:lnTo>
                <a:cubicBezTo>
                  <a:pt x="16808" y="16153"/>
                  <a:pt x="16772" y="16149"/>
                  <a:pt x="16736" y="16149"/>
                </a:cubicBezTo>
                <a:cubicBezTo>
                  <a:pt x="16582" y="16149"/>
                  <a:pt x="16425" y="16227"/>
                  <a:pt x="16267" y="16280"/>
                </a:cubicBezTo>
                <a:cubicBezTo>
                  <a:pt x="15860" y="16292"/>
                  <a:pt x="15455" y="16472"/>
                  <a:pt x="15050" y="16559"/>
                </a:cubicBezTo>
                <a:lnTo>
                  <a:pt x="15050" y="16562"/>
                </a:lnTo>
                <a:lnTo>
                  <a:pt x="15047" y="16562"/>
                </a:lnTo>
                <a:cubicBezTo>
                  <a:pt x="14543" y="16651"/>
                  <a:pt x="14045" y="16810"/>
                  <a:pt x="13548" y="16977"/>
                </a:cubicBezTo>
                <a:lnTo>
                  <a:pt x="13548" y="16974"/>
                </a:lnTo>
                <a:cubicBezTo>
                  <a:pt x="12649" y="17242"/>
                  <a:pt x="11760" y="17551"/>
                  <a:pt x="10879" y="17896"/>
                </a:cubicBezTo>
                <a:lnTo>
                  <a:pt x="10877" y="17898"/>
                </a:lnTo>
                <a:cubicBezTo>
                  <a:pt x="10788" y="17936"/>
                  <a:pt x="10701" y="17974"/>
                  <a:pt x="10612" y="18009"/>
                </a:cubicBezTo>
                <a:cubicBezTo>
                  <a:pt x="9424" y="18440"/>
                  <a:pt x="8275" y="18990"/>
                  <a:pt x="7145" y="19570"/>
                </a:cubicBezTo>
                <a:cubicBezTo>
                  <a:pt x="5868" y="20224"/>
                  <a:pt x="4616" y="20928"/>
                  <a:pt x="3409" y="21703"/>
                </a:cubicBezTo>
                <a:cubicBezTo>
                  <a:pt x="3266" y="21405"/>
                  <a:pt x="3107" y="21117"/>
                  <a:pt x="2825" y="20903"/>
                </a:cubicBezTo>
                <a:cubicBezTo>
                  <a:pt x="2764" y="20858"/>
                  <a:pt x="2698" y="20833"/>
                  <a:pt x="2626" y="20833"/>
                </a:cubicBezTo>
                <a:cubicBezTo>
                  <a:pt x="2566" y="20833"/>
                  <a:pt x="2502" y="20850"/>
                  <a:pt x="2434" y="20887"/>
                </a:cubicBezTo>
                <a:cubicBezTo>
                  <a:pt x="2245" y="20990"/>
                  <a:pt x="2069" y="21117"/>
                  <a:pt x="2046" y="21316"/>
                </a:cubicBezTo>
                <a:lnTo>
                  <a:pt x="2045" y="21316"/>
                </a:lnTo>
                <a:cubicBezTo>
                  <a:pt x="1987" y="21570"/>
                  <a:pt x="2045" y="21781"/>
                  <a:pt x="2191" y="21960"/>
                </a:cubicBezTo>
                <a:cubicBezTo>
                  <a:pt x="2176" y="22062"/>
                  <a:pt x="2271" y="22105"/>
                  <a:pt x="2314" y="22174"/>
                </a:cubicBezTo>
                <a:cubicBezTo>
                  <a:pt x="2348" y="22228"/>
                  <a:pt x="2382" y="22285"/>
                  <a:pt x="2414" y="22341"/>
                </a:cubicBezTo>
                <a:cubicBezTo>
                  <a:pt x="2191" y="22484"/>
                  <a:pt x="1974" y="22635"/>
                  <a:pt x="1765" y="22794"/>
                </a:cubicBezTo>
                <a:cubicBezTo>
                  <a:pt x="1767" y="22794"/>
                  <a:pt x="1768" y="22794"/>
                  <a:pt x="1770" y="22796"/>
                </a:cubicBezTo>
                <a:lnTo>
                  <a:pt x="1765" y="22796"/>
                </a:lnTo>
                <a:cubicBezTo>
                  <a:pt x="1708" y="22828"/>
                  <a:pt x="1648" y="22857"/>
                  <a:pt x="1595" y="22894"/>
                </a:cubicBezTo>
                <a:cubicBezTo>
                  <a:pt x="1064" y="23283"/>
                  <a:pt x="532" y="23673"/>
                  <a:pt x="0" y="24063"/>
                </a:cubicBezTo>
                <a:cubicBezTo>
                  <a:pt x="45" y="24149"/>
                  <a:pt x="92" y="24232"/>
                  <a:pt x="136" y="24317"/>
                </a:cubicBezTo>
                <a:cubicBezTo>
                  <a:pt x="181" y="24272"/>
                  <a:pt x="221" y="24222"/>
                  <a:pt x="271" y="24185"/>
                </a:cubicBezTo>
                <a:cubicBezTo>
                  <a:pt x="864" y="23731"/>
                  <a:pt x="1458" y="23283"/>
                  <a:pt x="2052" y="22832"/>
                </a:cubicBezTo>
                <a:cubicBezTo>
                  <a:pt x="2075" y="22818"/>
                  <a:pt x="2096" y="22804"/>
                  <a:pt x="2118" y="22789"/>
                </a:cubicBezTo>
                <a:cubicBezTo>
                  <a:pt x="2234" y="22725"/>
                  <a:pt x="2350" y="22660"/>
                  <a:pt x="2467" y="22593"/>
                </a:cubicBezTo>
                <a:cubicBezTo>
                  <a:pt x="2488" y="22577"/>
                  <a:pt x="2510" y="22563"/>
                  <a:pt x="2533" y="22547"/>
                </a:cubicBezTo>
                <a:cubicBezTo>
                  <a:pt x="2656" y="22755"/>
                  <a:pt x="2790" y="22955"/>
                  <a:pt x="2984" y="23120"/>
                </a:cubicBezTo>
                <a:cubicBezTo>
                  <a:pt x="2984" y="23120"/>
                  <a:pt x="2984" y="23121"/>
                  <a:pt x="2982" y="23121"/>
                </a:cubicBezTo>
                <a:cubicBezTo>
                  <a:pt x="3007" y="23147"/>
                  <a:pt x="3035" y="23171"/>
                  <a:pt x="3061" y="23197"/>
                </a:cubicBezTo>
                <a:lnTo>
                  <a:pt x="3062" y="23197"/>
                </a:lnTo>
                <a:cubicBezTo>
                  <a:pt x="3085" y="23234"/>
                  <a:pt x="3111" y="23273"/>
                  <a:pt x="3134" y="23313"/>
                </a:cubicBezTo>
                <a:cubicBezTo>
                  <a:pt x="3135" y="23316"/>
                  <a:pt x="3137" y="23320"/>
                  <a:pt x="3140" y="23322"/>
                </a:cubicBezTo>
                <a:cubicBezTo>
                  <a:pt x="3166" y="23348"/>
                  <a:pt x="3191" y="23370"/>
                  <a:pt x="3218" y="23395"/>
                </a:cubicBezTo>
                <a:cubicBezTo>
                  <a:pt x="3233" y="23479"/>
                  <a:pt x="3244" y="23562"/>
                  <a:pt x="3257" y="23644"/>
                </a:cubicBezTo>
                <a:cubicBezTo>
                  <a:pt x="3091" y="23751"/>
                  <a:pt x="2925" y="23860"/>
                  <a:pt x="2756" y="23966"/>
                </a:cubicBezTo>
                <a:lnTo>
                  <a:pt x="2756" y="23967"/>
                </a:lnTo>
                <a:lnTo>
                  <a:pt x="2755" y="23967"/>
                </a:lnTo>
                <a:cubicBezTo>
                  <a:pt x="2385" y="24275"/>
                  <a:pt x="1939" y="24507"/>
                  <a:pt x="1598" y="24843"/>
                </a:cubicBezTo>
                <a:lnTo>
                  <a:pt x="1597" y="24843"/>
                </a:lnTo>
                <a:cubicBezTo>
                  <a:pt x="1262" y="24984"/>
                  <a:pt x="1073" y="25294"/>
                  <a:pt x="739" y="25438"/>
                </a:cubicBezTo>
                <a:cubicBezTo>
                  <a:pt x="785" y="25523"/>
                  <a:pt x="831" y="25607"/>
                  <a:pt x="875" y="25691"/>
                </a:cubicBezTo>
                <a:cubicBezTo>
                  <a:pt x="1061" y="25462"/>
                  <a:pt x="1355" y="25326"/>
                  <a:pt x="1561" y="25115"/>
                </a:cubicBezTo>
                <a:lnTo>
                  <a:pt x="1562" y="25113"/>
                </a:lnTo>
                <a:lnTo>
                  <a:pt x="1562" y="25115"/>
                </a:lnTo>
                <a:cubicBezTo>
                  <a:pt x="1767" y="25017"/>
                  <a:pt x="1924" y="24874"/>
                  <a:pt x="2073" y="24719"/>
                </a:cubicBezTo>
                <a:lnTo>
                  <a:pt x="2073" y="24718"/>
                </a:lnTo>
                <a:cubicBezTo>
                  <a:pt x="2139" y="24679"/>
                  <a:pt x="2205" y="24639"/>
                  <a:pt x="2274" y="24597"/>
                </a:cubicBezTo>
                <a:lnTo>
                  <a:pt x="2275" y="24597"/>
                </a:lnTo>
                <a:cubicBezTo>
                  <a:pt x="2514" y="24424"/>
                  <a:pt x="2753" y="24254"/>
                  <a:pt x="2992" y="24082"/>
                </a:cubicBezTo>
                <a:lnTo>
                  <a:pt x="2994" y="24082"/>
                </a:lnTo>
                <a:cubicBezTo>
                  <a:pt x="3041" y="24056"/>
                  <a:pt x="3090" y="24030"/>
                  <a:pt x="3135" y="24003"/>
                </a:cubicBezTo>
                <a:cubicBezTo>
                  <a:pt x="3207" y="23986"/>
                  <a:pt x="3261" y="23950"/>
                  <a:pt x="3312" y="23907"/>
                </a:cubicBezTo>
                <a:cubicBezTo>
                  <a:pt x="3336" y="24007"/>
                  <a:pt x="3359" y="24108"/>
                  <a:pt x="3385" y="24209"/>
                </a:cubicBezTo>
                <a:lnTo>
                  <a:pt x="3385" y="24211"/>
                </a:lnTo>
                <a:lnTo>
                  <a:pt x="3383" y="24211"/>
                </a:lnTo>
                <a:cubicBezTo>
                  <a:pt x="3373" y="24318"/>
                  <a:pt x="3402" y="24414"/>
                  <a:pt x="3436" y="24507"/>
                </a:cubicBezTo>
                <a:cubicBezTo>
                  <a:pt x="3493" y="24715"/>
                  <a:pt x="3552" y="24924"/>
                  <a:pt x="3612" y="25131"/>
                </a:cubicBezTo>
                <a:cubicBezTo>
                  <a:pt x="3499" y="25188"/>
                  <a:pt x="3393" y="25254"/>
                  <a:pt x="3322" y="25363"/>
                </a:cubicBezTo>
                <a:lnTo>
                  <a:pt x="3113" y="25482"/>
                </a:lnTo>
                <a:cubicBezTo>
                  <a:pt x="2951" y="25541"/>
                  <a:pt x="2915" y="25740"/>
                  <a:pt x="2719" y="25760"/>
                </a:cubicBezTo>
                <a:cubicBezTo>
                  <a:pt x="2589" y="25860"/>
                  <a:pt x="2457" y="25962"/>
                  <a:pt x="2327" y="26063"/>
                </a:cubicBezTo>
                <a:cubicBezTo>
                  <a:pt x="2242" y="26122"/>
                  <a:pt x="2159" y="26179"/>
                  <a:pt x="2075" y="26239"/>
                </a:cubicBezTo>
                <a:cubicBezTo>
                  <a:pt x="1851" y="26390"/>
                  <a:pt x="1680" y="26597"/>
                  <a:pt x="1422" y="26712"/>
                </a:cubicBezTo>
                <a:cubicBezTo>
                  <a:pt x="1466" y="26798"/>
                  <a:pt x="1512" y="26881"/>
                  <a:pt x="1558" y="26965"/>
                </a:cubicBezTo>
                <a:cubicBezTo>
                  <a:pt x="1808" y="26677"/>
                  <a:pt x="2183" y="26501"/>
                  <a:pt x="2454" y="26232"/>
                </a:cubicBezTo>
                <a:cubicBezTo>
                  <a:pt x="2543" y="26168"/>
                  <a:pt x="2672" y="26136"/>
                  <a:pt x="2710" y="26026"/>
                </a:cubicBezTo>
                <a:lnTo>
                  <a:pt x="2712" y="26026"/>
                </a:lnTo>
                <a:cubicBezTo>
                  <a:pt x="2770" y="25989"/>
                  <a:pt x="2832" y="25953"/>
                  <a:pt x="2891" y="25914"/>
                </a:cubicBezTo>
                <a:cubicBezTo>
                  <a:pt x="3025" y="25863"/>
                  <a:pt x="3133" y="25783"/>
                  <a:pt x="3214" y="25677"/>
                </a:cubicBezTo>
                <a:cubicBezTo>
                  <a:pt x="3290" y="25635"/>
                  <a:pt x="3380" y="25617"/>
                  <a:pt x="3416" y="25532"/>
                </a:cubicBezTo>
                <a:cubicBezTo>
                  <a:pt x="3506" y="25475"/>
                  <a:pt x="3598" y="25418"/>
                  <a:pt x="3688" y="25360"/>
                </a:cubicBezTo>
                <a:cubicBezTo>
                  <a:pt x="3710" y="25416"/>
                  <a:pt x="3734" y="25469"/>
                  <a:pt x="3765" y="25519"/>
                </a:cubicBezTo>
                <a:cubicBezTo>
                  <a:pt x="3929" y="25771"/>
                  <a:pt x="4110" y="26010"/>
                  <a:pt x="4465" y="26100"/>
                </a:cubicBezTo>
                <a:cubicBezTo>
                  <a:pt x="4488" y="26106"/>
                  <a:pt x="4514" y="26112"/>
                  <a:pt x="4537" y="26118"/>
                </a:cubicBezTo>
                <a:cubicBezTo>
                  <a:pt x="4471" y="26165"/>
                  <a:pt x="4404" y="26212"/>
                  <a:pt x="4339" y="26262"/>
                </a:cubicBezTo>
                <a:lnTo>
                  <a:pt x="4339" y="26264"/>
                </a:lnTo>
                <a:lnTo>
                  <a:pt x="4206" y="26339"/>
                </a:lnTo>
                <a:lnTo>
                  <a:pt x="4203" y="26339"/>
                </a:lnTo>
                <a:cubicBezTo>
                  <a:pt x="4138" y="26378"/>
                  <a:pt x="4065" y="26414"/>
                  <a:pt x="4003" y="26458"/>
                </a:cubicBezTo>
                <a:cubicBezTo>
                  <a:pt x="3352" y="26934"/>
                  <a:pt x="2700" y="27407"/>
                  <a:pt x="2052" y="27883"/>
                </a:cubicBezTo>
                <a:cubicBezTo>
                  <a:pt x="2096" y="27969"/>
                  <a:pt x="2142" y="28053"/>
                  <a:pt x="2188" y="28137"/>
                </a:cubicBezTo>
                <a:cubicBezTo>
                  <a:pt x="2891" y="27523"/>
                  <a:pt x="3671" y="26992"/>
                  <a:pt x="4445" y="26451"/>
                </a:cubicBezTo>
                <a:cubicBezTo>
                  <a:pt x="4580" y="26358"/>
                  <a:pt x="4723" y="26276"/>
                  <a:pt x="4860" y="26189"/>
                </a:cubicBezTo>
                <a:cubicBezTo>
                  <a:pt x="4883" y="26193"/>
                  <a:pt x="4908" y="26199"/>
                  <a:pt x="4931" y="26203"/>
                </a:cubicBezTo>
                <a:cubicBezTo>
                  <a:pt x="4989" y="26229"/>
                  <a:pt x="5056" y="26235"/>
                  <a:pt x="5126" y="26235"/>
                </a:cubicBezTo>
                <a:cubicBezTo>
                  <a:pt x="5179" y="26235"/>
                  <a:pt x="5233" y="26232"/>
                  <a:pt x="5287" y="26229"/>
                </a:cubicBezTo>
                <a:cubicBezTo>
                  <a:pt x="5470" y="26222"/>
                  <a:pt x="5641" y="26150"/>
                  <a:pt x="5805" y="26047"/>
                </a:cubicBezTo>
                <a:cubicBezTo>
                  <a:pt x="5853" y="26029"/>
                  <a:pt x="5900" y="26010"/>
                  <a:pt x="5947" y="25992"/>
                </a:cubicBezTo>
                <a:lnTo>
                  <a:pt x="5948" y="25992"/>
                </a:lnTo>
                <a:cubicBezTo>
                  <a:pt x="5967" y="26004"/>
                  <a:pt x="5986" y="26017"/>
                  <a:pt x="6004" y="26029"/>
                </a:cubicBezTo>
                <a:lnTo>
                  <a:pt x="6006" y="26029"/>
                </a:lnTo>
                <a:lnTo>
                  <a:pt x="6339" y="26384"/>
                </a:lnTo>
                <a:cubicBezTo>
                  <a:pt x="6365" y="26414"/>
                  <a:pt x="6392" y="26444"/>
                  <a:pt x="6419" y="26473"/>
                </a:cubicBezTo>
                <a:cubicBezTo>
                  <a:pt x="5735" y="26921"/>
                  <a:pt x="5031" y="27342"/>
                  <a:pt x="4374" y="27821"/>
                </a:cubicBezTo>
                <a:lnTo>
                  <a:pt x="4374" y="27823"/>
                </a:lnTo>
                <a:lnTo>
                  <a:pt x="4372" y="27823"/>
                </a:lnTo>
                <a:cubicBezTo>
                  <a:pt x="3808" y="28232"/>
                  <a:pt x="3243" y="28641"/>
                  <a:pt x="2679" y="29052"/>
                </a:cubicBezTo>
                <a:cubicBezTo>
                  <a:pt x="2707" y="29104"/>
                  <a:pt x="2735" y="29154"/>
                  <a:pt x="2762" y="29204"/>
                </a:cubicBezTo>
                <a:lnTo>
                  <a:pt x="2763" y="29204"/>
                </a:lnTo>
                <a:cubicBezTo>
                  <a:pt x="2782" y="29238"/>
                  <a:pt x="2799" y="29271"/>
                  <a:pt x="2819" y="29304"/>
                </a:cubicBezTo>
                <a:cubicBezTo>
                  <a:pt x="2899" y="29220"/>
                  <a:pt x="2982" y="29138"/>
                  <a:pt x="3062" y="29054"/>
                </a:cubicBezTo>
                <a:cubicBezTo>
                  <a:pt x="3601" y="28659"/>
                  <a:pt x="4139" y="28265"/>
                  <a:pt x="4679" y="27868"/>
                </a:cubicBezTo>
                <a:lnTo>
                  <a:pt x="4679" y="27867"/>
                </a:lnTo>
                <a:cubicBezTo>
                  <a:pt x="5284" y="27472"/>
                  <a:pt x="5890" y="27077"/>
                  <a:pt x="6494" y="26680"/>
                </a:cubicBezTo>
                <a:cubicBezTo>
                  <a:pt x="6511" y="26676"/>
                  <a:pt x="6530" y="26663"/>
                  <a:pt x="6557" y="26641"/>
                </a:cubicBezTo>
                <a:cubicBezTo>
                  <a:pt x="6561" y="26640"/>
                  <a:pt x="6563" y="26637"/>
                  <a:pt x="6565" y="26636"/>
                </a:cubicBezTo>
                <a:cubicBezTo>
                  <a:pt x="6597" y="26669"/>
                  <a:pt x="6626" y="26702"/>
                  <a:pt x="6656" y="26735"/>
                </a:cubicBezTo>
                <a:cubicBezTo>
                  <a:pt x="6734" y="26895"/>
                  <a:pt x="6816" y="27055"/>
                  <a:pt x="6859" y="27234"/>
                </a:cubicBezTo>
                <a:cubicBezTo>
                  <a:pt x="6873" y="27382"/>
                  <a:pt x="6890" y="27529"/>
                  <a:pt x="6843" y="27688"/>
                </a:cubicBezTo>
                <a:lnTo>
                  <a:pt x="6842" y="27688"/>
                </a:lnTo>
                <a:cubicBezTo>
                  <a:pt x="6835" y="27704"/>
                  <a:pt x="6827" y="27721"/>
                  <a:pt x="6820" y="27738"/>
                </a:cubicBezTo>
                <a:lnTo>
                  <a:pt x="6654" y="27916"/>
                </a:lnTo>
                <a:cubicBezTo>
                  <a:pt x="6598" y="27917"/>
                  <a:pt x="6554" y="27951"/>
                  <a:pt x="6511" y="27981"/>
                </a:cubicBezTo>
                <a:lnTo>
                  <a:pt x="6511" y="27983"/>
                </a:lnTo>
                <a:cubicBezTo>
                  <a:pt x="6454" y="27997"/>
                  <a:pt x="6397" y="28011"/>
                  <a:pt x="6336" y="28029"/>
                </a:cubicBezTo>
                <a:cubicBezTo>
                  <a:pt x="6308" y="28032"/>
                  <a:pt x="6280" y="28033"/>
                  <a:pt x="6254" y="28033"/>
                </a:cubicBezTo>
                <a:cubicBezTo>
                  <a:pt x="6016" y="28033"/>
                  <a:pt x="5894" y="27912"/>
                  <a:pt x="5820" y="27735"/>
                </a:cubicBezTo>
                <a:cubicBezTo>
                  <a:pt x="5785" y="27652"/>
                  <a:pt x="5811" y="27589"/>
                  <a:pt x="5913" y="27530"/>
                </a:cubicBezTo>
                <a:cubicBezTo>
                  <a:pt x="5914" y="27529"/>
                  <a:pt x="5914" y="27528"/>
                  <a:pt x="5917" y="27525"/>
                </a:cubicBezTo>
                <a:lnTo>
                  <a:pt x="5917" y="27525"/>
                </a:lnTo>
                <a:cubicBezTo>
                  <a:pt x="5917" y="27528"/>
                  <a:pt x="5914" y="27529"/>
                  <a:pt x="5914" y="27530"/>
                </a:cubicBezTo>
                <a:cubicBezTo>
                  <a:pt x="5938" y="27543"/>
                  <a:pt x="5960" y="27556"/>
                  <a:pt x="5983" y="27571"/>
                </a:cubicBezTo>
                <a:lnTo>
                  <a:pt x="6057" y="27645"/>
                </a:lnTo>
                <a:lnTo>
                  <a:pt x="6060" y="27644"/>
                </a:lnTo>
                <a:lnTo>
                  <a:pt x="6060" y="27645"/>
                </a:lnTo>
                <a:cubicBezTo>
                  <a:pt x="6090" y="27687"/>
                  <a:pt x="6129" y="27706"/>
                  <a:pt x="6176" y="27706"/>
                </a:cubicBezTo>
                <a:cubicBezTo>
                  <a:pt x="6214" y="27706"/>
                  <a:pt x="6258" y="27694"/>
                  <a:pt x="6306" y="27672"/>
                </a:cubicBezTo>
                <a:cubicBezTo>
                  <a:pt x="6470" y="27595"/>
                  <a:pt x="6494" y="27479"/>
                  <a:pt x="6475" y="27377"/>
                </a:cubicBezTo>
                <a:cubicBezTo>
                  <a:pt x="6452" y="27260"/>
                  <a:pt x="6390" y="27164"/>
                  <a:pt x="6231" y="27164"/>
                </a:cubicBezTo>
                <a:cubicBezTo>
                  <a:pt x="6215" y="27164"/>
                  <a:pt x="6197" y="27165"/>
                  <a:pt x="6179" y="27167"/>
                </a:cubicBezTo>
                <a:cubicBezTo>
                  <a:pt x="6167" y="27173"/>
                  <a:pt x="6155" y="27180"/>
                  <a:pt x="6142" y="27187"/>
                </a:cubicBezTo>
                <a:cubicBezTo>
                  <a:pt x="6110" y="27160"/>
                  <a:pt x="6076" y="27140"/>
                  <a:pt x="6035" y="27140"/>
                </a:cubicBezTo>
                <a:cubicBezTo>
                  <a:pt x="6003" y="27140"/>
                  <a:pt x="5967" y="27152"/>
                  <a:pt x="5926" y="27181"/>
                </a:cubicBezTo>
                <a:lnTo>
                  <a:pt x="5924" y="27181"/>
                </a:lnTo>
                <a:lnTo>
                  <a:pt x="5924" y="27180"/>
                </a:lnTo>
                <a:cubicBezTo>
                  <a:pt x="5696" y="27200"/>
                  <a:pt x="5609" y="27343"/>
                  <a:pt x="5538" y="27499"/>
                </a:cubicBezTo>
                <a:cubicBezTo>
                  <a:pt x="5413" y="27602"/>
                  <a:pt x="5447" y="27694"/>
                  <a:pt x="5473" y="27787"/>
                </a:cubicBezTo>
                <a:cubicBezTo>
                  <a:pt x="5462" y="27860"/>
                  <a:pt x="5487" y="27917"/>
                  <a:pt x="5532" y="27969"/>
                </a:cubicBezTo>
                <a:lnTo>
                  <a:pt x="5533" y="27969"/>
                </a:lnTo>
                <a:lnTo>
                  <a:pt x="5532" y="27971"/>
                </a:lnTo>
                <a:cubicBezTo>
                  <a:pt x="5642" y="28178"/>
                  <a:pt x="5804" y="28330"/>
                  <a:pt x="6112" y="28330"/>
                </a:cubicBezTo>
                <a:cubicBezTo>
                  <a:pt x="6127" y="28330"/>
                  <a:pt x="6142" y="28330"/>
                  <a:pt x="6157" y="28329"/>
                </a:cubicBezTo>
                <a:cubicBezTo>
                  <a:pt x="6174" y="28333"/>
                  <a:pt x="6191" y="28335"/>
                  <a:pt x="6208" y="28335"/>
                </a:cubicBezTo>
                <a:cubicBezTo>
                  <a:pt x="6235" y="28335"/>
                  <a:pt x="6262" y="28329"/>
                  <a:pt x="6291" y="28312"/>
                </a:cubicBezTo>
                <a:lnTo>
                  <a:pt x="6291" y="28311"/>
                </a:lnTo>
                <a:cubicBezTo>
                  <a:pt x="6505" y="28276"/>
                  <a:pt x="6709" y="28218"/>
                  <a:pt x="6883" y="28059"/>
                </a:cubicBezTo>
                <a:cubicBezTo>
                  <a:pt x="6933" y="28030"/>
                  <a:pt x="6976" y="27997"/>
                  <a:pt x="6983" y="27947"/>
                </a:cubicBezTo>
                <a:cubicBezTo>
                  <a:pt x="7074" y="27867"/>
                  <a:pt x="7167" y="27788"/>
                  <a:pt x="7127" y="27685"/>
                </a:cubicBezTo>
                <a:cubicBezTo>
                  <a:pt x="7264" y="27479"/>
                  <a:pt x="7180" y="27324"/>
                  <a:pt x="7114" y="27167"/>
                </a:cubicBezTo>
                <a:cubicBezTo>
                  <a:pt x="7112" y="27155"/>
                  <a:pt x="7107" y="27145"/>
                  <a:pt x="7098" y="27137"/>
                </a:cubicBezTo>
                <a:cubicBezTo>
                  <a:pt x="7101" y="27022"/>
                  <a:pt x="7059" y="26928"/>
                  <a:pt x="6993" y="26842"/>
                </a:cubicBezTo>
                <a:lnTo>
                  <a:pt x="6992" y="26842"/>
                </a:lnTo>
                <a:lnTo>
                  <a:pt x="6992" y="26840"/>
                </a:lnTo>
                <a:cubicBezTo>
                  <a:pt x="6962" y="26707"/>
                  <a:pt x="6886" y="26600"/>
                  <a:pt x="6802" y="26498"/>
                </a:cubicBezTo>
                <a:cubicBezTo>
                  <a:pt x="7523" y="26086"/>
                  <a:pt x="8243" y="25675"/>
                  <a:pt x="8962" y="25266"/>
                </a:cubicBezTo>
                <a:cubicBezTo>
                  <a:pt x="9053" y="25216"/>
                  <a:pt x="9146" y="25167"/>
                  <a:pt x="9238" y="25117"/>
                </a:cubicBezTo>
                <a:lnTo>
                  <a:pt x="9240" y="25117"/>
                </a:lnTo>
                <a:cubicBezTo>
                  <a:pt x="9642" y="24919"/>
                  <a:pt x="10064" y="24759"/>
                  <a:pt x="10436" y="24496"/>
                </a:cubicBezTo>
                <a:cubicBezTo>
                  <a:pt x="10498" y="24480"/>
                  <a:pt x="10565" y="24476"/>
                  <a:pt x="10617" y="24446"/>
                </a:cubicBezTo>
                <a:cubicBezTo>
                  <a:pt x="11354" y="24009"/>
                  <a:pt x="12154" y="23738"/>
                  <a:pt x="12924" y="23388"/>
                </a:cubicBezTo>
                <a:lnTo>
                  <a:pt x="12924" y="23390"/>
                </a:lnTo>
                <a:cubicBezTo>
                  <a:pt x="13072" y="23333"/>
                  <a:pt x="13221" y="23276"/>
                  <a:pt x="13371" y="23219"/>
                </a:cubicBezTo>
                <a:lnTo>
                  <a:pt x="13371" y="23216"/>
                </a:lnTo>
                <a:cubicBezTo>
                  <a:pt x="13441" y="23179"/>
                  <a:pt x="13513" y="23141"/>
                  <a:pt x="13580" y="23104"/>
                </a:cubicBezTo>
                <a:cubicBezTo>
                  <a:pt x="13606" y="23093"/>
                  <a:pt x="13630" y="23083"/>
                  <a:pt x="13656" y="23073"/>
                </a:cubicBezTo>
                <a:cubicBezTo>
                  <a:pt x="13672" y="23077"/>
                  <a:pt x="13687" y="23079"/>
                  <a:pt x="13703" y="23079"/>
                </a:cubicBezTo>
                <a:cubicBezTo>
                  <a:pt x="13742" y="23079"/>
                  <a:pt x="13780" y="23066"/>
                  <a:pt x="13820" y="23037"/>
                </a:cubicBezTo>
                <a:lnTo>
                  <a:pt x="13820" y="23040"/>
                </a:lnTo>
                <a:cubicBezTo>
                  <a:pt x="13891" y="23004"/>
                  <a:pt x="13962" y="22968"/>
                  <a:pt x="14031" y="22934"/>
                </a:cubicBezTo>
                <a:cubicBezTo>
                  <a:pt x="14039" y="22934"/>
                  <a:pt x="14047" y="22935"/>
                  <a:pt x="14056" y="22935"/>
                </a:cubicBezTo>
                <a:cubicBezTo>
                  <a:pt x="14208" y="22935"/>
                  <a:pt x="14338" y="22825"/>
                  <a:pt x="14480" y="22779"/>
                </a:cubicBezTo>
                <a:cubicBezTo>
                  <a:pt x="14493" y="22782"/>
                  <a:pt x="14506" y="22783"/>
                  <a:pt x="14518" y="22783"/>
                </a:cubicBezTo>
                <a:cubicBezTo>
                  <a:pt x="14619" y="22783"/>
                  <a:pt x="14699" y="22702"/>
                  <a:pt x="14790" y="22663"/>
                </a:cubicBezTo>
                <a:cubicBezTo>
                  <a:pt x="15418" y="22464"/>
                  <a:pt x="16046" y="22264"/>
                  <a:pt x="16675" y="22066"/>
                </a:cubicBezTo>
                <a:cubicBezTo>
                  <a:pt x="16676" y="22068"/>
                  <a:pt x="16678" y="22071"/>
                  <a:pt x="16679" y="22073"/>
                </a:cubicBezTo>
                <a:lnTo>
                  <a:pt x="16682" y="22075"/>
                </a:lnTo>
                <a:cubicBezTo>
                  <a:pt x="16679" y="22075"/>
                  <a:pt x="16679" y="22075"/>
                  <a:pt x="16678" y="22073"/>
                </a:cubicBezTo>
                <a:lnTo>
                  <a:pt x="16678" y="22073"/>
                </a:lnTo>
                <a:cubicBezTo>
                  <a:pt x="16734" y="22185"/>
                  <a:pt x="16789" y="22297"/>
                  <a:pt x="16847" y="22407"/>
                </a:cubicBezTo>
                <a:cubicBezTo>
                  <a:pt x="16782" y="22414"/>
                  <a:pt x="16718" y="22420"/>
                  <a:pt x="16653" y="22426"/>
                </a:cubicBezTo>
                <a:cubicBezTo>
                  <a:pt x="16642" y="22423"/>
                  <a:pt x="16631" y="22422"/>
                  <a:pt x="16619" y="22422"/>
                </a:cubicBezTo>
                <a:cubicBezTo>
                  <a:pt x="16579" y="22422"/>
                  <a:pt x="16537" y="22436"/>
                  <a:pt x="16496" y="22450"/>
                </a:cubicBezTo>
                <a:cubicBezTo>
                  <a:pt x="16381" y="22457"/>
                  <a:pt x="16267" y="22471"/>
                  <a:pt x="16155" y="22542"/>
                </a:cubicBezTo>
                <a:cubicBezTo>
                  <a:pt x="15996" y="22577"/>
                  <a:pt x="15896" y="22698"/>
                  <a:pt x="15774" y="22784"/>
                </a:cubicBezTo>
                <a:lnTo>
                  <a:pt x="15773" y="22784"/>
                </a:lnTo>
                <a:cubicBezTo>
                  <a:pt x="15482" y="23013"/>
                  <a:pt x="15527" y="23466"/>
                  <a:pt x="15826" y="23587"/>
                </a:cubicBezTo>
                <a:cubicBezTo>
                  <a:pt x="15880" y="23611"/>
                  <a:pt x="15937" y="23621"/>
                  <a:pt x="15996" y="23621"/>
                </a:cubicBezTo>
                <a:cubicBezTo>
                  <a:pt x="16111" y="23621"/>
                  <a:pt x="16234" y="23584"/>
                  <a:pt x="16357" y="23548"/>
                </a:cubicBezTo>
                <a:lnTo>
                  <a:pt x="16369" y="23548"/>
                </a:lnTo>
                <a:lnTo>
                  <a:pt x="16379" y="23542"/>
                </a:lnTo>
                <a:cubicBezTo>
                  <a:pt x="16379" y="23542"/>
                  <a:pt x="16379" y="23541"/>
                  <a:pt x="16381" y="23541"/>
                </a:cubicBezTo>
                <a:lnTo>
                  <a:pt x="16381" y="23544"/>
                </a:lnTo>
                <a:cubicBezTo>
                  <a:pt x="16512" y="23529"/>
                  <a:pt x="16629" y="23476"/>
                  <a:pt x="16742" y="23401"/>
                </a:cubicBezTo>
                <a:lnTo>
                  <a:pt x="16741" y="23401"/>
                </a:lnTo>
                <a:cubicBezTo>
                  <a:pt x="16782" y="23385"/>
                  <a:pt x="16820" y="23369"/>
                  <a:pt x="16835" y="23328"/>
                </a:cubicBezTo>
                <a:cubicBezTo>
                  <a:pt x="16885" y="23287"/>
                  <a:pt x="16934" y="23249"/>
                  <a:pt x="16984" y="23209"/>
                </a:cubicBezTo>
                <a:cubicBezTo>
                  <a:pt x="17137" y="23094"/>
                  <a:pt x="17186" y="22958"/>
                  <a:pt x="17202" y="22818"/>
                </a:cubicBezTo>
                <a:cubicBezTo>
                  <a:pt x="17219" y="22753"/>
                  <a:pt x="17206" y="22693"/>
                  <a:pt x="17193" y="22636"/>
                </a:cubicBezTo>
                <a:cubicBezTo>
                  <a:pt x="17215" y="22514"/>
                  <a:pt x="17116" y="22450"/>
                  <a:pt x="17077" y="22357"/>
                </a:cubicBezTo>
                <a:cubicBezTo>
                  <a:pt x="17056" y="22318"/>
                  <a:pt x="17033" y="22281"/>
                  <a:pt x="17011" y="22240"/>
                </a:cubicBezTo>
                <a:lnTo>
                  <a:pt x="17011" y="22238"/>
                </a:lnTo>
                <a:cubicBezTo>
                  <a:pt x="16970" y="22159"/>
                  <a:pt x="16927" y="22082"/>
                  <a:pt x="16885" y="22003"/>
                </a:cubicBezTo>
                <a:cubicBezTo>
                  <a:pt x="17624" y="21817"/>
                  <a:pt x="18364" y="21633"/>
                  <a:pt x="19103" y="21446"/>
                </a:cubicBezTo>
                <a:cubicBezTo>
                  <a:pt x="19726" y="21333"/>
                  <a:pt x="20350" y="21223"/>
                  <a:pt x="20974" y="21110"/>
                </a:cubicBezTo>
                <a:cubicBezTo>
                  <a:pt x="21014" y="21122"/>
                  <a:pt x="21055" y="21129"/>
                  <a:pt x="21098" y="21129"/>
                </a:cubicBezTo>
                <a:cubicBezTo>
                  <a:pt x="21149" y="21129"/>
                  <a:pt x="21202" y="21119"/>
                  <a:pt x="21259" y="21096"/>
                </a:cubicBezTo>
                <a:cubicBezTo>
                  <a:pt x="21260" y="21096"/>
                  <a:pt x="21260" y="21097"/>
                  <a:pt x="21263" y="21097"/>
                </a:cubicBezTo>
                <a:cubicBezTo>
                  <a:pt x="21277" y="21106"/>
                  <a:pt x="21292" y="21110"/>
                  <a:pt x="21307" y="21110"/>
                </a:cubicBezTo>
                <a:cubicBezTo>
                  <a:pt x="21337" y="21110"/>
                  <a:pt x="21368" y="21095"/>
                  <a:pt x="21400" y="21079"/>
                </a:cubicBezTo>
                <a:cubicBezTo>
                  <a:pt x="21403" y="21079"/>
                  <a:pt x="21406" y="21076"/>
                  <a:pt x="21409" y="21076"/>
                </a:cubicBezTo>
                <a:lnTo>
                  <a:pt x="21957" y="21033"/>
                </a:lnTo>
                <a:cubicBezTo>
                  <a:pt x="21959" y="21033"/>
                  <a:pt x="21959" y="21033"/>
                  <a:pt x="21960" y="21036"/>
                </a:cubicBezTo>
                <a:cubicBezTo>
                  <a:pt x="22311" y="21016"/>
                  <a:pt x="22663" y="20994"/>
                  <a:pt x="23014" y="20980"/>
                </a:cubicBezTo>
                <a:cubicBezTo>
                  <a:pt x="23328" y="20967"/>
                  <a:pt x="23641" y="20960"/>
                  <a:pt x="23951" y="20960"/>
                </a:cubicBezTo>
                <a:cubicBezTo>
                  <a:pt x="23979" y="20960"/>
                  <a:pt x="24008" y="20960"/>
                  <a:pt x="24036" y="20960"/>
                </a:cubicBezTo>
                <a:cubicBezTo>
                  <a:pt x="24034" y="21023"/>
                  <a:pt x="24026" y="21087"/>
                  <a:pt x="24054" y="21140"/>
                </a:cubicBezTo>
                <a:cubicBezTo>
                  <a:pt x="24023" y="21169"/>
                  <a:pt x="24050" y="21182"/>
                  <a:pt x="24059" y="21197"/>
                </a:cubicBezTo>
                <a:cubicBezTo>
                  <a:pt x="24059" y="21217"/>
                  <a:pt x="24059" y="21236"/>
                  <a:pt x="24057" y="21255"/>
                </a:cubicBezTo>
                <a:cubicBezTo>
                  <a:pt x="24056" y="21381"/>
                  <a:pt x="24052" y="21508"/>
                  <a:pt x="24050" y="21634"/>
                </a:cubicBezTo>
                <a:cubicBezTo>
                  <a:pt x="23994" y="21690"/>
                  <a:pt x="24120" y="21766"/>
                  <a:pt x="23970" y="21810"/>
                </a:cubicBezTo>
                <a:cubicBezTo>
                  <a:pt x="23901" y="21798"/>
                  <a:pt x="23850" y="21752"/>
                  <a:pt x="23772" y="21752"/>
                </a:cubicBezTo>
                <a:cubicBezTo>
                  <a:pt x="23767" y="21752"/>
                  <a:pt x="23763" y="21753"/>
                  <a:pt x="23758" y="21753"/>
                </a:cubicBezTo>
                <a:lnTo>
                  <a:pt x="23758" y="21754"/>
                </a:lnTo>
                <a:cubicBezTo>
                  <a:pt x="23715" y="21741"/>
                  <a:pt x="23672" y="21726"/>
                  <a:pt x="23624" y="21726"/>
                </a:cubicBezTo>
                <a:cubicBezTo>
                  <a:pt x="23599" y="21726"/>
                  <a:pt x="23572" y="21730"/>
                  <a:pt x="23543" y="21740"/>
                </a:cubicBezTo>
                <a:cubicBezTo>
                  <a:pt x="23504" y="21723"/>
                  <a:pt x="23463" y="21716"/>
                  <a:pt x="23422" y="21716"/>
                </a:cubicBezTo>
                <a:cubicBezTo>
                  <a:pt x="23337" y="21716"/>
                  <a:pt x="23248" y="21746"/>
                  <a:pt x="23157" y="21790"/>
                </a:cubicBezTo>
                <a:cubicBezTo>
                  <a:pt x="23118" y="21794"/>
                  <a:pt x="23075" y="21794"/>
                  <a:pt x="23047" y="21837"/>
                </a:cubicBezTo>
                <a:cubicBezTo>
                  <a:pt x="23024" y="21842"/>
                  <a:pt x="23002" y="21849"/>
                  <a:pt x="22978" y="21856"/>
                </a:cubicBezTo>
                <a:lnTo>
                  <a:pt x="22978" y="21859"/>
                </a:lnTo>
                <a:lnTo>
                  <a:pt x="22977" y="21859"/>
                </a:lnTo>
                <a:cubicBezTo>
                  <a:pt x="22889" y="21892"/>
                  <a:pt x="22813" y="21939"/>
                  <a:pt x="22762" y="22012"/>
                </a:cubicBezTo>
                <a:cubicBezTo>
                  <a:pt x="22649" y="22132"/>
                  <a:pt x="22567" y="22257"/>
                  <a:pt x="22580" y="22396"/>
                </a:cubicBezTo>
                <a:cubicBezTo>
                  <a:pt x="22574" y="22464"/>
                  <a:pt x="22551" y="22540"/>
                  <a:pt x="22587" y="22599"/>
                </a:cubicBezTo>
                <a:lnTo>
                  <a:pt x="22584" y="22599"/>
                </a:lnTo>
                <a:cubicBezTo>
                  <a:pt x="22611" y="22658"/>
                  <a:pt x="22616" y="22729"/>
                  <a:pt x="22702" y="22749"/>
                </a:cubicBezTo>
                <a:cubicBezTo>
                  <a:pt x="22742" y="22803"/>
                  <a:pt x="22812" y="22818"/>
                  <a:pt x="22890" y="22818"/>
                </a:cubicBezTo>
                <a:cubicBezTo>
                  <a:pt x="22897" y="22818"/>
                  <a:pt x="22905" y="22818"/>
                  <a:pt x="22912" y="22818"/>
                </a:cubicBezTo>
                <a:cubicBezTo>
                  <a:pt x="22982" y="22843"/>
                  <a:pt x="23058" y="22853"/>
                  <a:pt x="23141" y="22853"/>
                </a:cubicBezTo>
                <a:cubicBezTo>
                  <a:pt x="23168" y="22853"/>
                  <a:pt x="23197" y="22852"/>
                  <a:pt x="23226" y="22849"/>
                </a:cubicBezTo>
                <a:cubicBezTo>
                  <a:pt x="23241" y="22855"/>
                  <a:pt x="23257" y="22858"/>
                  <a:pt x="23273" y="22858"/>
                </a:cubicBezTo>
                <a:cubicBezTo>
                  <a:pt x="23327" y="22858"/>
                  <a:pt x="23384" y="22832"/>
                  <a:pt x="23439" y="22822"/>
                </a:cubicBezTo>
                <a:cubicBezTo>
                  <a:pt x="23556" y="22819"/>
                  <a:pt x="23655" y="22742"/>
                  <a:pt x="23762" y="22699"/>
                </a:cubicBezTo>
                <a:cubicBezTo>
                  <a:pt x="23828" y="22669"/>
                  <a:pt x="23904" y="22649"/>
                  <a:pt x="23944" y="22585"/>
                </a:cubicBezTo>
                <a:cubicBezTo>
                  <a:pt x="24016" y="22549"/>
                  <a:pt x="24056" y="22496"/>
                  <a:pt x="24092" y="22436"/>
                </a:cubicBezTo>
                <a:lnTo>
                  <a:pt x="24092" y="22434"/>
                </a:lnTo>
                <a:cubicBezTo>
                  <a:pt x="24140" y="22386"/>
                  <a:pt x="24166" y="22333"/>
                  <a:pt x="24156" y="22278"/>
                </a:cubicBezTo>
                <a:cubicBezTo>
                  <a:pt x="24195" y="22217"/>
                  <a:pt x="24251" y="22155"/>
                  <a:pt x="24235" y="22089"/>
                </a:cubicBezTo>
                <a:cubicBezTo>
                  <a:pt x="24236" y="22012"/>
                  <a:pt x="24238" y="21933"/>
                  <a:pt x="24242" y="21854"/>
                </a:cubicBezTo>
                <a:cubicBezTo>
                  <a:pt x="24245" y="21846"/>
                  <a:pt x="24248" y="21837"/>
                  <a:pt x="24242" y="21827"/>
                </a:cubicBezTo>
                <a:cubicBezTo>
                  <a:pt x="24248" y="21653"/>
                  <a:pt x="24252" y="21479"/>
                  <a:pt x="24258" y="21303"/>
                </a:cubicBezTo>
                <a:cubicBezTo>
                  <a:pt x="24262" y="21216"/>
                  <a:pt x="24266" y="21130"/>
                  <a:pt x="24272" y="21044"/>
                </a:cubicBezTo>
                <a:lnTo>
                  <a:pt x="24272" y="20964"/>
                </a:lnTo>
                <a:cubicBezTo>
                  <a:pt x="25507" y="20978"/>
                  <a:pt x="26697" y="21087"/>
                  <a:pt x="27849" y="21288"/>
                </a:cubicBezTo>
                <a:cubicBezTo>
                  <a:pt x="27735" y="21465"/>
                  <a:pt x="27622" y="21644"/>
                  <a:pt x="27507" y="21820"/>
                </a:cubicBezTo>
                <a:lnTo>
                  <a:pt x="27506" y="21820"/>
                </a:lnTo>
                <a:cubicBezTo>
                  <a:pt x="27476" y="21867"/>
                  <a:pt x="27444" y="21916"/>
                  <a:pt x="27414" y="21962"/>
                </a:cubicBezTo>
                <a:cubicBezTo>
                  <a:pt x="27328" y="22099"/>
                  <a:pt x="27211" y="22231"/>
                  <a:pt x="27177" y="22377"/>
                </a:cubicBezTo>
                <a:lnTo>
                  <a:pt x="27177" y="22378"/>
                </a:lnTo>
                <a:cubicBezTo>
                  <a:pt x="27124" y="22463"/>
                  <a:pt x="27071" y="22549"/>
                  <a:pt x="27016" y="22633"/>
                </a:cubicBezTo>
                <a:cubicBezTo>
                  <a:pt x="27011" y="22643"/>
                  <a:pt x="27006" y="22655"/>
                  <a:pt x="27002" y="22665"/>
                </a:cubicBezTo>
                <a:lnTo>
                  <a:pt x="27002" y="22668"/>
                </a:lnTo>
                <a:cubicBezTo>
                  <a:pt x="26948" y="22751"/>
                  <a:pt x="26892" y="22836"/>
                  <a:pt x="26839" y="22922"/>
                </a:cubicBezTo>
                <a:lnTo>
                  <a:pt x="26837" y="22922"/>
                </a:lnTo>
                <a:cubicBezTo>
                  <a:pt x="26737" y="23040"/>
                  <a:pt x="26699" y="23179"/>
                  <a:pt x="26574" y="23286"/>
                </a:cubicBezTo>
                <a:cubicBezTo>
                  <a:pt x="26551" y="23220"/>
                  <a:pt x="26522" y="23159"/>
                  <a:pt x="26458" y="23121"/>
                </a:cubicBezTo>
                <a:lnTo>
                  <a:pt x="26458" y="23123"/>
                </a:lnTo>
                <a:cubicBezTo>
                  <a:pt x="26444" y="23068"/>
                  <a:pt x="26394" y="23041"/>
                  <a:pt x="26352" y="23005"/>
                </a:cubicBezTo>
                <a:cubicBezTo>
                  <a:pt x="26313" y="22979"/>
                  <a:pt x="26292" y="22932"/>
                  <a:pt x="26230" y="22932"/>
                </a:cubicBezTo>
                <a:cubicBezTo>
                  <a:pt x="26228" y="22932"/>
                  <a:pt x="26227" y="22932"/>
                  <a:pt x="26225" y="22932"/>
                </a:cubicBezTo>
                <a:lnTo>
                  <a:pt x="26225" y="22930"/>
                </a:lnTo>
                <a:cubicBezTo>
                  <a:pt x="26208" y="22922"/>
                  <a:pt x="26187" y="22914"/>
                  <a:pt x="26169" y="22907"/>
                </a:cubicBezTo>
                <a:cubicBezTo>
                  <a:pt x="26162" y="22898"/>
                  <a:pt x="26155" y="22892"/>
                  <a:pt x="26146" y="22885"/>
                </a:cubicBezTo>
                <a:lnTo>
                  <a:pt x="26146" y="22887"/>
                </a:lnTo>
                <a:cubicBezTo>
                  <a:pt x="26080" y="22878"/>
                  <a:pt x="26016" y="22869"/>
                  <a:pt x="25950" y="22861"/>
                </a:cubicBezTo>
                <a:cubicBezTo>
                  <a:pt x="25944" y="22861"/>
                  <a:pt x="25939" y="22861"/>
                  <a:pt x="25934" y="22861"/>
                </a:cubicBezTo>
                <a:cubicBezTo>
                  <a:pt x="25898" y="22861"/>
                  <a:pt x="25864" y="22854"/>
                  <a:pt x="25828" y="22854"/>
                </a:cubicBezTo>
                <a:cubicBezTo>
                  <a:pt x="25806" y="22854"/>
                  <a:pt x="25784" y="22857"/>
                  <a:pt x="25759" y="22865"/>
                </a:cubicBezTo>
                <a:cubicBezTo>
                  <a:pt x="25692" y="22865"/>
                  <a:pt x="25623" y="22877"/>
                  <a:pt x="25559" y="22920"/>
                </a:cubicBezTo>
                <a:cubicBezTo>
                  <a:pt x="25536" y="22934"/>
                  <a:pt x="25513" y="22948"/>
                  <a:pt x="25487" y="22962"/>
                </a:cubicBezTo>
                <a:lnTo>
                  <a:pt x="25486" y="22962"/>
                </a:lnTo>
                <a:cubicBezTo>
                  <a:pt x="25310" y="23041"/>
                  <a:pt x="25203" y="23164"/>
                  <a:pt x="25130" y="23309"/>
                </a:cubicBezTo>
                <a:lnTo>
                  <a:pt x="25130" y="23312"/>
                </a:lnTo>
                <a:cubicBezTo>
                  <a:pt x="25105" y="23350"/>
                  <a:pt x="25059" y="23386"/>
                  <a:pt x="25072" y="23428"/>
                </a:cubicBezTo>
                <a:lnTo>
                  <a:pt x="25072" y="23428"/>
                </a:lnTo>
                <a:cubicBezTo>
                  <a:pt x="25029" y="23534"/>
                  <a:pt x="25022" y="23627"/>
                  <a:pt x="25088" y="23701"/>
                </a:cubicBezTo>
                <a:lnTo>
                  <a:pt x="25091" y="23700"/>
                </a:lnTo>
                <a:lnTo>
                  <a:pt x="25091" y="23701"/>
                </a:lnTo>
                <a:cubicBezTo>
                  <a:pt x="25148" y="23784"/>
                  <a:pt x="25217" y="23856"/>
                  <a:pt x="25314" y="23906"/>
                </a:cubicBezTo>
                <a:cubicBezTo>
                  <a:pt x="25346" y="23930"/>
                  <a:pt x="25379" y="23953"/>
                  <a:pt x="25413" y="23979"/>
                </a:cubicBezTo>
                <a:cubicBezTo>
                  <a:pt x="25430" y="23986"/>
                  <a:pt x="25450" y="23993"/>
                  <a:pt x="25470" y="24000"/>
                </a:cubicBezTo>
                <a:cubicBezTo>
                  <a:pt x="25522" y="24015"/>
                  <a:pt x="25572" y="24029"/>
                  <a:pt x="25623" y="24042"/>
                </a:cubicBezTo>
                <a:cubicBezTo>
                  <a:pt x="25706" y="24042"/>
                  <a:pt x="25789" y="24039"/>
                  <a:pt x="25873" y="24039"/>
                </a:cubicBezTo>
                <a:lnTo>
                  <a:pt x="25871" y="24039"/>
                </a:lnTo>
                <a:cubicBezTo>
                  <a:pt x="26039" y="24035"/>
                  <a:pt x="26196" y="23980"/>
                  <a:pt x="26338" y="23866"/>
                </a:cubicBezTo>
                <a:lnTo>
                  <a:pt x="26339" y="23866"/>
                </a:lnTo>
                <a:cubicBezTo>
                  <a:pt x="26474" y="23763"/>
                  <a:pt x="26610" y="23658"/>
                  <a:pt x="26666" y="23514"/>
                </a:cubicBezTo>
                <a:lnTo>
                  <a:pt x="26666" y="23512"/>
                </a:lnTo>
                <a:cubicBezTo>
                  <a:pt x="26701" y="23455"/>
                  <a:pt x="26737" y="23398"/>
                  <a:pt x="26770" y="23340"/>
                </a:cubicBezTo>
                <a:cubicBezTo>
                  <a:pt x="26827" y="23255"/>
                  <a:pt x="26882" y="23169"/>
                  <a:pt x="26939" y="23080"/>
                </a:cubicBezTo>
                <a:lnTo>
                  <a:pt x="26939" y="23077"/>
                </a:lnTo>
                <a:cubicBezTo>
                  <a:pt x="26963" y="23040"/>
                  <a:pt x="26988" y="23004"/>
                  <a:pt x="27012" y="22964"/>
                </a:cubicBezTo>
                <a:cubicBezTo>
                  <a:pt x="27069" y="22878"/>
                  <a:pt x="27124" y="22792"/>
                  <a:pt x="27181" y="22706"/>
                </a:cubicBezTo>
                <a:lnTo>
                  <a:pt x="27181" y="22705"/>
                </a:lnTo>
                <a:lnTo>
                  <a:pt x="27182" y="22705"/>
                </a:lnTo>
                <a:cubicBezTo>
                  <a:pt x="27238" y="22617"/>
                  <a:pt x="27295" y="22532"/>
                  <a:pt x="27350" y="22443"/>
                </a:cubicBezTo>
                <a:lnTo>
                  <a:pt x="27350" y="22441"/>
                </a:lnTo>
                <a:cubicBezTo>
                  <a:pt x="27456" y="22262"/>
                  <a:pt x="27625" y="22104"/>
                  <a:pt x="27698" y="21917"/>
                </a:cubicBezTo>
                <a:lnTo>
                  <a:pt x="27699" y="21916"/>
                </a:lnTo>
                <a:cubicBezTo>
                  <a:pt x="27706" y="21910"/>
                  <a:pt x="27711" y="21905"/>
                  <a:pt x="27706" y="21899"/>
                </a:cubicBezTo>
                <a:cubicBezTo>
                  <a:pt x="27776" y="21787"/>
                  <a:pt x="27904" y="21690"/>
                  <a:pt x="27930" y="21565"/>
                </a:cubicBezTo>
                <a:cubicBezTo>
                  <a:pt x="27930" y="21565"/>
                  <a:pt x="27928" y="21565"/>
                  <a:pt x="27928" y="21562"/>
                </a:cubicBezTo>
                <a:lnTo>
                  <a:pt x="27930" y="21562"/>
                </a:lnTo>
                <a:cubicBezTo>
                  <a:pt x="27993" y="21484"/>
                  <a:pt x="28056" y="21408"/>
                  <a:pt x="28107" y="21326"/>
                </a:cubicBezTo>
                <a:cubicBezTo>
                  <a:pt x="28551" y="21409"/>
                  <a:pt x="28989" y="21505"/>
                  <a:pt x="29421" y="21615"/>
                </a:cubicBezTo>
                <a:cubicBezTo>
                  <a:pt x="30070" y="21780"/>
                  <a:pt x="30664" y="22018"/>
                  <a:pt x="31282" y="22224"/>
                </a:cubicBezTo>
                <a:cubicBezTo>
                  <a:pt x="31178" y="22386"/>
                  <a:pt x="31072" y="22549"/>
                  <a:pt x="30969" y="22712"/>
                </a:cubicBezTo>
                <a:cubicBezTo>
                  <a:pt x="30946" y="22749"/>
                  <a:pt x="30920" y="22786"/>
                  <a:pt x="30897" y="22825"/>
                </a:cubicBezTo>
                <a:lnTo>
                  <a:pt x="30900" y="22825"/>
                </a:lnTo>
                <a:cubicBezTo>
                  <a:pt x="30899" y="22825"/>
                  <a:pt x="30899" y="22826"/>
                  <a:pt x="30897" y="22826"/>
                </a:cubicBezTo>
                <a:cubicBezTo>
                  <a:pt x="30871" y="22864"/>
                  <a:pt x="30849" y="22901"/>
                  <a:pt x="30826" y="22941"/>
                </a:cubicBezTo>
                <a:lnTo>
                  <a:pt x="30824" y="22941"/>
                </a:lnTo>
                <a:cubicBezTo>
                  <a:pt x="30798" y="22980"/>
                  <a:pt x="30776" y="23015"/>
                  <a:pt x="30753" y="23054"/>
                </a:cubicBezTo>
                <a:cubicBezTo>
                  <a:pt x="30685" y="23140"/>
                  <a:pt x="30631" y="23227"/>
                  <a:pt x="30609" y="23320"/>
                </a:cubicBezTo>
                <a:cubicBezTo>
                  <a:pt x="30552" y="23419"/>
                  <a:pt x="30462" y="23506"/>
                  <a:pt x="30432" y="23610"/>
                </a:cubicBezTo>
                <a:cubicBezTo>
                  <a:pt x="30383" y="23685"/>
                  <a:pt x="30335" y="23763"/>
                  <a:pt x="30287" y="23839"/>
                </a:cubicBezTo>
                <a:lnTo>
                  <a:pt x="30212" y="23957"/>
                </a:lnTo>
                <a:cubicBezTo>
                  <a:pt x="30170" y="24023"/>
                  <a:pt x="30127" y="24089"/>
                  <a:pt x="30087" y="24156"/>
                </a:cubicBezTo>
                <a:cubicBezTo>
                  <a:pt x="30090" y="24154"/>
                  <a:pt x="30091" y="24154"/>
                  <a:pt x="30096" y="24152"/>
                </a:cubicBezTo>
                <a:lnTo>
                  <a:pt x="30096" y="24152"/>
                </a:lnTo>
                <a:cubicBezTo>
                  <a:pt x="30094" y="24154"/>
                  <a:pt x="30090" y="24156"/>
                  <a:pt x="30088" y="24158"/>
                </a:cubicBezTo>
                <a:cubicBezTo>
                  <a:pt x="30062" y="24172"/>
                  <a:pt x="30043" y="24177"/>
                  <a:pt x="30029" y="24177"/>
                </a:cubicBezTo>
                <a:cubicBezTo>
                  <a:pt x="29975" y="24177"/>
                  <a:pt x="29994" y="24098"/>
                  <a:pt x="29951" y="24086"/>
                </a:cubicBezTo>
                <a:lnTo>
                  <a:pt x="29948" y="24086"/>
                </a:lnTo>
                <a:lnTo>
                  <a:pt x="29948" y="24085"/>
                </a:lnTo>
                <a:cubicBezTo>
                  <a:pt x="29952" y="24056"/>
                  <a:pt x="29927" y="24049"/>
                  <a:pt x="29904" y="24042"/>
                </a:cubicBezTo>
                <a:cubicBezTo>
                  <a:pt x="29904" y="24042"/>
                  <a:pt x="29904" y="24039"/>
                  <a:pt x="29902" y="24039"/>
                </a:cubicBezTo>
                <a:lnTo>
                  <a:pt x="29904" y="24039"/>
                </a:lnTo>
                <a:cubicBezTo>
                  <a:pt x="29901" y="24002"/>
                  <a:pt x="29872" y="23982"/>
                  <a:pt x="29841" y="23963"/>
                </a:cubicBezTo>
                <a:cubicBezTo>
                  <a:pt x="29791" y="23920"/>
                  <a:pt x="29762" y="23856"/>
                  <a:pt x="29673" y="23846"/>
                </a:cubicBezTo>
                <a:cubicBezTo>
                  <a:pt x="29655" y="23839"/>
                  <a:pt x="29637" y="23831"/>
                  <a:pt x="29622" y="23823"/>
                </a:cubicBezTo>
                <a:lnTo>
                  <a:pt x="29619" y="23823"/>
                </a:lnTo>
                <a:cubicBezTo>
                  <a:pt x="29564" y="23787"/>
                  <a:pt x="29497" y="23775"/>
                  <a:pt x="29423" y="23775"/>
                </a:cubicBezTo>
                <a:cubicBezTo>
                  <a:pt x="29389" y="23775"/>
                  <a:pt x="29354" y="23778"/>
                  <a:pt x="29318" y="23781"/>
                </a:cubicBezTo>
                <a:cubicBezTo>
                  <a:pt x="29293" y="23772"/>
                  <a:pt x="29266" y="23767"/>
                  <a:pt x="29239" y="23767"/>
                </a:cubicBezTo>
                <a:cubicBezTo>
                  <a:pt x="29203" y="23767"/>
                  <a:pt x="29167" y="23775"/>
                  <a:pt x="29128" y="23796"/>
                </a:cubicBezTo>
                <a:cubicBezTo>
                  <a:pt x="29125" y="23796"/>
                  <a:pt x="29123" y="23795"/>
                  <a:pt x="29120" y="23795"/>
                </a:cubicBezTo>
                <a:cubicBezTo>
                  <a:pt x="29048" y="23795"/>
                  <a:pt x="28990" y="23833"/>
                  <a:pt x="28930" y="23879"/>
                </a:cubicBezTo>
                <a:cubicBezTo>
                  <a:pt x="28916" y="23886"/>
                  <a:pt x="28900" y="23892"/>
                  <a:pt x="28886" y="23899"/>
                </a:cubicBezTo>
                <a:cubicBezTo>
                  <a:pt x="28885" y="23899"/>
                  <a:pt x="28885" y="23899"/>
                  <a:pt x="28885" y="23899"/>
                </a:cubicBezTo>
                <a:lnTo>
                  <a:pt x="28885" y="23899"/>
                </a:lnTo>
                <a:cubicBezTo>
                  <a:pt x="28885" y="23899"/>
                  <a:pt x="28886" y="23899"/>
                  <a:pt x="28886" y="23899"/>
                </a:cubicBezTo>
                <a:lnTo>
                  <a:pt x="28886" y="23899"/>
                </a:lnTo>
                <a:lnTo>
                  <a:pt x="28884" y="23900"/>
                </a:lnTo>
                <a:cubicBezTo>
                  <a:pt x="28884" y="23900"/>
                  <a:pt x="28884" y="23900"/>
                  <a:pt x="28885" y="23899"/>
                </a:cubicBezTo>
                <a:lnTo>
                  <a:pt x="28885" y="23899"/>
                </a:lnTo>
                <a:cubicBezTo>
                  <a:pt x="28822" y="23932"/>
                  <a:pt x="28771" y="23978"/>
                  <a:pt x="28731" y="24030"/>
                </a:cubicBezTo>
                <a:cubicBezTo>
                  <a:pt x="28650" y="24070"/>
                  <a:pt x="28634" y="24138"/>
                  <a:pt x="28595" y="24196"/>
                </a:cubicBezTo>
                <a:cubicBezTo>
                  <a:pt x="28565" y="24247"/>
                  <a:pt x="28508" y="24292"/>
                  <a:pt x="28521" y="24350"/>
                </a:cubicBezTo>
                <a:cubicBezTo>
                  <a:pt x="28508" y="24381"/>
                  <a:pt x="28481" y="24414"/>
                  <a:pt x="28502" y="24444"/>
                </a:cubicBezTo>
                <a:cubicBezTo>
                  <a:pt x="28491" y="24467"/>
                  <a:pt x="28471" y="24490"/>
                  <a:pt x="28494" y="24509"/>
                </a:cubicBezTo>
                <a:lnTo>
                  <a:pt x="28492" y="24509"/>
                </a:lnTo>
                <a:cubicBezTo>
                  <a:pt x="28495" y="24550"/>
                  <a:pt x="28499" y="24590"/>
                  <a:pt x="28531" y="24619"/>
                </a:cubicBezTo>
                <a:cubicBezTo>
                  <a:pt x="28549" y="24669"/>
                  <a:pt x="28595" y="24696"/>
                  <a:pt x="28638" y="24726"/>
                </a:cubicBezTo>
                <a:lnTo>
                  <a:pt x="28641" y="24726"/>
                </a:lnTo>
                <a:cubicBezTo>
                  <a:pt x="28641" y="24726"/>
                  <a:pt x="28641" y="24729"/>
                  <a:pt x="28638" y="24729"/>
                </a:cubicBezTo>
                <a:cubicBezTo>
                  <a:pt x="28663" y="24760"/>
                  <a:pt x="28680" y="24796"/>
                  <a:pt x="28734" y="24805"/>
                </a:cubicBezTo>
                <a:cubicBezTo>
                  <a:pt x="28750" y="24843"/>
                  <a:pt x="28787" y="24862"/>
                  <a:pt x="28834" y="24872"/>
                </a:cubicBezTo>
                <a:lnTo>
                  <a:pt x="28832" y="24872"/>
                </a:lnTo>
                <a:cubicBezTo>
                  <a:pt x="28852" y="24927"/>
                  <a:pt x="28917" y="24925"/>
                  <a:pt x="28973" y="24937"/>
                </a:cubicBezTo>
                <a:lnTo>
                  <a:pt x="28973" y="24934"/>
                </a:lnTo>
                <a:cubicBezTo>
                  <a:pt x="28992" y="24939"/>
                  <a:pt x="29010" y="24945"/>
                  <a:pt x="29029" y="24951"/>
                </a:cubicBezTo>
                <a:cubicBezTo>
                  <a:pt x="29049" y="24960"/>
                  <a:pt x="29070" y="24970"/>
                  <a:pt x="29094" y="24970"/>
                </a:cubicBezTo>
                <a:cubicBezTo>
                  <a:pt x="29108" y="24970"/>
                  <a:pt x="29123" y="24966"/>
                  <a:pt x="29139" y="24958"/>
                </a:cubicBezTo>
                <a:cubicBezTo>
                  <a:pt x="29195" y="24959"/>
                  <a:pt x="29252" y="24959"/>
                  <a:pt x="29311" y="24959"/>
                </a:cubicBezTo>
                <a:cubicBezTo>
                  <a:pt x="29325" y="24955"/>
                  <a:pt x="29343" y="24954"/>
                  <a:pt x="29357" y="24952"/>
                </a:cubicBezTo>
                <a:cubicBezTo>
                  <a:pt x="29370" y="24955"/>
                  <a:pt x="29383" y="24956"/>
                  <a:pt x="29396" y="24956"/>
                </a:cubicBezTo>
                <a:cubicBezTo>
                  <a:pt x="29471" y="24956"/>
                  <a:pt x="29544" y="24920"/>
                  <a:pt x="29617" y="24882"/>
                </a:cubicBezTo>
                <a:cubicBezTo>
                  <a:pt x="29680" y="24866"/>
                  <a:pt x="29736" y="24836"/>
                  <a:pt x="29779" y="24788"/>
                </a:cubicBezTo>
                <a:cubicBezTo>
                  <a:pt x="30041" y="24612"/>
                  <a:pt x="30146" y="24371"/>
                  <a:pt x="30290" y="24146"/>
                </a:cubicBezTo>
                <a:lnTo>
                  <a:pt x="30289" y="24145"/>
                </a:lnTo>
                <a:cubicBezTo>
                  <a:pt x="30319" y="24096"/>
                  <a:pt x="30346" y="24049"/>
                  <a:pt x="30376" y="24002"/>
                </a:cubicBezTo>
                <a:cubicBezTo>
                  <a:pt x="30428" y="23924"/>
                  <a:pt x="30478" y="23849"/>
                  <a:pt x="30528" y="23770"/>
                </a:cubicBezTo>
                <a:cubicBezTo>
                  <a:pt x="30552" y="23731"/>
                  <a:pt x="30575" y="23695"/>
                  <a:pt x="30598" y="23657"/>
                </a:cubicBezTo>
                <a:cubicBezTo>
                  <a:pt x="30635" y="23600"/>
                  <a:pt x="30674" y="23542"/>
                  <a:pt x="30713" y="23484"/>
                </a:cubicBezTo>
                <a:cubicBezTo>
                  <a:pt x="30711" y="23484"/>
                  <a:pt x="30711" y="23484"/>
                  <a:pt x="30711" y="23481"/>
                </a:cubicBezTo>
                <a:lnTo>
                  <a:pt x="30714" y="23481"/>
                </a:lnTo>
                <a:cubicBezTo>
                  <a:pt x="30840" y="23290"/>
                  <a:pt x="30967" y="23098"/>
                  <a:pt x="31093" y="22907"/>
                </a:cubicBezTo>
                <a:cubicBezTo>
                  <a:pt x="31099" y="22899"/>
                  <a:pt x="31103" y="22891"/>
                  <a:pt x="31106" y="22884"/>
                </a:cubicBezTo>
                <a:cubicBezTo>
                  <a:pt x="31249" y="22729"/>
                  <a:pt x="31341" y="22563"/>
                  <a:pt x="31441" y="22397"/>
                </a:cubicBezTo>
                <a:lnTo>
                  <a:pt x="31441" y="22396"/>
                </a:lnTo>
                <a:cubicBezTo>
                  <a:pt x="31463" y="22363"/>
                  <a:pt x="31484" y="22328"/>
                  <a:pt x="31504" y="22295"/>
                </a:cubicBezTo>
                <a:cubicBezTo>
                  <a:pt x="31536" y="22305"/>
                  <a:pt x="31569" y="22314"/>
                  <a:pt x="31602" y="22325"/>
                </a:cubicBezTo>
                <a:lnTo>
                  <a:pt x="31602" y="22324"/>
                </a:lnTo>
                <a:cubicBezTo>
                  <a:pt x="31849" y="22496"/>
                  <a:pt x="32146" y="22607"/>
                  <a:pt x="32443" y="22719"/>
                </a:cubicBezTo>
                <a:cubicBezTo>
                  <a:pt x="32456" y="22733"/>
                  <a:pt x="32473" y="22743"/>
                  <a:pt x="32495" y="22751"/>
                </a:cubicBezTo>
                <a:cubicBezTo>
                  <a:pt x="32564" y="22782"/>
                  <a:pt x="32629" y="22812"/>
                  <a:pt x="32695" y="22842"/>
                </a:cubicBezTo>
                <a:cubicBezTo>
                  <a:pt x="32722" y="22872"/>
                  <a:pt x="32736" y="22914"/>
                  <a:pt x="32790" y="22914"/>
                </a:cubicBezTo>
                <a:cubicBezTo>
                  <a:pt x="32798" y="22914"/>
                  <a:pt x="32806" y="22913"/>
                  <a:pt x="32815" y="22911"/>
                </a:cubicBezTo>
                <a:lnTo>
                  <a:pt x="32817" y="22911"/>
                </a:lnTo>
                <a:lnTo>
                  <a:pt x="32817" y="22912"/>
                </a:lnTo>
                <a:cubicBezTo>
                  <a:pt x="32917" y="23005"/>
                  <a:pt x="33053" y="23058"/>
                  <a:pt x="33202" y="23098"/>
                </a:cubicBezTo>
                <a:cubicBezTo>
                  <a:pt x="33309" y="23230"/>
                  <a:pt x="33504" y="23276"/>
                  <a:pt x="33644" y="23376"/>
                </a:cubicBezTo>
                <a:cubicBezTo>
                  <a:pt x="33739" y="23445"/>
                  <a:pt x="33833" y="23515"/>
                  <a:pt x="33971" y="23535"/>
                </a:cubicBezTo>
                <a:cubicBezTo>
                  <a:pt x="34019" y="23641"/>
                  <a:pt x="34150" y="23658"/>
                  <a:pt x="34261" y="23701"/>
                </a:cubicBezTo>
                <a:cubicBezTo>
                  <a:pt x="34893" y="24106"/>
                  <a:pt x="35524" y="24511"/>
                  <a:pt x="36157" y="24918"/>
                </a:cubicBezTo>
                <a:lnTo>
                  <a:pt x="36157" y="24919"/>
                </a:lnTo>
                <a:cubicBezTo>
                  <a:pt x="36172" y="24929"/>
                  <a:pt x="36188" y="24939"/>
                  <a:pt x="36207" y="24951"/>
                </a:cubicBezTo>
                <a:cubicBezTo>
                  <a:pt x="36178" y="24991"/>
                  <a:pt x="36151" y="25034"/>
                  <a:pt x="36117" y="25075"/>
                </a:cubicBezTo>
                <a:cubicBezTo>
                  <a:pt x="36095" y="25104"/>
                  <a:pt x="36074" y="25131"/>
                  <a:pt x="36051" y="25160"/>
                </a:cubicBezTo>
                <a:cubicBezTo>
                  <a:pt x="36039" y="25167"/>
                  <a:pt x="36032" y="25173"/>
                  <a:pt x="36029" y="25183"/>
                </a:cubicBezTo>
                <a:cubicBezTo>
                  <a:pt x="35923" y="25306"/>
                  <a:pt x="35817" y="25432"/>
                  <a:pt x="35710" y="25555"/>
                </a:cubicBezTo>
                <a:cubicBezTo>
                  <a:pt x="35687" y="25511"/>
                  <a:pt x="35666" y="25466"/>
                  <a:pt x="35643" y="25420"/>
                </a:cubicBezTo>
                <a:cubicBezTo>
                  <a:pt x="35641" y="25375"/>
                  <a:pt x="35610" y="25346"/>
                  <a:pt x="35574" y="25320"/>
                </a:cubicBezTo>
                <a:lnTo>
                  <a:pt x="35577" y="25320"/>
                </a:lnTo>
                <a:cubicBezTo>
                  <a:pt x="35538" y="25239"/>
                  <a:pt x="35495" y="25161"/>
                  <a:pt x="35392" y="25130"/>
                </a:cubicBezTo>
                <a:cubicBezTo>
                  <a:pt x="35313" y="25032"/>
                  <a:pt x="35159" y="25045"/>
                  <a:pt x="35036" y="25015"/>
                </a:cubicBezTo>
                <a:cubicBezTo>
                  <a:pt x="35014" y="25012"/>
                  <a:pt x="34992" y="25010"/>
                  <a:pt x="34969" y="25010"/>
                </a:cubicBezTo>
                <a:cubicBezTo>
                  <a:pt x="34653" y="25010"/>
                  <a:pt x="34238" y="25348"/>
                  <a:pt x="34187" y="25641"/>
                </a:cubicBezTo>
                <a:cubicBezTo>
                  <a:pt x="34150" y="25814"/>
                  <a:pt x="34257" y="25914"/>
                  <a:pt x="34363" y="26014"/>
                </a:cubicBezTo>
                <a:lnTo>
                  <a:pt x="34364" y="26014"/>
                </a:lnTo>
                <a:lnTo>
                  <a:pt x="34363" y="26017"/>
                </a:lnTo>
                <a:lnTo>
                  <a:pt x="34366" y="26025"/>
                </a:lnTo>
                <a:lnTo>
                  <a:pt x="34376" y="26027"/>
                </a:lnTo>
                <a:lnTo>
                  <a:pt x="34374" y="26027"/>
                </a:lnTo>
                <a:cubicBezTo>
                  <a:pt x="34420" y="26118"/>
                  <a:pt x="34509" y="26168"/>
                  <a:pt x="34619" y="26198"/>
                </a:cubicBezTo>
                <a:lnTo>
                  <a:pt x="34619" y="26196"/>
                </a:lnTo>
                <a:cubicBezTo>
                  <a:pt x="34637" y="26208"/>
                  <a:pt x="34657" y="26222"/>
                  <a:pt x="34683" y="26222"/>
                </a:cubicBezTo>
                <a:cubicBezTo>
                  <a:pt x="34694" y="26222"/>
                  <a:pt x="34707" y="26219"/>
                  <a:pt x="34721" y="26213"/>
                </a:cubicBezTo>
                <a:cubicBezTo>
                  <a:pt x="34777" y="26222"/>
                  <a:pt x="34831" y="26232"/>
                  <a:pt x="34885" y="26241"/>
                </a:cubicBezTo>
                <a:lnTo>
                  <a:pt x="34885" y="26239"/>
                </a:lnTo>
                <a:cubicBezTo>
                  <a:pt x="34915" y="26245"/>
                  <a:pt x="34945" y="26248"/>
                  <a:pt x="34974" y="26248"/>
                </a:cubicBezTo>
                <a:cubicBezTo>
                  <a:pt x="35104" y="26248"/>
                  <a:pt x="35232" y="26195"/>
                  <a:pt x="35359" y="26120"/>
                </a:cubicBezTo>
                <a:cubicBezTo>
                  <a:pt x="35432" y="26085"/>
                  <a:pt x="35492" y="26033"/>
                  <a:pt x="35551" y="25982"/>
                </a:cubicBezTo>
                <a:lnTo>
                  <a:pt x="35551" y="25983"/>
                </a:lnTo>
                <a:cubicBezTo>
                  <a:pt x="35687" y="25911"/>
                  <a:pt x="35732" y="25788"/>
                  <a:pt x="35823" y="25691"/>
                </a:cubicBezTo>
                <a:cubicBezTo>
                  <a:pt x="35859" y="25647"/>
                  <a:pt x="35895" y="25602"/>
                  <a:pt x="35929" y="25556"/>
                </a:cubicBezTo>
                <a:cubicBezTo>
                  <a:pt x="35930" y="25556"/>
                  <a:pt x="35932" y="25555"/>
                  <a:pt x="35933" y="25555"/>
                </a:cubicBezTo>
                <a:cubicBezTo>
                  <a:pt x="36072" y="25390"/>
                  <a:pt x="36208" y="25224"/>
                  <a:pt x="36344" y="25060"/>
                </a:cubicBezTo>
                <a:cubicBezTo>
                  <a:pt x="36401" y="25108"/>
                  <a:pt x="36467" y="25146"/>
                  <a:pt x="36553" y="25163"/>
                </a:cubicBezTo>
                <a:lnTo>
                  <a:pt x="36555" y="25163"/>
                </a:lnTo>
                <a:cubicBezTo>
                  <a:pt x="36555" y="25163"/>
                  <a:pt x="36555" y="25166"/>
                  <a:pt x="36553" y="25166"/>
                </a:cubicBezTo>
                <a:cubicBezTo>
                  <a:pt x="36578" y="25191"/>
                  <a:pt x="36603" y="25220"/>
                  <a:pt x="36628" y="25247"/>
                </a:cubicBezTo>
                <a:lnTo>
                  <a:pt x="36907" y="25425"/>
                </a:lnTo>
                <a:cubicBezTo>
                  <a:pt x="36947" y="25555"/>
                  <a:pt x="37071" y="25612"/>
                  <a:pt x="37207" y="25657"/>
                </a:cubicBezTo>
                <a:cubicBezTo>
                  <a:pt x="37247" y="25678"/>
                  <a:pt x="37289" y="25697"/>
                  <a:pt x="37328" y="25718"/>
                </a:cubicBezTo>
                <a:cubicBezTo>
                  <a:pt x="37378" y="25777"/>
                  <a:pt x="37429" y="25834"/>
                  <a:pt x="37485" y="25889"/>
                </a:cubicBezTo>
                <a:cubicBezTo>
                  <a:pt x="37283" y="26156"/>
                  <a:pt x="37086" y="26427"/>
                  <a:pt x="36881" y="26693"/>
                </a:cubicBezTo>
                <a:cubicBezTo>
                  <a:pt x="36777" y="26820"/>
                  <a:pt x="36671" y="26948"/>
                  <a:pt x="36568" y="27074"/>
                </a:cubicBezTo>
                <a:lnTo>
                  <a:pt x="36568" y="27077"/>
                </a:lnTo>
                <a:lnTo>
                  <a:pt x="36433" y="27243"/>
                </a:lnTo>
                <a:cubicBezTo>
                  <a:pt x="36432" y="27243"/>
                  <a:pt x="36432" y="27244"/>
                  <a:pt x="36430" y="27244"/>
                </a:cubicBezTo>
                <a:cubicBezTo>
                  <a:pt x="36384" y="27309"/>
                  <a:pt x="36340" y="27374"/>
                  <a:pt x="36296" y="27439"/>
                </a:cubicBezTo>
                <a:lnTo>
                  <a:pt x="36297" y="27439"/>
                </a:lnTo>
                <a:cubicBezTo>
                  <a:pt x="36197" y="27520"/>
                  <a:pt x="36151" y="27624"/>
                  <a:pt x="36075" y="27715"/>
                </a:cubicBezTo>
                <a:cubicBezTo>
                  <a:pt x="36054" y="27744"/>
                  <a:pt x="36032" y="27771"/>
                  <a:pt x="36009" y="27800"/>
                </a:cubicBezTo>
                <a:cubicBezTo>
                  <a:pt x="36001" y="27804"/>
                  <a:pt x="35991" y="27811"/>
                  <a:pt x="35988" y="27823"/>
                </a:cubicBezTo>
                <a:cubicBezTo>
                  <a:pt x="35882" y="27946"/>
                  <a:pt x="35776" y="28069"/>
                  <a:pt x="35671" y="28195"/>
                </a:cubicBezTo>
                <a:cubicBezTo>
                  <a:pt x="35647" y="28150"/>
                  <a:pt x="35626" y="28105"/>
                  <a:pt x="35603" y="28060"/>
                </a:cubicBezTo>
                <a:cubicBezTo>
                  <a:pt x="35601" y="28014"/>
                  <a:pt x="35573" y="27986"/>
                  <a:pt x="35535" y="27960"/>
                </a:cubicBezTo>
                <a:cubicBezTo>
                  <a:pt x="35500" y="27878"/>
                  <a:pt x="35454" y="27802"/>
                  <a:pt x="35352" y="27768"/>
                </a:cubicBezTo>
                <a:lnTo>
                  <a:pt x="35352" y="27767"/>
                </a:lnTo>
                <a:cubicBezTo>
                  <a:pt x="35273" y="27671"/>
                  <a:pt x="35120" y="27682"/>
                  <a:pt x="34996" y="27652"/>
                </a:cubicBezTo>
                <a:cubicBezTo>
                  <a:pt x="34975" y="27649"/>
                  <a:pt x="34953" y="27647"/>
                  <a:pt x="34931" y="27647"/>
                </a:cubicBezTo>
                <a:cubicBezTo>
                  <a:pt x="34616" y="27647"/>
                  <a:pt x="34198" y="27986"/>
                  <a:pt x="34148" y="28279"/>
                </a:cubicBezTo>
                <a:cubicBezTo>
                  <a:pt x="34111" y="28452"/>
                  <a:pt x="34218" y="28553"/>
                  <a:pt x="34323" y="28653"/>
                </a:cubicBezTo>
                <a:lnTo>
                  <a:pt x="34326" y="28653"/>
                </a:lnTo>
                <a:lnTo>
                  <a:pt x="34323" y="28654"/>
                </a:lnTo>
                <a:lnTo>
                  <a:pt x="34327" y="28661"/>
                </a:lnTo>
                <a:lnTo>
                  <a:pt x="34336" y="28666"/>
                </a:lnTo>
                <a:cubicBezTo>
                  <a:pt x="34383" y="28754"/>
                  <a:pt x="34470" y="28805"/>
                  <a:pt x="34581" y="28835"/>
                </a:cubicBezTo>
                <a:cubicBezTo>
                  <a:pt x="34581" y="28835"/>
                  <a:pt x="34581" y="28837"/>
                  <a:pt x="34583" y="28837"/>
                </a:cubicBezTo>
                <a:cubicBezTo>
                  <a:pt x="34602" y="28850"/>
                  <a:pt x="34621" y="28863"/>
                  <a:pt x="34647" y="28863"/>
                </a:cubicBezTo>
                <a:cubicBezTo>
                  <a:pt x="34659" y="28863"/>
                  <a:pt x="34671" y="28861"/>
                  <a:pt x="34685" y="28855"/>
                </a:cubicBezTo>
                <a:cubicBezTo>
                  <a:pt x="34741" y="28862"/>
                  <a:pt x="34795" y="28870"/>
                  <a:pt x="34851" y="28882"/>
                </a:cubicBezTo>
                <a:lnTo>
                  <a:pt x="34851" y="28880"/>
                </a:lnTo>
                <a:cubicBezTo>
                  <a:pt x="34880" y="28886"/>
                  <a:pt x="34909" y="28889"/>
                  <a:pt x="34939" y="28889"/>
                </a:cubicBezTo>
                <a:cubicBezTo>
                  <a:pt x="35068" y="28889"/>
                  <a:pt x="35198" y="28835"/>
                  <a:pt x="35324" y="28762"/>
                </a:cubicBezTo>
                <a:cubicBezTo>
                  <a:pt x="35397" y="28726"/>
                  <a:pt x="35457" y="28676"/>
                  <a:pt x="35514" y="28623"/>
                </a:cubicBezTo>
                <a:cubicBezTo>
                  <a:pt x="35650" y="28551"/>
                  <a:pt x="35694" y="28427"/>
                  <a:pt x="35786" y="28331"/>
                </a:cubicBezTo>
                <a:lnTo>
                  <a:pt x="35893" y="28196"/>
                </a:lnTo>
                <a:cubicBezTo>
                  <a:pt x="35893" y="28196"/>
                  <a:pt x="35895" y="28196"/>
                  <a:pt x="35895" y="28195"/>
                </a:cubicBezTo>
                <a:cubicBezTo>
                  <a:pt x="36045" y="28011"/>
                  <a:pt x="36197" y="27830"/>
                  <a:pt x="36347" y="27646"/>
                </a:cubicBezTo>
                <a:cubicBezTo>
                  <a:pt x="36347" y="27645"/>
                  <a:pt x="36347" y="27645"/>
                  <a:pt x="36348" y="27644"/>
                </a:cubicBezTo>
                <a:cubicBezTo>
                  <a:pt x="36394" y="27589"/>
                  <a:pt x="36439" y="27536"/>
                  <a:pt x="36482" y="27480"/>
                </a:cubicBezTo>
                <a:lnTo>
                  <a:pt x="36482" y="27482"/>
                </a:lnTo>
                <a:cubicBezTo>
                  <a:pt x="36505" y="27456"/>
                  <a:pt x="36527" y="27429"/>
                  <a:pt x="36549" y="27402"/>
                </a:cubicBezTo>
                <a:lnTo>
                  <a:pt x="36547" y="27400"/>
                </a:lnTo>
                <a:lnTo>
                  <a:pt x="36552" y="27400"/>
                </a:lnTo>
                <a:cubicBezTo>
                  <a:pt x="36628" y="27310"/>
                  <a:pt x="36706" y="27220"/>
                  <a:pt x="36785" y="27128"/>
                </a:cubicBezTo>
                <a:cubicBezTo>
                  <a:pt x="36795" y="27124"/>
                  <a:pt x="36799" y="27117"/>
                  <a:pt x="36799" y="27110"/>
                </a:cubicBezTo>
                <a:cubicBezTo>
                  <a:pt x="37017" y="26906"/>
                  <a:pt x="37176" y="26673"/>
                  <a:pt x="37363" y="26455"/>
                </a:cubicBezTo>
                <a:cubicBezTo>
                  <a:pt x="37401" y="26408"/>
                  <a:pt x="37439" y="26362"/>
                  <a:pt x="37478" y="26315"/>
                </a:cubicBezTo>
                <a:cubicBezTo>
                  <a:pt x="37530" y="26254"/>
                  <a:pt x="37582" y="26189"/>
                  <a:pt x="37634" y="26125"/>
                </a:cubicBezTo>
                <a:cubicBezTo>
                  <a:pt x="37651" y="26103"/>
                  <a:pt x="37670" y="26082"/>
                  <a:pt x="37690" y="26060"/>
                </a:cubicBezTo>
                <a:cubicBezTo>
                  <a:pt x="37869" y="26205"/>
                  <a:pt x="38063" y="26335"/>
                  <a:pt x="38264" y="26461"/>
                </a:cubicBezTo>
                <a:cubicBezTo>
                  <a:pt x="39229" y="27299"/>
                  <a:pt x="40192" y="28133"/>
                  <a:pt x="41157" y="28969"/>
                </a:cubicBezTo>
                <a:cubicBezTo>
                  <a:pt x="41187" y="29091"/>
                  <a:pt x="41316" y="29138"/>
                  <a:pt x="41402" y="29220"/>
                </a:cubicBezTo>
                <a:lnTo>
                  <a:pt x="41402" y="29218"/>
                </a:lnTo>
                <a:cubicBezTo>
                  <a:pt x="41445" y="29255"/>
                  <a:pt x="41486" y="29293"/>
                  <a:pt x="41531" y="29331"/>
                </a:cubicBezTo>
                <a:cubicBezTo>
                  <a:pt x="42022" y="29754"/>
                  <a:pt x="42460" y="30220"/>
                  <a:pt x="43032" y="30572"/>
                </a:cubicBezTo>
                <a:cubicBezTo>
                  <a:pt x="43032" y="30572"/>
                  <a:pt x="43034" y="30572"/>
                  <a:pt x="43034" y="30574"/>
                </a:cubicBezTo>
                <a:lnTo>
                  <a:pt x="43032" y="30574"/>
                </a:lnTo>
                <a:cubicBezTo>
                  <a:pt x="43147" y="30767"/>
                  <a:pt x="43347" y="30892"/>
                  <a:pt x="43542" y="31016"/>
                </a:cubicBezTo>
                <a:cubicBezTo>
                  <a:pt x="43549" y="31022"/>
                  <a:pt x="43556" y="31029"/>
                  <a:pt x="43563" y="31035"/>
                </a:cubicBezTo>
                <a:cubicBezTo>
                  <a:pt x="43291" y="31390"/>
                  <a:pt x="43018" y="31746"/>
                  <a:pt x="42746" y="32103"/>
                </a:cubicBezTo>
                <a:cubicBezTo>
                  <a:pt x="42710" y="32147"/>
                  <a:pt x="42676" y="32194"/>
                  <a:pt x="42640" y="32239"/>
                </a:cubicBezTo>
                <a:cubicBezTo>
                  <a:pt x="42540" y="32370"/>
                  <a:pt x="42411" y="32495"/>
                  <a:pt x="42360" y="32642"/>
                </a:cubicBezTo>
                <a:cubicBezTo>
                  <a:pt x="42297" y="32725"/>
                  <a:pt x="42236" y="32807"/>
                  <a:pt x="42173" y="32890"/>
                </a:cubicBezTo>
                <a:cubicBezTo>
                  <a:pt x="42166" y="32900"/>
                  <a:pt x="42161" y="32912"/>
                  <a:pt x="42156" y="32922"/>
                </a:cubicBezTo>
                <a:lnTo>
                  <a:pt x="42156" y="32926"/>
                </a:lnTo>
                <a:lnTo>
                  <a:pt x="41967" y="33172"/>
                </a:lnTo>
                <a:lnTo>
                  <a:pt x="41966" y="33172"/>
                </a:lnTo>
                <a:cubicBezTo>
                  <a:pt x="41853" y="33284"/>
                  <a:pt x="41801" y="33421"/>
                  <a:pt x="41667" y="33521"/>
                </a:cubicBezTo>
                <a:cubicBezTo>
                  <a:pt x="41652" y="33454"/>
                  <a:pt x="41634" y="33390"/>
                  <a:pt x="41574" y="33342"/>
                </a:cubicBezTo>
                <a:lnTo>
                  <a:pt x="41574" y="33341"/>
                </a:lnTo>
                <a:cubicBezTo>
                  <a:pt x="41566" y="33284"/>
                  <a:pt x="41522" y="33249"/>
                  <a:pt x="41486" y="33211"/>
                </a:cubicBezTo>
                <a:cubicBezTo>
                  <a:pt x="41450" y="33178"/>
                  <a:pt x="41438" y="33128"/>
                  <a:pt x="41372" y="33125"/>
                </a:cubicBezTo>
                <a:cubicBezTo>
                  <a:pt x="41356" y="33115"/>
                  <a:pt x="41340" y="33106"/>
                  <a:pt x="41322" y="33096"/>
                </a:cubicBezTo>
                <a:cubicBezTo>
                  <a:pt x="41314" y="33086"/>
                  <a:pt x="41307" y="33079"/>
                  <a:pt x="41302" y="33070"/>
                </a:cubicBezTo>
                <a:lnTo>
                  <a:pt x="41302" y="33069"/>
                </a:lnTo>
                <a:lnTo>
                  <a:pt x="41114" y="33026"/>
                </a:lnTo>
                <a:cubicBezTo>
                  <a:pt x="41113" y="33026"/>
                  <a:pt x="41111" y="33026"/>
                  <a:pt x="41110" y="33026"/>
                </a:cubicBezTo>
                <a:cubicBezTo>
                  <a:pt x="41063" y="33026"/>
                  <a:pt x="41023" y="33009"/>
                  <a:pt x="40976" y="33009"/>
                </a:cubicBezTo>
                <a:cubicBezTo>
                  <a:pt x="40961" y="33009"/>
                  <a:pt x="40946" y="33010"/>
                  <a:pt x="40929" y="33015"/>
                </a:cubicBezTo>
                <a:cubicBezTo>
                  <a:pt x="40916" y="33014"/>
                  <a:pt x="40902" y="33013"/>
                  <a:pt x="40888" y="33013"/>
                </a:cubicBezTo>
                <a:cubicBezTo>
                  <a:pt x="40836" y="33013"/>
                  <a:pt x="40785" y="33022"/>
                  <a:pt x="40729" y="33053"/>
                </a:cubicBezTo>
                <a:lnTo>
                  <a:pt x="40729" y="33055"/>
                </a:lnTo>
                <a:cubicBezTo>
                  <a:pt x="40705" y="33068"/>
                  <a:pt x="40682" y="33079"/>
                  <a:pt x="40656" y="33092"/>
                </a:cubicBezTo>
                <a:cubicBezTo>
                  <a:pt x="40656" y="33092"/>
                  <a:pt x="40655" y="33092"/>
                  <a:pt x="40655" y="33091"/>
                </a:cubicBezTo>
                <a:cubicBezTo>
                  <a:pt x="40476" y="33155"/>
                  <a:pt x="40355" y="33272"/>
                  <a:pt x="40267" y="33414"/>
                </a:cubicBezTo>
                <a:lnTo>
                  <a:pt x="40267" y="33415"/>
                </a:lnTo>
                <a:cubicBezTo>
                  <a:pt x="40238" y="33454"/>
                  <a:pt x="40189" y="33487"/>
                  <a:pt x="40196" y="33533"/>
                </a:cubicBezTo>
                <a:cubicBezTo>
                  <a:pt x="40141" y="33635"/>
                  <a:pt x="40125" y="33730"/>
                  <a:pt x="40176" y="33815"/>
                </a:cubicBezTo>
                <a:cubicBezTo>
                  <a:pt x="40224" y="33905"/>
                  <a:pt x="40282" y="33984"/>
                  <a:pt x="40370" y="34042"/>
                </a:cubicBezTo>
                <a:cubicBezTo>
                  <a:pt x="40398" y="34071"/>
                  <a:pt x="40427" y="34098"/>
                  <a:pt x="40456" y="34124"/>
                </a:cubicBezTo>
                <a:lnTo>
                  <a:pt x="40457" y="34124"/>
                </a:lnTo>
                <a:lnTo>
                  <a:pt x="40457" y="34127"/>
                </a:lnTo>
                <a:cubicBezTo>
                  <a:pt x="40476" y="34136"/>
                  <a:pt x="40491" y="34144"/>
                  <a:pt x="40510" y="34153"/>
                </a:cubicBezTo>
                <a:lnTo>
                  <a:pt x="40507" y="34156"/>
                </a:lnTo>
                <a:cubicBezTo>
                  <a:pt x="40556" y="34173"/>
                  <a:pt x="40603" y="34193"/>
                  <a:pt x="40650" y="34210"/>
                </a:cubicBezTo>
                <a:cubicBezTo>
                  <a:pt x="40729" y="34216"/>
                  <a:pt x="40812" y="34223"/>
                  <a:pt x="40891" y="34230"/>
                </a:cubicBezTo>
                <a:cubicBezTo>
                  <a:pt x="40905" y="34231"/>
                  <a:pt x="40919" y="34231"/>
                  <a:pt x="40933" y="34231"/>
                </a:cubicBezTo>
                <a:cubicBezTo>
                  <a:pt x="41082" y="34231"/>
                  <a:pt x="41226" y="34189"/>
                  <a:pt x="41365" y="34093"/>
                </a:cubicBezTo>
                <a:lnTo>
                  <a:pt x="41365" y="34091"/>
                </a:lnTo>
                <a:lnTo>
                  <a:pt x="41366" y="34091"/>
                </a:lnTo>
                <a:cubicBezTo>
                  <a:pt x="41508" y="33995"/>
                  <a:pt x="41652" y="33902"/>
                  <a:pt x="41724" y="33758"/>
                </a:cubicBezTo>
                <a:lnTo>
                  <a:pt x="41724" y="33756"/>
                </a:lnTo>
                <a:cubicBezTo>
                  <a:pt x="41765" y="33702"/>
                  <a:pt x="41807" y="33647"/>
                  <a:pt x="41848" y="33592"/>
                </a:cubicBezTo>
                <a:cubicBezTo>
                  <a:pt x="41913" y="33507"/>
                  <a:pt x="41977" y="33426"/>
                  <a:pt x="42042" y="33341"/>
                </a:cubicBezTo>
                <a:cubicBezTo>
                  <a:pt x="42070" y="33304"/>
                  <a:pt x="42099" y="33265"/>
                  <a:pt x="42129" y="33228"/>
                </a:cubicBezTo>
                <a:cubicBezTo>
                  <a:pt x="42193" y="33146"/>
                  <a:pt x="42258" y="33062"/>
                  <a:pt x="42322" y="32979"/>
                </a:cubicBezTo>
                <a:lnTo>
                  <a:pt x="42322" y="32977"/>
                </a:lnTo>
                <a:lnTo>
                  <a:pt x="42324" y="32977"/>
                </a:lnTo>
                <a:lnTo>
                  <a:pt x="42517" y="32725"/>
                </a:lnTo>
                <a:cubicBezTo>
                  <a:pt x="42643" y="32552"/>
                  <a:pt x="42823" y="32403"/>
                  <a:pt x="42918" y="32219"/>
                </a:cubicBezTo>
                <a:cubicBezTo>
                  <a:pt x="42928" y="32216"/>
                  <a:pt x="42931" y="32209"/>
                  <a:pt x="42928" y="32202"/>
                </a:cubicBezTo>
                <a:cubicBezTo>
                  <a:pt x="43009" y="32091"/>
                  <a:pt x="43143" y="32004"/>
                  <a:pt x="43186" y="31879"/>
                </a:cubicBezTo>
                <a:lnTo>
                  <a:pt x="43187" y="31879"/>
                </a:lnTo>
                <a:cubicBezTo>
                  <a:pt x="43311" y="31743"/>
                  <a:pt x="43440" y="31610"/>
                  <a:pt x="43502" y="31451"/>
                </a:cubicBezTo>
                <a:lnTo>
                  <a:pt x="43502" y="31451"/>
                </a:lnTo>
                <a:lnTo>
                  <a:pt x="43500" y="31453"/>
                </a:lnTo>
                <a:cubicBezTo>
                  <a:pt x="43500" y="31451"/>
                  <a:pt x="43502" y="31451"/>
                  <a:pt x="43502" y="31450"/>
                </a:cubicBezTo>
                <a:lnTo>
                  <a:pt x="43502" y="31450"/>
                </a:lnTo>
                <a:lnTo>
                  <a:pt x="43498" y="31451"/>
                </a:lnTo>
                <a:cubicBezTo>
                  <a:pt x="43596" y="31367"/>
                  <a:pt x="43674" y="31274"/>
                  <a:pt x="43741" y="31178"/>
                </a:cubicBezTo>
                <a:cubicBezTo>
                  <a:pt x="43883" y="31297"/>
                  <a:pt x="44024" y="31417"/>
                  <a:pt x="44173" y="31529"/>
                </a:cubicBezTo>
                <a:cubicBezTo>
                  <a:pt x="44842" y="32031"/>
                  <a:pt x="45486" y="32557"/>
                  <a:pt x="46242" y="32982"/>
                </a:cubicBezTo>
                <a:cubicBezTo>
                  <a:pt x="46157" y="33092"/>
                  <a:pt x="46073" y="33201"/>
                  <a:pt x="45987" y="33312"/>
                </a:cubicBezTo>
                <a:lnTo>
                  <a:pt x="45907" y="33420"/>
                </a:lnTo>
                <a:cubicBezTo>
                  <a:pt x="45905" y="33420"/>
                  <a:pt x="45905" y="33421"/>
                  <a:pt x="45903" y="33421"/>
                </a:cubicBezTo>
                <a:cubicBezTo>
                  <a:pt x="45877" y="33458"/>
                  <a:pt x="45845" y="33497"/>
                  <a:pt x="45820" y="33534"/>
                </a:cubicBezTo>
                <a:lnTo>
                  <a:pt x="45821" y="33536"/>
                </a:lnTo>
                <a:cubicBezTo>
                  <a:pt x="45794" y="33572"/>
                  <a:pt x="45767" y="33606"/>
                  <a:pt x="45741" y="33642"/>
                </a:cubicBezTo>
                <a:lnTo>
                  <a:pt x="45736" y="33645"/>
                </a:lnTo>
                <a:cubicBezTo>
                  <a:pt x="45662" y="33728"/>
                  <a:pt x="45599" y="33813"/>
                  <a:pt x="45565" y="33906"/>
                </a:cubicBezTo>
                <a:cubicBezTo>
                  <a:pt x="45499" y="34000"/>
                  <a:pt x="45400" y="34085"/>
                  <a:pt x="45357" y="34189"/>
                </a:cubicBezTo>
                <a:cubicBezTo>
                  <a:pt x="45301" y="34263"/>
                  <a:pt x="45244" y="34336"/>
                  <a:pt x="45190" y="34409"/>
                </a:cubicBezTo>
                <a:cubicBezTo>
                  <a:pt x="45161" y="34446"/>
                  <a:pt x="45132" y="34485"/>
                  <a:pt x="45104" y="34523"/>
                </a:cubicBezTo>
                <a:cubicBezTo>
                  <a:pt x="45055" y="34588"/>
                  <a:pt x="45006" y="34651"/>
                  <a:pt x="44958" y="34715"/>
                </a:cubicBezTo>
                <a:cubicBezTo>
                  <a:pt x="44933" y="34726"/>
                  <a:pt x="44915" y="34730"/>
                  <a:pt x="44902" y="34730"/>
                </a:cubicBezTo>
                <a:cubicBezTo>
                  <a:pt x="44845" y="34730"/>
                  <a:pt x="44875" y="34647"/>
                  <a:pt x="44833" y="34631"/>
                </a:cubicBezTo>
                <a:cubicBezTo>
                  <a:pt x="44839" y="34602"/>
                  <a:pt x="44817" y="34594"/>
                  <a:pt x="44796" y="34582"/>
                </a:cubicBezTo>
                <a:cubicBezTo>
                  <a:pt x="44797" y="34544"/>
                  <a:pt x="44772" y="34521"/>
                  <a:pt x="44743" y="34499"/>
                </a:cubicBezTo>
                <a:cubicBezTo>
                  <a:pt x="44699" y="34450"/>
                  <a:pt x="44679" y="34380"/>
                  <a:pt x="44593" y="34366"/>
                </a:cubicBezTo>
                <a:cubicBezTo>
                  <a:pt x="44577" y="34357"/>
                  <a:pt x="44563" y="34349"/>
                  <a:pt x="44547" y="34339"/>
                </a:cubicBezTo>
                <a:cubicBezTo>
                  <a:pt x="44483" y="34286"/>
                  <a:pt x="44395" y="34271"/>
                  <a:pt x="44300" y="34271"/>
                </a:cubicBezTo>
                <a:cubicBezTo>
                  <a:pt x="44287" y="34271"/>
                  <a:pt x="44274" y="34271"/>
                  <a:pt x="44261" y="34272"/>
                </a:cubicBezTo>
                <a:cubicBezTo>
                  <a:pt x="44232" y="34257"/>
                  <a:pt x="44201" y="34249"/>
                  <a:pt x="44168" y="34249"/>
                </a:cubicBezTo>
                <a:cubicBezTo>
                  <a:pt x="44138" y="34249"/>
                  <a:pt x="44107" y="34255"/>
                  <a:pt x="44073" y="34270"/>
                </a:cubicBezTo>
                <a:lnTo>
                  <a:pt x="44073" y="34272"/>
                </a:lnTo>
                <a:cubicBezTo>
                  <a:pt x="44064" y="34270"/>
                  <a:pt x="44055" y="34269"/>
                  <a:pt x="44046" y="34269"/>
                </a:cubicBezTo>
                <a:cubicBezTo>
                  <a:pt x="43985" y="34269"/>
                  <a:pt x="43929" y="34301"/>
                  <a:pt x="43873" y="34337"/>
                </a:cubicBezTo>
                <a:cubicBezTo>
                  <a:pt x="43855" y="34343"/>
                  <a:pt x="43841" y="34349"/>
                  <a:pt x="43825" y="34353"/>
                </a:cubicBezTo>
                <a:cubicBezTo>
                  <a:pt x="43760" y="34385"/>
                  <a:pt x="43705" y="34425"/>
                  <a:pt x="43661" y="34475"/>
                </a:cubicBezTo>
                <a:cubicBezTo>
                  <a:pt x="43575" y="34508"/>
                  <a:pt x="43552" y="34578"/>
                  <a:pt x="43509" y="34632"/>
                </a:cubicBezTo>
                <a:cubicBezTo>
                  <a:pt x="43473" y="34681"/>
                  <a:pt x="43412" y="34724"/>
                  <a:pt x="43417" y="34781"/>
                </a:cubicBezTo>
                <a:cubicBezTo>
                  <a:pt x="43402" y="34814"/>
                  <a:pt x="43373" y="34844"/>
                  <a:pt x="43389" y="34876"/>
                </a:cubicBezTo>
                <a:lnTo>
                  <a:pt x="43387" y="34876"/>
                </a:lnTo>
                <a:cubicBezTo>
                  <a:pt x="43373" y="34900"/>
                  <a:pt x="43350" y="34923"/>
                  <a:pt x="43369" y="34944"/>
                </a:cubicBezTo>
                <a:cubicBezTo>
                  <a:pt x="43367" y="34987"/>
                  <a:pt x="43367" y="35029"/>
                  <a:pt x="43395" y="35060"/>
                </a:cubicBezTo>
                <a:cubicBezTo>
                  <a:pt x="43395" y="35060"/>
                  <a:pt x="43396" y="35060"/>
                  <a:pt x="43396" y="35062"/>
                </a:cubicBezTo>
                <a:lnTo>
                  <a:pt x="43395" y="35062"/>
                </a:lnTo>
                <a:cubicBezTo>
                  <a:pt x="43405" y="35115"/>
                  <a:pt x="43447" y="35146"/>
                  <a:pt x="43483" y="35181"/>
                </a:cubicBezTo>
                <a:cubicBezTo>
                  <a:pt x="43502" y="35216"/>
                  <a:pt x="43516" y="35254"/>
                  <a:pt x="43566" y="35266"/>
                </a:cubicBezTo>
                <a:lnTo>
                  <a:pt x="43566" y="35268"/>
                </a:lnTo>
                <a:cubicBezTo>
                  <a:pt x="43579" y="35309"/>
                  <a:pt x="43611" y="35332"/>
                  <a:pt x="43655" y="35345"/>
                </a:cubicBezTo>
                <a:lnTo>
                  <a:pt x="43659" y="35345"/>
                </a:lnTo>
                <a:cubicBezTo>
                  <a:pt x="43660" y="35345"/>
                  <a:pt x="43660" y="35345"/>
                  <a:pt x="43660" y="35345"/>
                </a:cubicBezTo>
                <a:lnTo>
                  <a:pt x="43660" y="35345"/>
                </a:lnTo>
                <a:cubicBezTo>
                  <a:pt x="43659" y="35346"/>
                  <a:pt x="43659" y="35346"/>
                  <a:pt x="43658" y="35347"/>
                </a:cubicBezTo>
                <a:cubicBezTo>
                  <a:pt x="43668" y="35405"/>
                  <a:pt x="43734" y="35410"/>
                  <a:pt x="43787" y="35424"/>
                </a:cubicBezTo>
                <a:lnTo>
                  <a:pt x="43787" y="35422"/>
                </a:lnTo>
                <a:cubicBezTo>
                  <a:pt x="43802" y="35430"/>
                  <a:pt x="43820" y="35437"/>
                  <a:pt x="43838" y="35444"/>
                </a:cubicBezTo>
                <a:cubicBezTo>
                  <a:pt x="43859" y="35455"/>
                  <a:pt x="43880" y="35468"/>
                  <a:pt x="43907" y="35468"/>
                </a:cubicBezTo>
                <a:cubicBezTo>
                  <a:pt x="43918" y="35468"/>
                  <a:pt x="43931" y="35466"/>
                  <a:pt x="43946" y="35460"/>
                </a:cubicBezTo>
                <a:cubicBezTo>
                  <a:pt x="44001" y="35465"/>
                  <a:pt x="44056" y="35470"/>
                  <a:pt x="44109" y="35477"/>
                </a:cubicBezTo>
                <a:lnTo>
                  <a:pt x="44110" y="35475"/>
                </a:lnTo>
                <a:cubicBezTo>
                  <a:pt x="44126" y="35475"/>
                  <a:pt x="44140" y="35474"/>
                  <a:pt x="44156" y="35474"/>
                </a:cubicBezTo>
                <a:cubicBezTo>
                  <a:pt x="44175" y="35479"/>
                  <a:pt x="44194" y="35481"/>
                  <a:pt x="44213" y="35481"/>
                </a:cubicBezTo>
                <a:cubicBezTo>
                  <a:pt x="44280" y="35481"/>
                  <a:pt x="44348" y="35454"/>
                  <a:pt x="44418" y="35425"/>
                </a:cubicBezTo>
                <a:lnTo>
                  <a:pt x="44417" y="35424"/>
                </a:lnTo>
                <a:lnTo>
                  <a:pt x="44418" y="35424"/>
                </a:lnTo>
                <a:cubicBezTo>
                  <a:pt x="44481" y="35412"/>
                  <a:pt x="44538" y="35387"/>
                  <a:pt x="44586" y="35341"/>
                </a:cubicBezTo>
                <a:cubicBezTo>
                  <a:pt x="44862" y="35186"/>
                  <a:pt x="44992" y="34947"/>
                  <a:pt x="45158" y="34730"/>
                </a:cubicBezTo>
                <a:cubicBezTo>
                  <a:pt x="45193" y="34685"/>
                  <a:pt x="45227" y="34638"/>
                  <a:pt x="45258" y="34592"/>
                </a:cubicBezTo>
                <a:cubicBezTo>
                  <a:pt x="45318" y="34516"/>
                  <a:pt x="45377" y="34442"/>
                  <a:pt x="45436" y="34367"/>
                </a:cubicBezTo>
                <a:lnTo>
                  <a:pt x="45436" y="34366"/>
                </a:lnTo>
                <a:cubicBezTo>
                  <a:pt x="45465" y="34330"/>
                  <a:pt x="45492" y="34294"/>
                  <a:pt x="45519" y="34259"/>
                </a:cubicBezTo>
                <a:cubicBezTo>
                  <a:pt x="45563" y="34203"/>
                  <a:pt x="45606" y="34148"/>
                  <a:pt x="45649" y="34093"/>
                </a:cubicBezTo>
                <a:lnTo>
                  <a:pt x="45648" y="34093"/>
                </a:lnTo>
                <a:cubicBezTo>
                  <a:pt x="45792" y="33906"/>
                  <a:pt x="45938" y="33722"/>
                  <a:pt x="46084" y="33536"/>
                </a:cubicBezTo>
                <a:lnTo>
                  <a:pt x="46086" y="33536"/>
                </a:lnTo>
                <a:cubicBezTo>
                  <a:pt x="46093" y="33529"/>
                  <a:pt x="46096" y="33521"/>
                  <a:pt x="46102" y="33513"/>
                </a:cubicBezTo>
                <a:lnTo>
                  <a:pt x="46102" y="33511"/>
                </a:lnTo>
                <a:cubicBezTo>
                  <a:pt x="46228" y="33397"/>
                  <a:pt x="46323" y="33268"/>
                  <a:pt x="46416" y="33139"/>
                </a:cubicBezTo>
                <a:cubicBezTo>
                  <a:pt x="46459" y="33168"/>
                  <a:pt x="46517" y="33184"/>
                  <a:pt x="46574" y="33198"/>
                </a:cubicBezTo>
                <a:cubicBezTo>
                  <a:pt x="46733" y="33348"/>
                  <a:pt x="46933" y="33458"/>
                  <a:pt x="47148" y="33554"/>
                </a:cubicBezTo>
                <a:cubicBezTo>
                  <a:pt x="47191" y="33635"/>
                  <a:pt x="47288" y="33656"/>
                  <a:pt x="47388" y="33673"/>
                </a:cubicBezTo>
                <a:cubicBezTo>
                  <a:pt x="47473" y="33812"/>
                  <a:pt x="47628" y="33878"/>
                  <a:pt x="47802" y="33922"/>
                </a:cubicBezTo>
                <a:cubicBezTo>
                  <a:pt x="47801" y="33922"/>
                  <a:pt x="47800" y="33921"/>
                  <a:pt x="47800" y="33920"/>
                </a:cubicBezTo>
                <a:lnTo>
                  <a:pt x="47800" y="33920"/>
                </a:lnTo>
                <a:cubicBezTo>
                  <a:pt x="47801" y="33921"/>
                  <a:pt x="47803" y="33921"/>
                  <a:pt x="47804" y="33922"/>
                </a:cubicBezTo>
                <a:cubicBezTo>
                  <a:pt x="47905" y="34060"/>
                  <a:pt x="48086" y="34113"/>
                  <a:pt x="48255" y="34178"/>
                </a:cubicBezTo>
                <a:cubicBezTo>
                  <a:pt x="48821" y="34506"/>
                  <a:pt x="49413" y="34807"/>
                  <a:pt x="50047" y="35059"/>
                </a:cubicBezTo>
                <a:cubicBezTo>
                  <a:pt x="50282" y="35195"/>
                  <a:pt x="50536" y="35302"/>
                  <a:pt x="50817" y="35377"/>
                </a:cubicBezTo>
                <a:cubicBezTo>
                  <a:pt x="50980" y="35440"/>
                  <a:pt x="51142" y="35501"/>
                  <a:pt x="51305" y="35563"/>
                </a:cubicBezTo>
                <a:cubicBezTo>
                  <a:pt x="51477" y="35637"/>
                  <a:pt x="51633" y="35735"/>
                  <a:pt x="51855" y="35735"/>
                </a:cubicBezTo>
                <a:lnTo>
                  <a:pt x="51856" y="35735"/>
                </a:lnTo>
                <a:cubicBezTo>
                  <a:pt x="52105" y="35871"/>
                  <a:pt x="52392" y="35955"/>
                  <a:pt x="52707" y="35997"/>
                </a:cubicBezTo>
                <a:cubicBezTo>
                  <a:pt x="52794" y="36097"/>
                  <a:pt x="52960" y="36074"/>
                  <a:pt x="53093" y="36105"/>
                </a:cubicBezTo>
                <a:cubicBezTo>
                  <a:pt x="53364" y="36207"/>
                  <a:pt x="53667" y="36248"/>
                  <a:pt x="53968" y="36297"/>
                </a:cubicBezTo>
                <a:lnTo>
                  <a:pt x="53968" y="36296"/>
                </a:lnTo>
                <a:cubicBezTo>
                  <a:pt x="54027" y="36323"/>
                  <a:pt x="54092" y="36335"/>
                  <a:pt x="54162" y="36335"/>
                </a:cubicBezTo>
                <a:cubicBezTo>
                  <a:pt x="54192" y="36335"/>
                  <a:pt x="54224" y="36333"/>
                  <a:pt x="54256" y="36329"/>
                </a:cubicBezTo>
                <a:lnTo>
                  <a:pt x="54258" y="36329"/>
                </a:lnTo>
                <a:cubicBezTo>
                  <a:pt x="54258" y="36329"/>
                  <a:pt x="54258" y="36331"/>
                  <a:pt x="54256" y="36331"/>
                </a:cubicBezTo>
                <a:cubicBezTo>
                  <a:pt x="54323" y="36340"/>
                  <a:pt x="54387" y="36349"/>
                  <a:pt x="54453" y="36357"/>
                </a:cubicBezTo>
                <a:cubicBezTo>
                  <a:pt x="54485" y="36362"/>
                  <a:pt x="54516" y="36364"/>
                  <a:pt x="54546" y="36370"/>
                </a:cubicBezTo>
                <a:lnTo>
                  <a:pt x="54548" y="36370"/>
                </a:lnTo>
                <a:cubicBezTo>
                  <a:pt x="55051" y="36496"/>
                  <a:pt x="55581" y="36559"/>
                  <a:pt x="56140" y="36559"/>
                </a:cubicBezTo>
                <a:cubicBezTo>
                  <a:pt x="56186" y="36559"/>
                  <a:pt x="56233" y="36559"/>
                  <a:pt x="56280" y="36558"/>
                </a:cubicBezTo>
                <a:lnTo>
                  <a:pt x="56377" y="36569"/>
                </a:lnTo>
                <a:cubicBezTo>
                  <a:pt x="56603" y="36598"/>
                  <a:pt x="56834" y="36614"/>
                  <a:pt x="57070" y="36614"/>
                </a:cubicBezTo>
                <a:cubicBezTo>
                  <a:pt x="57180" y="36614"/>
                  <a:pt x="57292" y="36611"/>
                  <a:pt x="57405" y="36603"/>
                </a:cubicBezTo>
                <a:cubicBezTo>
                  <a:pt x="57424" y="36622"/>
                  <a:pt x="57441" y="36644"/>
                  <a:pt x="57462" y="36662"/>
                </a:cubicBezTo>
                <a:cubicBezTo>
                  <a:pt x="57568" y="36751"/>
                  <a:pt x="57675" y="36843"/>
                  <a:pt x="57781" y="36933"/>
                </a:cubicBezTo>
                <a:cubicBezTo>
                  <a:pt x="57840" y="37016"/>
                  <a:pt x="57947" y="37050"/>
                  <a:pt x="58049" y="37087"/>
                </a:cubicBezTo>
                <a:cubicBezTo>
                  <a:pt x="58121" y="37116"/>
                  <a:pt x="58199" y="37129"/>
                  <a:pt x="58280" y="37129"/>
                </a:cubicBezTo>
                <a:cubicBezTo>
                  <a:pt x="58369" y="37129"/>
                  <a:pt x="58461" y="37114"/>
                  <a:pt x="58556" y="37090"/>
                </a:cubicBezTo>
                <a:cubicBezTo>
                  <a:pt x="58605" y="37087"/>
                  <a:pt x="58650" y="37086"/>
                  <a:pt x="58699" y="37084"/>
                </a:cubicBezTo>
                <a:cubicBezTo>
                  <a:pt x="58708" y="37105"/>
                  <a:pt x="58715" y="37126"/>
                  <a:pt x="58725" y="37143"/>
                </a:cubicBezTo>
                <a:cubicBezTo>
                  <a:pt x="58751" y="37305"/>
                  <a:pt x="58779" y="37465"/>
                  <a:pt x="58808" y="37627"/>
                </a:cubicBezTo>
                <a:cubicBezTo>
                  <a:pt x="58832" y="37784"/>
                  <a:pt x="58858" y="37943"/>
                  <a:pt x="58882" y="38101"/>
                </a:cubicBezTo>
                <a:cubicBezTo>
                  <a:pt x="58862" y="38294"/>
                  <a:pt x="58848" y="38487"/>
                  <a:pt x="58789" y="38683"/>
                </a:cubicBezTo>
                <a:lnTo>
                  <a:pt x="58786" y="38683"/>
                </a:lnTo>
                <a:cubicBezTo>
                  <a:pt x="58722" y="38841"/>
                  <a:pt x="58660" y="38997"/>
                  <a:pt x="58540" y="39144"/>
                </a:cubicBezTo>
                <a:lnTo>
                  <a:pt x="58539" y="39144"/>
                </a:lnTo>
                <a:cubicBezTo>
                  <a:pt x="58524" y="39159"/>
                  <a:pt x="58510" y="39173"/>
                  <a:pt x="58497" y="39187"/>
                </a:cubicBezTo>
                <a:cubicBezTo>
                  <a:pt x="58497" y="39187"/>
                  <a:pt x="58497" y="39189"/>
                  <a:pt x="58496" y="39189"/>
                </a:cubicBezTo>
                <a:cubicBezTo>
                  <a:pt x="58421" y="39227"/>
                  <a:pt x="58348" y="39268"/>
                  <a:pt x="58275" y="39309"/>
                </a:cubicBezTo>
                <a:lnTo>
                  <a:pt x="58275" y="39311"/>
                </a:lnTo>
                <a:cubicBezTo>
                  <a:pt x="58261" y="39306"/>
                  <a:pt x="58247" y="39304"/>
                  <a:pt x="58233" y="39304"/>
                </a:cubicBezTo>
                <a:cubicBezTo>
                  <a:pt x="58199" y="39304"/>
                  <a:pt x="58163" y="39315"/>
                  <a:pt x="58128" y="39326"/>
                </a:cubicBezTo>
                <a:lnTo>
                  <a:pt x="58128" y="39325"/>
                </a:lnTo>
                <a:cubicBezTo>
                  <a:pt x="58075" y="39319"/>
                  <a:pt x="58020" y="39313"/>
                  <a:pt x="57968" y="39306"/>
                </a:cubicBezTo>
                <a:cubicBezTo>
                  <a:pt x="57718" y="39232"/>
                  <a:pt x="57668" y="39051"/>
                  <a:pt x="57704" y="38819"/>
                </a:cubicBezTo>
                <a:cubicBezTo>
                  <a:pt x="57718" y="38724"/>
                  <a:pt x="57770" y="38669"/>
                  <a:pt x="57882" y="38646"/>
                </a:cubicBezTo>
                <a:cubicBezTo>
                  <a:pt x="57892" y="38668"/>
                  <a:pt x="57905" y="38689"/>
                  <a:pt x="57916" y="38711"/>
                </a:cubicBezTo>
                <a:lnTo>
                  <a:pt x="57917" y="38711"/>
                </a:lnTo>
                <a:cubicBezTo>
                  <a:pt x="57925" y="38746"/>
                  <a:pt x="57932" y="38781"/>
                  <a:pt x="57939" y="38817"/>
                </a:cubicBezTo>
                <a:cubicBezTo>
                  <a:pt x="57941" y="38900"/>
                  <a:pt x="57994" y="38935"/>
                  <a:pt x="58082" y="38935"/>
                </a:cubicBezTo>
                <a:cubicBezTo>
                  <a:pt x="58095" y="38935"/>
                  <a:pt x="58109" y="38934"/>
                  <a:pt x="58124" y="38933"/>
                </a:cubicBezTo>
                <a:lnTo>
                  <a:pt x="58124" y="38931"/>
                </a:lnTo>
                <a:cubicBezTo>
                  <a:pt x="58124" y="38931"/>
                  <a:pt x="58125" y="38931"/>
                  <a:pt x="58125" y="38933"/>
                </a:cubicBezTo>
                <a:cubicBezTo>
                  <a:pt x="58292" y="38915"/>
                  <a:pt x="58371" y="38804"/>
                  <a:pt x="58410" y="38691"/>
                </a:cubicBezTo>
                <a:cubicBezTo>
                  <a:pt x="58454" y="38550"/>
                  <a:pt x="58449" y="38417"/>
                  <a:pt x="58281" y="38369"/>
                </a:cubicBezTo>
                <a:cubicBezTo>
                  <a:pt x="58267" y="38371"/>
                  <a:pt x="58254" y="38373"/>
                  <a:pt x="58241" y="38376"/>
                </a:cubicBezTo>
                <a:cubicBezTo>
                  <a:pt x="58224" y="38323"/>
                  <a:pt x="58198" y="38282"/>
                  <a:pt x="58134" y="38282"/>
                </a:cubicBezTo>
                <a:cubicBezTo>
                  <a:pt x="58116" y="38282"/>
                  <a:pt x="58095" y="38285"/>
                  <a:pt x="58071" y="38293"/>
                </a:cubicBezTo>
                <a:cubicBezTo>
                  <a:pt x="58034" y="38280"/>
                  <a:pt x="57998" y="38275"/>
                  <a:pt x="57965" y="38275"/>
                </a:cubicBezTo>
                <a:cubicBezTo>
                  <a:pt x="57825" y="38275"/>
                  <a:pt x="57711" y="38370"/>
                  <a:pt x="57601" y="38479"/>
                </a:cubicBezTo>
                <a:cubicBezTo>
                  <a:pt x="57451" y="38539"/>
                  <a:pt x="57429" y="38646"/>
                  <a:pt x="57402" y="38751"/>
                </a:cubicBezTo>
                <a:cubicBezTo>
                  <a:pt x="57355" y="38819"/>
                  <a:pt x="57346" y="38890"/>
                  <a:pt x="57358" y="38958"/>
                </a:cubicBezTo>
                <a:lnTo>
                  <a:pt x="57359" y="38958"/>
                </a:lnTo>
                <a:cubicBezTo>
                  <a:pt x="57341" y="39220"/>
                  <a:pt x="57398" y="39442"/>
                  <a:pt x="57675" y="39548"/>
                </a:cubicBezTo>
                <a:cubicBezTo>
                  <a:pt x="57699" y="39567"/>
                  <a:pt x="57725" y="39584"/>
                  <a:pt x="57762" y="39584"/>
                </a:cubicBezTo>
                <a:cubicBezTo>
                  <a:pt x="57770" y="39584"/>
                  <a:pt x="57779" y="39583"/>
                  <a:pt x="57789" y="39581"/>
                </a:cubicBezTo>
                <a:cubicBezTo>
                  <a:pt x="57871" y="39601"/>
                  <a:pt x="57955" y="39613"/>
                  <a:pt x="58042" y="39613"/>
                </a:cubicBezTo>
                <a:cubicBezTo>
                  <a:pt x="58152" y="39613"/>
                  <a:pt x="58267" y="39593"/>
                  <a:pt x="58390" y="39538"/>
                </a:cubicBezTo>
                <a:cubicBezTo>
                  <a:pt x="58443" y="39527"/>
                  <a:pt x="58496" y="39509"/>
                  <a:pt x="58527" y="39459"/>
                </a:cubicBezTo>
                <a:lnTo>
                  <a:pt x="58527" y="39457"/>
                </a:lnTo>
                <a:cubicBezTo>
                  <a:pt x="58640" y="39409"/>
                  <a:pt x="58753" y="39362"/>
                  <a:pt x="58772" y="39240"/>
                </a:cubicBezTo>
                <a:cubicBezTo>
                  <a:pt x="58990" y="39080"/>
                  <a:pt x="59000" y="38891"/>
                  <a:pt x="59028" y="38705"/>
                </a:cubicBezTo>
                <a:cubicBezTo>
                  <a:pt x="59033" y="38694"/>
                  <a:pt x="59034" y="38682"/>
                  <a:pt x="59030" y="38672"/>
                </a:cubicBezTo>
                <a:lnTo>
                  <a:pt x="59030" y="38669"/>
                </a:lnTo>
                <a:lnTo>
                  <a:pt x="59033" y="38669"/>
                </a:lnTo>
                <a:cubicBezTo>
                  <a:pt x="59094" y="38553"/>
                  <a:pt x="59108" y="38440"/>
                  <a:pt x="59100" y="38330"/>
                </a:cubicBezTo>
                <a:cubicBezTo>
                  <a:pt x="59177" y="38065"/>
                  <a:pt x="59101" y="37836"/>
                  <a:pt x="59090" y="37591"/>
                </a:cubicBezTo>
                <a:cubicBezTo>
                  <a:pt x="59035" y="37441"/>
                  <a:pt x="59071" y="37256"/>
                  <a:pt x="58985" y="37116"/>
                </a:cubicBezTo>
                <a:cubicBezTo>
                  <a:pt x="58972" y="37034"/>
                  <a:pt x="58950" y="36964"/>
                  <a:pt x="59123" y="36940"/>
                </a:cubicBezTo>
                <a:cubicBezTo>
                  <a:pt x="59209" y="36927"/>
                  <a:pt x="59326" y="36890"/>
                  <a:pt x="59399" y="36804"/>
                </a:cubicBezTo>
                <a:lnTo>
                  <a:pt x="59390" y="36797"/>
                </a:lnTo>
                <a:lnTo>
                  <a:pt x="59392" y="36797"/>
                </a:lnTo>
                <a:cubicBezTo>
                  <a:pt x="59395" y="36798"/>
                  <a:pt x="59399" y="36801"/>
                  <a:pt x="59402" y="36804"/>
                </a:cubicBezTo>
                <a:cubicBezTo>
                  <a:pt x="59688" y="36679"/>
                  <a:pt x="59877" y="36500"/>
                  <a:pt x="59993" y="36284"/>
                </a:cubicBezTo>
                <a:cubicBezTo>
                  <a:pt x="60001" y="36284"/>
                  <a:pt x="60010" y="36285"/>
                  <a:pt x="60018" y="36285"/>
                </a:cubicBezTo>
                <a:cubicBezTo>
                  <a:pt x="60027" y="36285"/>
                  <a:pt x="60036" y="36284"/>
                  <a:pt x="60045" y="36283"/>
                </a:cubicBezTo>
                <a:cubicBezTo>
                  <a:pt x="62172" y="35845"/>
                  <a:pt x="64150" y="34921"/>
                  <a:pt x="66071" y="33828"/>
                </a:cubicBezTo>
                <a:lnTo>
                  <a:pt x="66071" y="33828"/>
                </a:lnTo>
                <a:cubicBezTo>
                  <a:pt x="66030" y="33912"/>
                  <a:pt x="66018" y="34001"/>
                  <a:pt x="66040" y="34100"/>
                </a:cubicBezTo>
                <a:cubicBezTo>
                  <a:pt x="66013" y="34170"/>
                  <a:pt x="66060" y="34209"/>
                  <a:pt x="66090" y="34257"/>
                </a:cubicBezTo>
                <a:lnTo>
                  <a:pt x="66090" y="34259"/>
                </a:lnTo>
                <a:cubicBezTo>
                  <a:pt x="66100" y="34274"/>
                  <a:pt x="66107" y="34292"/>
                  <a:pt x="66116" y="34307"/>
                </a:cubicBezTo>
                <a:cubicBezTo>
                  <a:pt x="66136" y="34379"/>
                  <a:pt x="66200" y="34410"/>
                  <a:pt x="66270" y="34439"/>
                </a:cubicBezTo>
                <a:cubicBezTo>
                  <a:pt x="66318" y="34461"/>
                  <a:pt x="66368" y="34477"/>
                  <a:pt x="66424" y="34477"/>
                </a:cubicBezTo>
                <a:cubicBezTo>
                  <a:pt x="66457" y="34477"/>
                  <a:pt x="66491" y="34472"/>
                  <a:pt x="66528" y="34459"/>
                </a:cubicBezTo>
                <a:cubicBezTo>
                  <a:pt x="66528" y="34459"/>
                  <a:pt x="66530" y="34459"/>
                  <a:pt x="66530" y="34458"/>
                </a:cubicBezTo>
                <a:lnTo>
                  <a:pt x="66530" y="34459"/>
                </a:lnTo>
                <a:cubicBezTo>
                  <a:pt x="66706" y="34439"/>
                  <a:pt x="66882" y="34409"/>
                  <a:pt x="67056" y="34327"/>
                </a:cubicBezTo>
                <a:lnTo>
                  <a:pt x="67056" y="34324"/>
                </a:lnTo>
                <a:cubicBezTo>
                  <a:pt x="67078" y="34314"/>
                  <a:pt x="67096" y="34303"/>
                  <a:pt x="67118" y="34292"/>
                </a:cubicBezTo>
                <a:cubicBezTo>
                  <a:pt x="67238" y="34250"/>
                  <a:pt x="67315" y="34166"/>
                  <a:pt x="67394" y="34084"/>
                </a:cubicBezTo>
                <a:lnTo>
                  <a:pt x="67394" y="34085"/>
                </a:lnTo>
                <a:cubicBezTo>
                  <a:pt x="67486" y="34045"/>
                  <a:pt x="67522" y="33977"/>
                  <a:pt x="67552" y="33906"/>
                </a:cubicBezTo>
                <a:cubicBezTo>
                  <a:pt x="67590" y="33888"/>
                  <a:pt x="67599" y="33859"/>
                  <a:pt x="67603" y="33831"/>
                </a:cubicBezTo>
                <a:cubicBezTo>
                  <a:pt x="67713" y="33594"/>
                  <a:pt x="67655" y="33408"/>
                  <a:pt x="67534" y="33241"/>
                </a:cubicBezTo>
                <a:lnTo>
                  <a:pt x="67533" y="33241"/>
                </a:lnTo>
                <a:cubicBezTo>
                  <a:pt x="67513" y="33189"/>
                  <a:pt x="67437" y="33175"/>
                  <a:pt x="67434" y="33111"/>
                </a:cubicBezTo>
                <a:lnTo>
                  <a:pt x="67434" y="33108"/>
                </a:lnTo>
                <a:cubicBezTo>
                  <a:pt x="67459" y="33040"/>
                  <a:pt x="67420" y="32999"/>
                  <a:pt x="67388" y="32956"/>
                </a:cubicBezTo>
                <a:cubicBezTo>
                  <a:pt x="68363" y="32260"/>
                  <a:pt x="69305" y="31532"/>
                  <a:pt x="70151" y="30720"/>
                </a:cubicBezTo>
                <a:cubicBezTo>
                  <a:pt x="70151" y="30720"/>
                  <a:pt x="70150" y="30720"/>
                  <a:pt x="70150" y="30717"/>
                </a:cubicBezTo>
                <a:cubicBezTo>
                  <a:pt x="70754" y="30215"/>
                  <a:pt x="71311" y="29679"/>
                  <a:pt x="71839" y="29124"/>
                </a:cubicBezTo>
                <a:cubicBezTo>
                  <a:pt x="71972" y="28956"/>
                  <a:pt x="72198" y="28839"/>
                  <a:pt x="72286" y="28646"/>
                </a:cubicBezTo>
                <a:cubicBezTo>
                  <a:pt x="72322" y="28603"/>
                  <a:pt x="72357" y="28558"/>
                  <a:pt x="72395" y="28515"/>
                </a:cubicBezTo>
                <a:cubicBezTo>
                  <a:pt x="72612" y="28345"/>
                  <a:pt x="72765" y="28140"/>
                  <a:pt x="72906" y="27933"/>
                </a:cubicBezTo>
                <a:cubicBezTo>
                  <a:pt x="72906" y="27933"/>
                  <a:pt x="72907" y="27933"/>
                  <a:pt x="72907" y="27936"/>
                </a:cubicBezTo>
                <a:cubicBezTo>
                  <a:pt x="73003" y="27857"/>
                  <a:pt x="73089" y="27772"/>
                  <a:pt x="73143" y="27671"/>
                </a:cubicBezTo>
                <a:cubicBezTo>
                  <a:pt x="73336" y="27416"/>
                  <a:pt x="73637" y="27198"/>
                  <a:pt x="73710" y="26901"/>
                </a:cubicBezTo>
                <a:cubicBezTo>
                  <a:pt x="74244" y="26428"/>
                  <a:pt x="74560" y="25868"/>
                  <a:pt x="74940" y="25333"/>
                </a:cubicBezTo>
                <a:lnTo>
                  <a:pt x="74940" y="25332"/>
                </a:lnTo>
                <a:cubicBezTo>
                  <a:pt x="74956" y="25312"/>
                  <a:pt x="74974" y="25292"/>
                  <a:pt x="74991" y="25270"/>
                </a:cubicBezTo>
                <a:cubicBezTo>
                  <a:pt x="75183" y="25055"/>
                  <a:pt x="75318" y="24825"/>
                  <a:pt x="75442" y="24590"/>
                </a:cubicBezTo>
                <a:lnTo>
                  <a:pt x="75444" y="24590"/>
                </a:lnTo>
                <a:lnTo>
                  <a:pt x="75895" y="23903"/>
                </a:lnTo>
                <a:lnTo>
                  <a:pt x="75895" y="23902"/>
                </a:lnTo>
                <a:cubicBezTo>
                  <a:pt x="75928" y="23856"/>
                  <a:pt x="75956" y="23809"/>
                  <a:pt x="75986" y="23760"/>
                </a:cubicBezTo>
                <a:cubicBezTo>
                  <a:pt x="76099" y="23605"/>
                  <a:pt x="76230" y="23456"/>
                  <a:pt x="76285" y="23286"/>
                </a:cubicBezTo>
                <a:cubicBezTo>
                  <a:pt x="76506" y="23041"/>
                  <a:pt x="76625" y="22772"/>
                  <a:pt x="76764" y="22507"/>
                </a:cubicBezTo>
                <a:cubicBezTo>
                  <a:pt x="76892" y="22368"/>
                  <a:pt x="76988" y="22220"/>
                  <a:pt x="77057" y="22062"/>
                </a:cubicBezTo>
                <a:cubicBezTo>
                  <a:pt x="77183" y="21930"/>
                  <a:pt x="77243" y="21784"/>
                  <a:pt x="77295" y="21638"/>
                </a:cubicBezTo>
                <a:lnTo>
                  <a:pt x="77295" y="21637"/>
                </a:lnTo>
                <a:cubicBezTo>
                  <a:pt x="77388" y="21577"/>
                  <a:pt x="77438" y="21505"/>
                  <a:pt x="77448" y="21419"/>
                </a:cubicBezTo>
                <a:lnTo>
                  <a:pt x="77451" y="21419"/>
                </a:lnTo>
                <a:cubicBezTo>
                  <a:pt x="77870" y="20804"/>
                  <a:pt x="78231" y="20172"/>
                  <a:pt x="78599" y="19547"/>
                </a:cubicBezTo>
                <a:cubicBezTo>
                  <a:pt x="78639" y="19485"/>
                  <a:pt x="78678" y="19422"/>
                  <a:pt x="78718" y="19362"/>
                </a:cubicBezTo>
                <a:cubicBezTo>
                  <a:pt x="78858" y="19160"/>
                  <a:pt x="79013" y="18961"/>
                  <a:pt x="79113" y="18749"/>
                </a:cubicBezTo>
                <a:cubicBezTo>
                  <a:pt x="79118" y="18749"/>
                  <a:pt x="79126" y="18752"/>
                  <a:pt x="79130" y="18752"/>
                </a:cubicBezTo>
                <a:cubicBezTo>
                  <a:pt x="79130" y="18752"/>
                  <a:pt x="79133" y="18752"/>
                  <a:pt x="79133" y="18749"/>
                </a:cubicBezTo>
                <a:lnTo>
                  <a:pt x="79133" y="18752"/>
                </a:lnTo>
                <a:cubicBezTo>
                  <a:pt x="79164" y="18757"/>
                  <a:pt x="79197" y="18761"/>
                  <a:pt x="79229" y="18767"/>
                </a:cubicBezTo>
                <a:cubicBezTo>
                  <a:pt x="79272" y="18774"/>
                  <a:pt x="79316" y="18778"/>
                  <a:pt x="79358" y="18784"/>
                </a:cubicBezTo>
                <a:lnTo>
                  <a:pt x="79359" y="18784"/>
                </a:lnTo>
                <a:cubicBezTo>
                  <a:pt x="79423" y="18795"/>
                  <a:pt x="79488" y="18804"/>
                  <a:pt x="79552" y="18812"/>
                </a:cubicBezTo>
                <a:cubicBezTo>
                  <a:pt x="79631" y="18824"/>
                  <a:pt x="79708" y="18834"/>
                  <a:pt x="79787" y="18845"/>
                </a:cubicBezTo>
                <a:lnTo>
                  <a:pt x="79788" y="18845"/>
                </a:lnTo>
                <a:cubicBezTo>
                  <a:pt x="79851" y="18852"/>
                  <a:pt x="79911" y="18868"/>
                  <a:pt x="79976" y="18868"/>
                </a:cubicBezTo>
                <a:cubicBezTo>
                  <a:pt x="80001" y="18868"/>
                  <a:pt x="80026" y="18866"/>
                  <a:pt x="80052" y="18860"/>
                </a:cubicBezTo>
                <a:cubicBezTo>
                  <a:pt x="80053" y="18860"/>
                  <a:pt x="80053" y="18860"/>
                  <a:pt x="80056" y="18857"/>
                </a:cubicBezTo>
                <a:lnTo>
                  <a:pt x="80056" y="18857"/>
                </a:lnTo>
                <a:cubicBezTo>
                  <a:pt x="80056" y="18860"/>
                  <a:pt x="80053" y="18860"/>
                  <a:pt x="80053" y="18861"/>
                </a:cubicBezTo>
                <a:cubicBezTo>
                  <a:pt x="80058" y="18872"/>
                  <a:pt x="80066" y="18876"/>
                  <a:pt x="80075" y="18876"/>
                </a:cubicBezTo>
                <a:cubicBezTo>
                  <a:pt x="80089" y="18876"/>
                  <a:pt x="80106" y="18867"/>
                  <a:pt x="80122" y="18864"/>
                </a:cubicBezTo>
                <a:lnTo>
                  <a:pt x="80122" y="18863"/>
                </a:lnTo>
                <a:cubicBezTo>
                  <a:pt x="80143" y="18867"/>
                  <a:pt x="80165" y="18868"/>
                  <a:pt x="80186" y="18871"/>
                </a:cubicBezTo>
                <a:lnTo>
                  <a:pt x="80186" y="18874"/>
                </a:lnTo>
                <a:cubicBezTo>
                  <a:pt x="80330" y="18893"/>
                  <a:pt x="80471" y="18911"/>
                  <a:pt x="80612" y="18931"/>
                </a:cubicBezTo>
                <a:cubicBezTo>
                  <a:pt x="80619" y="18946"/>
                  <a:pt x="80637" y="18949"/>
                  <a:pt x="80659" y="18949"/>
                </a:cubicBezTo>
                <a:cubicBezTo>
                  <a:pt x="80678" y="18949"/>
                  <a:pt x="80699" y="18947"/>
                  <a:pt x="80718" y="18947"/>
                </a:cubicBezTo>
                <a:cubicBezTo>
                  <a:pt x="80755" y="18947"/>
                  <a:pt x="80782" y="18957"/>
                  <a:pt x="80762" y="19017"/>
                </a:cubicBezTo>
                <a:lnTo>
                  <a:pt x="80762" y="19019"/>
                </a:lnTo>
                <a:lnTo>
                  <a:pt x="80760" y="19017"/>
                </a:lnTo>
                <a:cubicBezTo>
                  <a:pt x="80700" y="19076"/>
                  <a:pt x="80610" y="19110"/>
                  <a:pt x="80560" y="19179"/>
                </a:cubicBezTo>
                <a:lnTo>
                  <a:pt x="80559" y="19179"/>
                </a:lnTo>
                <a:cubicBezTo>
                  <a:pt x="80494" y="19229"/>
                  <a:pt x="80425" y="19276"/>
                  <a:pt x="80404" y="19349"/>
                </a:cubicBezTo>
                <a:lnTo>
                  <a:pt x="80403" y="19349"/>
                </a:lnTo>
                <a:cubicBezTo>
                  <a:pt x="80271" y="19439"/>
                  <a:pt x="80224" y="19550"/>
                  <a:pt x="80214" y="19669"/>
                </a:cubicBezTo>
                <a:cubicBezTo>
                  <a:pt x="80194" y="19700"/>
                  <a:pt x="80168" y="19734"/>
                  <a:pt x="80195" y="19762"/>
                </a:cubicBezTo>
                <a:cubicBezTo>
                  <a:pt x="80188" y="19779"/>
                  <a:pt x="80182" y="19797"/>
                  <a:pt x="80175" y="19815"/>
                </a:cubicBezTo>
                <a:cubicBezTo>
                  <a:pt x="80175" y="19816"/>
                  <a:pt x="80175" y="19816"/>
                  <a:pt x="80173" y="19819"/>
                </a:cubicBezTo>
                <a:cubicBezTo>
                  <a:pt x="80156" y="19892"/>
                  <a:pt x="80163" y="19958"/>
                  <a:pt x="80211" y="20009"/>
                </a:cubicBezTo>
                <a:lnTo>
                  <a:pt x="80218" y="20009"/>
                </a:lnTo>
                <a:cubicBezTo>
                  <a:pt x="80216" y="20009"/>
                  <a:pt x="80215" y="20012"/>
                  <a:pt x="80211" y="20012"/>
                </a:cubicBezTo>
                <a:cubicBezTo>
                  <a:pt x="80275" y="20119"/>
                  <a:pt x="80365" y="20201"/>
                  <a:pt x="80526" y="20210"/>
                </a:cubicBezTo>
                <a:cubicBezTo>
                  <a:pt x="80526" y="20210"/>
                  <a:pt x="80526" y="20213"/>
                  <a:pt x="80529" y="20213"/>
                </a:cubicBezTo>
                <a:cubicBezTo>
                  <a:pt x="80587" y="20221"/>
                  <a:pt x="80641" y="20240"/>
                  <a:pt x="80705" y="20240"/>
                </a:cubicBezTo>
                <a:cubicBezTo>
                  <a:pt x="80724" y="20240"/>
                  <a:pt x="80745" y="20238"/>
                  <a:pt x="80766" y="20234"/>
                </a:cubicBezTo>
                <a:cubicBezTo>
                  <a:pt x="80766" y="20234"/>
                  <a:pt x="80768" y="20234"/>
                  <a:pt x="80768" y="20231"/>
                </a:cubicBezTo>
                <a:cubicBezTo>
                  <a:pt x="80851" y="20220"/>
                  <a:pt x="80934" y="20224"/>
                  <a:pt x="81010" y="20158"/>
                </a:cubicBezTo>
                <a:cubicBezTo>
                  <a:pt x="81105" y="20129"/>
                  <a:pt x="81168" y="20069"/>
                  <a:pt x="81223" y="19998"/>
                </a:cubicBezTo>
                <a:lnTo>
                  <a:pt x="81224" y="19998"/>
                </a:lnTo>
                <a:cubicBezTo>
                  <a:pt x="81324" y="19926"/>
                  <a:pt x="81399" y="19842"/>
                  <a:pt x="81460" y="19749"/>
                </a:cubicBezTo>
                <a:cubicBezTo>
                  <a:pt x="81531" y="19699"/>
                  <a:pt x="81535" y="19633"/>
                  <a:pt x="81568" y="19573"/>
                </a:cubicBezTo>
                <a:lnTo>
                  <a:pt x="81569" y="19573"/>
                </a:lnTo>
                <a:cubicBezTo>
                  <a:pt x="81639" y="19478"/>
                  <a:pt x="81616" y="19389"/>
                  <a:pt x="81634" y="19296"/>
                </a:cubicBezTo>
                <a:cubicBezTo>
                  <a:pt x="81641" y="19239"/>
                  <a:pt x="81667" y="19176"/>
                  <a:pt x="81619" y="19133"/>
                </a:cubicBezTo>
                <a:cubicBezTo>
                  <a:pt x="81624" y="19072"/>
                  <a:pt x="81588" y="19032"/>
                  <a:pt x="81545" y="18996"/>
                </a:cubicBezTo>
                <a:lnTo>
                  <a:pt x="81542" y="18996"/>
                </a:lnTo>
                <a:cubicBezTo>
                  <a:pt x="81518" y="18948"/>
                  <a:pt x="81476" y="18921"/>
                  <a:pt x="81409" y="18921"/>
                </a:cubicBezTo>
                <a:cubicBezTo>
                  <a:pt x="81363" y="18884"/>
                  <a:pt x="81329" y="18834"/>
                  <a:pt x="81251" y="18834"/>
                </a:cubicBezTo>
                <a:cubicBezTo>
                  <a:pt x="81249" y="18834"/>
                  <a:pt x="81246" y="18834"/>
                  <a:pt x="81244" y="18834"/>
                </a:cubicBezTo>
                <a:lnTo>
                  <a:pt x="81244" y="18833"/>
                </a:lnTo>
                <a:cubicBezTo>
                  <a:pt x="81156" y="18820"/>
                  <a:pt x="81068" y="18807"/>
                  <a:pt x="80982" y="18795"/>
                </a:cubicBezTo>
                <a:cubicBezTo>
                  <a:pt x="80977" y="18791"/>
                  <a:pt x="80970" y="18790"/>
                  <a:pt x="80963" y="18790"/>
                </a:cubicBezTo>
                <a:cubicBezTo>
                  <a:pt x="80959" y="18790"/>
                  <a:pt x="80956" y="18791"/>
                  <a:pt x="80952" y="18791"/>
                </a:cubicBezTo>
                <a:cubicBezTo>
                  <a:pt x="80758" y="18762"/>
                  <a:pt x="80561" y="18735"/>
                  <a:pt x="80367" y="18707"/>
                </a:cubicBezTo>
                <a:lnTo>
                  <a:pt x="80365" y="18707"/>
                </a:lnTo>
                <a:lnTo>
                  <a:pt x="80367" y="18705"/>
                </a:lnTo>
                <a:cubicBezTo>
                  <a:pt x="80272" y="18689"/>
                  <a:pt x="80175" y="18675"/>
                  <a:pt x="80080" y="18659"/>
                </a:cubicBezTo>
                <a:lnTo>
                  <a:pt x="80079" y="18659"/>
                </a:lnTo>
                <a:lnTo>
                  <a:pt x="79816" y="18626"/>
                </a:lnTo>
                <a:cubicBezTo>
                  <a:pt x="79794" y="18624"/>
                  <a:pt x="79773" y="18619"/>
                  <a:pt x="79751" y="18618"/>
                </a:cubicBezTo>
                <a:cubicBezTo>
                  <a:pt x="79721" y="18599"/>
                  <a:pt x="79694" y="18577"/>
                  <a:pt x="79655" y="18577"/>
                </a:cubicBezTo>
                <a:cubicBezTo>
                  <a:pt x="79640" y="18577"/>
                  <a:pt x="79625" y="18580"/>
                  <a:pt x="79606" y="18587"/>
                </a:cubicBezTo>
                <a:lnTo>
                  <a:pt x="79606" y="18587"/>
                </a:lnTo>
                <a:cubicBezTo>
                  <a:pt x="79597" y="18567"/>
                  <a:pt x="79575" y="18563"/>
                  <a:pt x="79551" y="18563"/>
                </a:cubicBezTo>
                <a:cubicBezTo>
                  <a:pt x="79546" y="18563"/>
                  <a:pt x="79541" y="18563"/>
                  <a:pt x="79536" y="18563"/>
                </a:cubicBezTo>
                <a:lnTo>
                  <a:pt x="79247" y="18516"/>
                </a:lnTo>
                <a:lnTo>
                  <a:pt x="79244" y="18516"/>
                </a:lnTo>
                <a:cubicBezTo>
                  <a:pt x="79240" y="18513"/>
                  <a:pt x="79233" y="18513"/>
                  <a:pt x="79227" y="18512"/>
                </a:cubicBezTo>
                <a:cubicBezTo>
                  <a:pt x="79638" y="18001"/>
                  <a:pt x="79907" y="17447"/>
                  <a:pt x="80285" y="16924"/>
                </a:cubicBezTo>
                <a:cubicBezTo>
                  <a:pt x="80317" y="16866"/>
                  <a:pt x="80350" y="16805"/>
                  <a:pt x="80382" y="16745"/>
                </a:cubicBezTo>
                <a:cubicBezTo>
                  <a:pt x="80529" y="16657"/>
                  <a:pt x="80543" y="16519"/>
                  <a:pt x="80630" y="16408"/>
                </a:cubicBezTo>
                <a:cubicBezTo>
                  <a:pt x="80725" y="16319"/>
                  <a:pt x="80803" y="16221"/>
                  <a:pt x="80841" y="16113"/>
                </a:cubicBezTo>
                <a:cubicBezTo>
                  <a:pt x="81035" y="15856"/>
                  <a:pt x="81230" y="15600"/>
                  <a:pt x="81423" y="15347"/>
                </a:cubicBezTo>
                <a:lnTo>
                  <a:pt x="81420" y="15347"/>
                </a:lnTo>
                <a:cubicBezTo>
                  <a:pt x="81562" y="15231"/>
                  <a:pt x="81674" y="15099"/>
                  <a:pt x="81745" y="14953"/>
                </a:cubicBezTo>
                <a:cubicBezTo>
                  <a:pt x="81801" y="14883"/>
                  <a:pt x="81856" y="14816"/>
                  <a:pt x="81911" y="14748"/>
                </a:cubicBezTo>
                <a:cubicBezTo>
                  <a:pt x="82039" y="14647"/>
                  <a:pt x="82159" y="14544"/>
                  <a:pt x="82186" y="14401"/>
                </a:cubicBezTo>
                <a:cubicBezTo>
                  <a:pt x="82379" y="14232"/>
                  <a:pt x="82554" y="14053"/>
                  <a:pt x="82700" y="13857"/>
                </a:cubicBezTo>
                <a:cubicBezTo>
                  <a:pt x="82809" y="13788"/>
                  <a:pt x="82888" y="13706"/>
                  <a:pt x="82926" y="13600"/>
                </a:cubicBezTo>
                <a:lnTo>
                  <a:pt x="82928" y="13600"/>
                </a:lnTo>
                <a:cubicBezTo>
                  <a:pt x="83035" y="13556"/>
                  <a:pt x="83100" y="13477"/>
                  <a:pt x="83161" y="13393"/>
                </a:cubicBezTo>
                <a:cubicBezTo>
                  <a:pt x="83556" y="13006"/>
                  <a:pt x="83951" y="12620"/>
                  <a:pt x="84346" y="12235"/>
                </a:cubicBezTo>
                <a:cubicBezTo>
                  <a:pt x="84517" y="12090"/>
                  <a:pt x="84709" y="11963"/>
                  <a:pt x="84839" y="11791"/>
                </a:cubicBezTo>
                <a:lnTo>
                  <a:pt x="84840" y="11792"/>
                </a:lnTo>
                <a:cubicBezTo>
                  <a:pt x="84939" y="11735"/>
                  <a:pt x="85029" y="11673"/>
                  <a:pt x="85076" y="11578"/>
                </a:cubicBezTo>
                <a:cubicBezTo>
                  <a:pt x="85347" y="11423"/>
                  <a:pt x="85539" y="11198"/>
                  <a:pt x="85769" y="11008"/>
                </a:cubicBezTo>
                <a:cubicBezTo>
                  <a:pt x="85769" y="11008"/>
                  <a:pt x="85769" y="11005"/>
                  <a:pt x="85768" y="11005"/>
                </a:cubicBezTo>
                <a:lnTo>
                  <a:pt x="85769" y="11005"/>
                </a:lnTo>
                <a:cubicBezTo>
                  <a:pt x="85877" y="10925"/>
                  <a:pt x="85984" y="10846"/>
                  <a:pt x="86091" y="10766"/>
                </a:cubicBezTo>
                <a:cubicBezTo>
                  <a:pt x="86205" y="10679"/>
                  <a:pt x="86335" y="10607"/>
                  <a:pt x="86405" y="10487"/>
                </a:cubicBezTo>
                <a:lnTo>
                  <a:pt x="86406" y="10487"/>
                </a:lnTo>
                <a:cubicBezTo>
                  <a:pt x="86534" y="10397"/>
                  <a:pt x="86704" y="10358"/>
                  <a:pt x="86793" y="10222"/>
                </a:cubicBezTo>
                <a:cubicBezTo>
                  <a:pt x="87255" y="9900"/>
                  <a:pt x="87715" y="9579"/>
                  <a:pt x="88176" y="9258"/>
                </a:cubicBezTo>
                <a:lnTo>
                  <a:pt x="88455" y="9104"/>
                </a:lnTo>
                <a:lnTo>
                  <a:pt x="88494" y="9090"/>
                </a:lnTo>
                <a:lnTo>
                  <a:pt x="88524" y="9065"/>
                </a:lnTo>
                <a:cubicBezTo>
                  <a:pt x="88910" y="8835"/>
                  <a:pt x="89297" y="8604"/>
                  <a:pt x="89683" y="8375"/>
                </a:cubicBezTo>
                <a:cubicBezTo>
                  <a:pt x="89735" y="8347"/>
                  <a:pt x="89785" y="8318"/>
                  <a:pt x="89836" y="8289"/>
                </a:cubicBezTo>
                <a:lnTo>
                  <a:pt x="89836" y="8289"/>
                </a:lnTo>
                <a:cubicBezTo>
                  <a:pt x="89828" y="8332"/>
                  <a:pt x="89826" y="8377"/>
                  <a:pt x="89829" y="8421"/>
                </a:cubicBezTo>
                <a:lnTo>
                  <a:pt x="89826" y="8421"/>
                </a:lnTo>
                <a:cubicBezTo>
                  <a:pt x="89825" y="8461"/>
                  <a:pt x="89798" y="8507"/>
                  <a:pt x="89836" y="8536"/>
                </a:cubicBezTo>
                <a:lnTo>
                  <a:pt x="89839" y="8536"/>
                </a:lnTo>
                <a:cubicBezTo>
                  <a:pt x="89855" y="8633"/>
                  <a:pt x="89904" y="8706"/>
                  <a:pt x="90012" y="8736"/>
                </a:cubicBezTo>
                <a:cubicBezTo>
                  <a:pt x="90116" y="8774"/>
                  <a:pt x="90223" y="8799"/>
                  <a:pt x="90346" y="8799"/>
                </a:cubicBezTo>
                <a:cubicBezTo>
                  <a:pt x="90349" y="8799"/>
                  <a:pt x="90353" y="8799"/>
                  <a:pt x="90356" y="8799"/>
                </a:cubicBezTo>
                <a:cubicBezTo>
                  <a:pt x="90402" y="8805"/>
                  <a:pt x="90449" y="8810"/>
                  <a:pt x="90495" y="8813"/>
                </a:cubicBezTo>
                <a:lnTo>
                  <a:pt x="90495" y="8815"/>
                </a:lnTo>
                <a:cubicBezTo>
                  <a:pt x="90519" y="8813"/>
                  <a:pt x="90542" y="8812"/>
                  <a:pt x="90565" y="8808"/>
                </a:cubicBezTo>
                <a:cubicBezTo>
                  <a:pt x="90624" y="8798"/>
                  <a:pt x="90685" y="8789"/>
                  <a:pt x="90744" y="8777"/>
                </a:cubicBezTo>
                <a:cubicBezTo>
                  <a:pt x="90828" y="8743"/>
                  <a:pt x="90913" y="8710"/>
                  <a:pt x="90994" y="8674"/>
                </a:cubicBezTo>
                <a:cubicBezTo>
                  <a:pt x="91163" y="8603"/>
                  <a:pt x="91292" y="8497"/>
                  <a:pt x="91368" y="8352"/>
                </a:cubicBezTo>
                <a:cubicBezTo>
                  <a:pt x="91445" y="8218"/>
                  <a:pt x="91523" y="8085"/>
                  <a:pt x="91495" y="7951"/>
                </a:cubicBezTo>
                <a:lnTo>
                  <a:pt x="91495" y="7949"/>
                </a:lnTo>
                <a:cubicBezTo>
                  <a:pt x="91500" y="7891"/>
                  <a:pt x="91503" y="7834"/>
                  <a:pt x="91504" y="7777"/>
                </a:cubicBezTo>
                <a:cubicBezTo>
                  <a:pt x="91510" y="7690"/>
                  <a:pt x="91517" y="7601"/>
                  <a:pt x="91524" y="7512"/>
                </a:cubicBezTo>
                <a:cubicBezTo>
                  <a:pt x="91526" y="7479"/>
                  <a:pt x="91530" y="7446"/>
                  <a:pt x="91531" y="7415"/>
                </a:cubicBezTo>
                <a:cubicBezTo>
                  <a:pt x="91579" y="7396"/>
                  <a:pt x="91624" y="7379"/>
                  <a:pt x="91673" y="7362"/>
                </a:cubicBezTo>
                <a:cubicBezTo>
                  <a:pt x="91893" y="7266"/>
                  <a:pt x="92112" y="7168"/>
                  <a:pt x="92332" y="7074"/>
                </a:cubicBezTo>
                <a:cubicBezTo>
                  <a:pt x="92426" y="7030"/>
                  <a:pt x="92520" y="6987"/>
                  <a:pt x="92618" y="6942"/>
                </a:cubicBezTo>
                <a:cubicBezTo>
                  <a:pt x="92900" y="6846"/>
                  <a:pt x="93183" y="6753"/>
                  <a:pt x="93465" y="6659"/>
                </a:cubicBezTo>
                <a:cubicBezTo>
                  <a:pt x="94058" y="6480"/>
                  <a:pt x="94651" y="6300"/>
                  <a:pt x="95243" y="6119"/>
                </a:cubicBezTo>
                <a:cubicBezTo>
                  <a:pt x="95280" y="6112"/>
                  <a:pt x="95318" y="6102"/>
                  <a:pt x="95355" y="6095"/>
                </a:cubicBezTo>
                <a:cubicBezTo>
                  <a:pt x="95358" y="6133"/>
                  <a:pt x="95365" y="6169"/>
                  <a:pt x="95376" y="6202"/>
                </a:cubicBezTo>
                <a:cubicBezTo>
                  <a:pt x="95375" y="6301"/>
                  <a:pt x="95336" y="6405"/>
                  <a:pt x="95365" y="6494"/>
                </a:cubicBezTo>
                <a:lnTo>
                  <a:pt x="95362" y="6494"/>
                </a:lnTo>
                <a:cubicBezTo>
                  <a:pt x="95358" y="6573"/>
                  <a:pt x="95352" y="6649"/>
                  <a:pt x="95346" y="6725"/>
                </a:cubicBezTo>
                <a:lnTo>
                  <a:pt x="95346" y="6725"/>
                </a:lnTo>
                <a:cubicBezTo>
                  <a:pt x="95346" y="6725"/>
                  <a:pt x="95347" y="6725"/>
                  <a:pt x="95347" y="6724"/>
                </a:cubicBezTo>
                <a:lnTo>
                  <a:pt x="95347" y="6724"/>
                </a:lnTo>
                <a:cubicBezTo>
                  <a:pt x="95347" y="6724"/>
                  <a:pt x="95347" y="6725"/>
                  <a:pt x="95346" y="6725"/>
                </a:cubicBezTo>
                <a:cubicBezTo>
                  <a:pt x="95345" y="6766"/>
                  <a:pt x="95341" y="6806"/>
                  <a:pt x="95339" y="6845"/>
                </a:cubicBezTo>
                <a:cubicBezTo>
                  <a:pt x="95336" y="6909"/>
                  <a:pt x="95331" y="6978"/>
                  <a:pt x="95326" y="7044"/>
                </a:cubicBezTo>
                <a:cubicBezTo>
                  <a:pt x="95326" y="7045"/>
                  <a:pt x="95325" y="7047"/>
                  <a:pt x="95325" y="7047"/>
                </a:cubicBezTo>
                <a:cubicBezTo>
                  <a:pt x="95296" y="7080"/>
                  <a:pt x="95274" y="7091"/>
                  <a:pt x="95255" y="7091"/>
                </a:cubicBezTo>
                <a:cubicBezTo>
                  <a:pt x="95217" y="7091"/>
                  <a:pt x="95192" y="7049"/>
                  <a:pt x="95154" y="7049"/>
                </a:cubicBezTo>
                <a:cubicBezTo>
                  <a:pt x="95151" y="7049"/>
                  <a:pt x="95149" y="7049"/>
                  <a:pt x="95146" y="7050"/>
                </a:cubicBezTo>
                <a:lnTo>
                  <a:pt x="95146" y="7047"/>
                </a:lnTo>
                <a:cubicBezTo>
                  <a:pt x="95137" y="7033"/>
                  <a:pt x="95122" y="7030"/>
                  <a:pt x="95106" y="7030"/>
                </a:cubicBezTo>
                <a:cubicBezTo>
                  <a:pt x="95097" y="7030"/>
                  <a:pt x="95088" y="7031"/>
                  <a:pt x="95079" y="7031"/>
                </a:cubicBezTo>
                <a:cubicBezTo>
                  <a:pt x="95076" y="7031"/>
                  <a:pt x="95076" y="7031"/>
                  <a:pt x="95074" y="7030"/>
                </a:cubicBezTo>
                <a:cubicBezTo>
                  <a:pt x="95050" y="7004"/>
                  <a:pt x="95010" y="7001"/>
                  <a:pt x="94968" y="7000"/>
                </a:cubicBezTo>
                <a:cubicBezTo>
                  <a:pt x="94913" y="6990"/>
                  <a:pt x="94863" y="6968"/>
                  <a:pt x="94803" y="6968"/>
                </a:cubicBezTo>
                <a:cubicBezTo>
                  <a:pt x="94781" y="6968"/>
                  <a:pt x="94757" y="6971"/>
                  <a:pt x="94731" y="6979"/>
                </a:cubicBezTo>
                <a:lnTo>
                  <a:pt x="94731" y="6981"/>
                </a:lnTo>
                <a:lnTo>
                  <a:pt x="94729" y="6981"/>
                </a:lnTo>
                <a:cubicBezTo>
                  <a:pt x="94708" y="6982"/>
                  <a:pt x="94686" y="6985"/>
                  <a:pt x="94665" y="6985"/>
                </a:cubicBezTo>
                <a:lnTo>
                  <a:pt x="94665" y="6982"/>
                </a:lnTo>
                <a:cubicBezTo>
                  <a:pt x="94657" y="6982"/>
                  <a:pt x="94648" y="6982"/>
                  <a:pt x="94640" y="6982"/>
                </a:cubicBezTo>
                <a:cubicBezTo>
                  <a:pt x="94536" y="6982"/>
                  <a:pt x="94435" y="7022"/>
                  <a:pt x="94336" y="7074"/>
                </a:cubicBezTo>
                <a:lnTo>
                  <a:pt x="94336" y="7075"/>
                </a:lnTo>
                <a:cubicBezTo>
                  <a:pt x="94266" y="7083"/>
                  <a:pt x="94201" y="7110"/>
                  <a:pt x="94151" y="7164"/>
                </a:cubicBezTo>
                <a:cubicBezTo>
                  <a:pt x="94072" y="7193"/>
                  <a:pt x="94035" y="7247"/>
                  <a:pt x="93999" y="7307"/>
                </a:cubicBezTo>
                <a:cubicBezTo>
                  <a:pt x="93986" y="7317"/>
                  <a:pt x="93976" y="7329"/>
                  <a:pt x="93965" y="7339"/>
                </a:cubicBezTo>
                <a:cubicBezTo>
                  <a:pt x="93921" y="7390"/>
                  <a:pt x="93895" y="7443"/>
                  <a:pt x="93886" y="7501"/>
                </a:cubicBezTo>
                <a:cubicBezTo>
                  <a:pt x="93826" y="7562"/>
                  <a:pt x="93847" y="7622"/>
                  <a:pt x="93843" y="7681"/>
                </a:cubicBezTo>
                <a:lnTo>
                  <a:pt x="93843" y="7681"/>
                </a:lnTo>
                <a:cubicBezTo>
                  <a:pt x="93843" y="7680"/>
                  <a:pt x="93843" y="7679"/>
                  <a:pt x="93845" y="7679"/>
                </a:cubicBezTo>
                <a:cubicBezTo>
                  <a:pt x="93845" y="7681"/>
                  <a:pt x="93843" y="7681"/>
                  <a:pt x="93843" y="7682"/>
                </a:cubicBezTo>
                <a:cubicBezTo>
                  <a:pt x="93840" y="7732"/>
                  <a:pt x="93809" y="7790"/>
                  <a:pt x="93855" y="7827"/>
                </a:cubicBezTo>
                <a:cubicBezTo>
                  <a:pt x="93862" y="7856"/>
                  <a:pt x="93852" y="7891"/>
                  <a:pt x="93890" y="7906"/>
                </a:cubicBezTo>
                <a:cubicBezTo>
                  <a:pt x="93890" y="7930"/>
                  <a:pt x="93885" y="7954"/>
                  <a:pt x="93919" y="7960"/>
                </a:cubicBezTo>
                <a:lnTo>
                  <a:pt x="93921" y="7960"/>
                </a:lnTo>
                <a:cubicBezTo>
                  <a:pt x="93948" y="7989"/>
                  <a:pt x="93973" y="8019"/>
                  <a:pt x="94024" y="8026"/>
                </a:cubicBezTo>
                <a:lnTo>
                  <a:pt x="94031" y="8026"/>
                </a:lnTo>
                <a:cubicBezTo>
                  <a:pt x="94029" y="8026"/>
                  <a:pt x="94028" y="8027"/>
                  <a:pt x="94024" y="8027"/>
                </a:cubicBezTo>
                <a:cubicBezTo>
                  <a:pt x="94071" y="8056"/>
                  <a:pt x="94134" y="8059"/>
                  <a:pt x="94194" y="8066"/>
                </a:cubicBezTo>
                <a:cubicBezTo>
                  <a:pt x="94224" y="8077"/>
                  <a:pt x="94253" y="8091"/>
                  <a:pt x="94289" y="8091"/>
                </a:cubicBezTo>
                <a:cubicBezTo>
                  <a:pt x="94303" y="8091"/>
                  <a:pt x="94318" y="8089"/>
                  <a:pt x="94334" y="8083"/>
                </a:cubicBezTo>
                <a:lnTo>
                  <a:pt x="94336" y="8085"/>
                </a:lnTo>
                <a:cubicBezTo>
                  <a:pt x="94358" y="8097"/>
                  <a:pt x="94384" y="8102"/>
                  <a:pt x="94412" y="8102"/>
                </a:cubicBezTo>
                <a:cubicBezTo>
                  <a:pt x="94432" y="8102"/>
                  <a:pt x="94454" y="8099"/>
                  <a:pt x="94477" y="8095"/>
                </a:cubicBezTo>
                <a:lnTo>
                  <a:pt x="94480" y="8090"/>
                </a:lnTo>
                <a:lnTo>
                  <a:pt x="94480" y="8090"/>
                </a:lnTo>
                <a:cubicBezTo>
                  <a:pt x="94480" y="8092"/>
                  <a:pt x="94479" y="8095"/>
                  <a:pt x="94477" y="8095"/>
                </a:cubicBezTo>
                <a:cubicBezTo>
                  <a:pt x="94494" y="8106"/>
                  <a:pt x="94513" y="8110"/>
                  <a:pt x="94533" y="8110"/>
                </a:cubicBezTo>
                <a:cubicBezTo>
                  <a:pt x="94572" y="8110"/>
                  <a:pt x="94615" y="8094"/>
                  <a:pt x="94656" y="8085"/>
                </a:cubicBezTo>
                <a:lnTo>
                  <a:pt x="94656" y="8083"/>
                </a:lnTo>
                <a:cubicBezTo>
                  <a:pt x="94678" y="8080"/>
                  <a:pt x="94701" y="8076"/>
                  <a:pt x="94721" y="8073"/>
                </a:cubicBezTo>
                <a:cubicBezTo>
                  <a:pt x="94761" y="8069"/>
                  <a:pt x="94802" y="8070"/>
                  <a:pt x="94837" y="8032"/>
                </a:cubicBezTo>
                <a:cubicBezTo>
                  <a:pt x="94894" y="8010"/>
                  <a:pt x="94951" y="7987"/>
                  <a:pt x="95008" y="7963"/>
                </a:cubicBezTo>
                <a:lnTo>
                  <a:pt x="95010" y="7966"/>
                </a:lnTo>
                <a:cubicBezTo>
                  <a:pt x="95024" y="7956"/>
                  <a:pt x="95039" y="7949"/>
                  <a:pt x="95051" y="7941"/>
                </a:cubicBezTo>
                <a:lnTo>
                  <a:pt x="95053" y="7940"/>
                </a:lnTo>
                <a:cubicBezTo>
                  <a:pt x="95152" y="7916"/>
                  <a:pt x="95215" y="7853"/>
                  <a:pt x="95275" y="7783"/>
                </a:cubicBezTo>
                <a:lnTo>
                  <a:pt x="95276" y="7783"/>
                </a:lnTo>
                <a:cubicBezTo>
                  <a:pt x="95331" y="7745"/>
                  <a:pt x="95369" y="7698"/>
                  <a:pt x="95386" y="7645"/>
                </a:cubicBezTo>
                <a:cubicBezTo>
                  <a:pt x="95551" y="7405"/>
                  <a:pt x="95518" y="7180"/>
                  <a:pt x="95531" y="6954"/>
                </a:cubicBezTo>
                <a:lnTo>
                  <a:pt x="95530" y="6954"/>
                </a:lnTo>
                <a:cubicBezTo>
                  <a:pt x="95531" y="6954"/>
                  <a:pt x="95531" y="6952"/>
                  <a:pt x="95532" y="6952"/>
                </a:cubicBezTo>
                <a:cubicBezTo>
                  <a:pt x="95534" y="6904"/>
                  <a:pt x="95537" y="6856"/>
                  <a:pt x="95538" y="6809"/>
                </a:cubicBezTo>
                <a:cubicBezTo>
                  <a:pt x="95545" y="6729"/>
                  <a:pt x="95552" y="6650"/>
                  <a:pt x="95560" y="6571"/>
                </a:cubicBezTo>
                <a:cubicBezTo>
                  <a:pt x="95560" y="6571"/>
                  <a:pt x="95560" y="6570"/>
                  <a:pt x="95558" y="6570"/>
                </a:cubicBezTo>
                <a:lnTo>
                  <a:pt x="95560" y="6570"/>
                </a:lnTo>
                <a:cubicBezTo>
                  <a:pt x="95562" y="6531"/>
                  <a:pt x="95565" y="6494"/>
                  <a:pt x="95567" y="6456"/>
                </a:cubicBezTo>
                <a:lnTo>
                  <a:pt x="95583" y="6278"/>
                </a:lnTo>
                <a:cubicBezTo>
                  <a:pt x="95590" y="6199"/>
                  <a:pt x="95597" y="6119"/>
                  <a:pt x="95604" y="6038"/>
                </a:cubicBezTo>
                <a:cubicBezTo>
                  <a:pt x="95899" y="5985"/>
                  <a:pt x="96192" y="5930"/>
                  <a:pt x="96486" y="5877"/>
                </a:cubicBezTo>
                <a:lnTo>
                  <a:pt x="96486" y="5876"/>
                </a:lnTo>
                <a:lnTo>
                  <a:pt x="96620" y="5821"/>
                </a:lnTo>
                <a:cubicBezTo>
                  <a:pt x="96620" y="5820"/>
                  <a:pt x="96622" y="5820"/>
                  <a:pt x="96622" y="5819"/>
                </a:cubicBezTo>
                <a:lnTo>
                  <a:pt x="96622" y="5819"/>
                </a:lnTo>
                <a:cubicBezTo>
                  <a:pt x="96622" y="5820"/>
                  <a:pt x="96622" y="5820"/>
                  <a:pt x="96620" y="5821"/>
                </a:cubicBezTo>
                <a:cubicBezTo>
                  <a:pt x="96659" y="5828"/>
                  <a:pt x="96699" y="5830"/>
                  <a:pt x="96739" y="5830"/>
                </a:cubicBezTo>
                <a:cubicBezTo>
                  <a:pt x="96953" y="5830"/>
                  <a:pt x="97180" y="5752"/>
                  <a:pt x="97398" y="5735"/>
                </a:cubicBezTo>
                <a:lnTo>
                  <a:pt x="97395" y="5734"/>
                </a:lnTo>
                <a:lnTo>
                  <a:pt x="97395" y="5734"/>
                </a:lnTo>
                <a:cubicBezTo>
                  <a:pt x="97395" y="5734"/>
                  <a:pt x="97398" y="5734"/>
                  <a:pt x="97398" y="5735"/>
                </a:cubicBezTo>
                <a:cubicBezTo>
                  <a:pt x="97694" y="5720"/>
                  <a:pt x="97993" y="5704"/>
                  <a:pt x="98290" y="5687"/>
                </a:cubicBezTo>
                <a:lnTo>
                  <a:pt x="98290" y="5687"/>
                </a:lnTo>
                <a:cubicBezTo>
                  <a:pt x="98290" y="5687"/>
                  <a:pt x="98290" y="5690"/>
                  <a:pt x="98288" y="5690"/>
                </a:cubicBezTo>
                <a:lnTo>
                  <a:pt x="98288" y="5690"/>
                </a:lnTo>
                <a:cubicBezTo>
                  <a:pt x="98430" y="5685"/>
                  <a:pt x="98569" y="5684"/>
                  <a:pt x="98710" y="5683"/>
                </a:cubicBezTo>
                <a:lnTo>
                  <a:pt x="98712" y="5680"/>
                </a:lnTo>
                <a:cubicBezTo>
                  <a:pt x="99096" y="5707"/>
                  <a:pt x="99481" y="5735"/>
                  <a:pt x="99863" y="5763"/>
                </a:cubicBezTo>
                <a:lnTo>
                  <a:pt x="99864" y="5763"/>
                </a:lnTo>
                <a:lnTo>
                  <a:pt x="99864" y="5764"/>
                </a:lnTo>
                <a:cubicBezTo>
                  <a:pt x="100143" y="5814"/>
                  <a:pt x="100421" y="5864"/>
                  <a:pt x="100700" y="5914"/>
                </a:cubicBezTo>
                <a:lnTo>
                  <a:pt x="100700" y="5957"/>
                </a:lnTo>
                <a:cubicBezTo>
                  <a:pt x="100700" y="5957"/>
                  <a:pt x="100699" y="5957"/>
                  <a:pt x="100699" y="5959"/>
                </a:cubicBezTo>
                <a:cubicBezTo>
                  <a:pt x="100697" y="5990"/>
                  <a:pt x="100697" y="6019"/>
                  <a:pt x="100695" y="6049"/>
                </a:cubicBezTo>
                <a:lnTo>
                  <a:pt x="100697" y="6049"/>
                </a:lnTo>
                <a:cubicBezTo>
                  <a:pt x="100697" y="6086"/>
                  <a:pt x="100695" y="6126"/>
                  <a:pt x="100693" y="6164"/>
                </a:cubicBezTo>
                <a:lnTo>
                  <a:pt x="100692" y="6164"/>
                </a:lnTo>
                <a:cubicBezTo>
                  <a:pt x="100690" y="6222"/>
                  <a:pt x="100686" y="6279"/>
                  <a:pt x="100685" y="6337"/>
                </a:cubicBezTo>
                <a:cubicBezTo>
                  <a:pt x="100683" y="6405"/>
                  <a:pt x="100683" y="6474"/>
                  <a:pt x="100680" y="6544"/>
                </a:cubicBezTo>
                <a:cubicBezTo>
                  <a:pt x="100685" y="6620"/>
                  <a:pt x="100663" y="6702"/>
                  <a:pt x="100699" y="6766"/>
                </a:cubicBezTo>
                <a:cubicBezTo>
                  <a:pt x="100670" y="6793"/>
                  <a:pt x="100693" y="6806"/>
                  <a:pt x="100705" y="6822"/>
                </a:cubicBezTo>
                <a:cubicBezTo>
                  <a:pt x="100702" y="6842"/>
                  <a:pt x="100705" y="6859"/>
                  <a:pt x="100702" y="6879"/>
                </a:cubicBezTo>
                <a:cubicBezTo>
                  <a:pt x="100706" y="6878"/>
                  <a:pt x="100712" y="6875"/>
                  <a:pt x="100715" y="6874"/>
                </a:cubicBezTo>
                <a:lnTo>
                  <a:pt x="100715" y="6874"/>
                </a:lnTo>
                <a:lnTo>
                  <a:pt x="100705" y="6879"/>
                </a:lnTo>
                <a:cubicBezTo>
                  <a:pt x="100700" y="7007"/>
                  <a:pt x="100699" y="7133"/>
                  <a:pt x="100695" y="7259"/>
                </a:cubicBezTo>
                <a:cubicBezTo>
                  <a:pt x="100637" y="7314"/>
                  <a:pt x="100765" y="7389"/>
                  <a:pt x="100616" y="7433"/>
                </a:cubicBezTo>
                <a:cubicBezTo>
                  <a:pt x="100544" y="7422"/>
                  <a:pt x="100494" y="7376"/>
                  <a:pt x="100414" y="7376"/>
                </a:cubicBezTo>
                <a:cubicBezTo>
                  <a:pt x="100411" y="7376"/>
                  <a:pt x="100407" y="7376"/>
                  <a:pt x="100404" y="7376"/>
                </a:cubicBezTo>
                <a:cubicBezTo>
                  <a:pt x="100358" y="7364"/>
                  <a:pt x="100316" y="7348"/>
                  <a:pt x="100266" y="7348"/>
                </a:cubicBezTo>
                <a:cubicBezTo>
                  <a:pt x="100242" y="7348"/>
                  <a:pt x="100217" y="7352"/>
                  <a:pt x="100189" y="7362"/>
                </a:cubicBezTo>
                <a:cubicBezTo>
                  <a:pt x="100149" y="7345"/>
                  <a:pt x="100109" y="7338"/>
                  <a:pt x="100067" y="7338"/>
                </a:cubicBezTo>
                <a:cubicBezTo>
                  <a:pt x="99982" y="7338"/>
                  <a:pt x="99894" y="7368"/>
                  <a:pt x="99803" y="7412"/>
                </a:cubicBezTo>
                <a:cubicBezTo>
                  <a:pt x="99763" y="7416"/>
                  <a:pt x="99720" y="7416"/>
                  <a:pt x="99691" y="7459"/>
                </a:cubicBezTo>
                <a:cubicBezTo>
                  <a:pt x="99668" y="7465"/>
                  <a:pt x="99647" y="7472"/>
                  <a:pt x="99624" y="7479"/>
                </a:cubicBezTo>
                <a:lnTo>
                  <a:pt x="99624" y="7482"/>
                </a:lnTo>
                <a:lnTo>
                  <a:pt x="99621" y="7482"/>
                </a:lnTo>
                <a:cubicBezTo>
                  <a:pt x="99534" y="7515"/>
                  <a:pt x="99459" y="7562"/>
                  <a:pt x="99405" y="7634"/>
                </a:cubicBezTo>
                <a:lnTo>
                  <a:pt x="99403" y="7632"/>
                </a:lnTo>
                <a:cubicBezTo>
                  <a:pt x="99290" y="7753"/>
                  <a:pt x="99210" y="7877"/>
                  <a:pt x="99220" y="8013"/>
                </a:cubicBezTo>
                <a:lnTo>
                  <a:pt x="99226" y="8009"/>
                </a:lnTo>
                <a:lnTo>
                  <a:pt x="99226" y="8009"/>
                </a:lnTo>
                <a:cubicBezTo>
                  <a:pt x="99224" y="8010"/>
                  <a:pt x="99224" y="8012"/>
                  <a:pt x="99223" y="8012"/>
                </a:cubicBezTo>
                <a:cubicBezTo>
                  <a:pt x="99217" y="8082"/>
                  <a:pt x="99194" y="8156"/>
                  <a:pt x="99230" y="8216"/>
                </a:cubicBezTo>
                <a:lnTo>
                  <a:pt x="99226" y="8216"/>
                </a:lnTo>
                <a:cubicBezTo>
                  <a:pt x="99253" y="8275"/>
                  <a:pt x="99256" y="8347"/>
                  <a:pt x="99342" y="8367"/>
                </a:cubicBezTo>
                <a:lnTo>
                  <a:pt x="99345" y="8364"/>
                </a:lnTo>
                <a:lnTo>
                  <a:pt x="99345" y="8367"/>
                </a:lnTo>
                <a:cubicBezTo>
                  <a:pt x="99384" y="8419"/>
                  <a:pt x="99449" y="8435"/>
                  <a:pt x="99524" y="8435"/>
                </a:cubicBezTo>
                <a:cubicBezTo>
                  <a:pt x="99534" y="8435"/>
                  <a:pt x="99544" y="8434"/>
                  <a:pt x="99554" y="8434"/>
                </a:cubicBezTo>
                <a:lnTo>
                  <a:pt x="99555" y="8435"/>
                </a:lnTo>
                <a:cubicBezTo>
                  <a:pt x="99625" y="8461"/>
                  <a:pt x="99703" y="8472"/>
                  <a:pt x="99785" y="8472"/>
                </a:cubicBezTo>
                <a:cubicBezTo>
                  <a:pt x="99812" y="8472"/>
                  <a:pt x="99840" y="8470"/>
                  <a:pt x="99869" y="8468"/>
                </a:cubicBezTo>
                <a:cubicBezTo>
                  <a:pt x="99884" y="8474"/>
                  <a:pt x="99900" y="8476"/>
                  <a:pt x="99917" y="8476"/>
                </a:cubicBezTo>
                <a:cubicBezTo>
                  <a:pt x="99971" y="8476"/>
                  <a:pt x="100029" y="8452"/>
                  <a:pt x="100083" y="8441"/>
                </a:cubicBezTo>
                <a:cubicBezTo>
                  <a:pt x="100201" y="8438"/>
                  <a:pt x="100299" y="8361"/>
                  <a:pt x="100407" y="8318"/>
                </a:cubicBezTo>
                <a:cubicBezTo>
                  <a:pt x="100473" y="8288"/>
                  <a:pt x="100547" y="8268"/>
                  <a:pt x="100590" y="8203"/>
                </a:cubicBezTo>
                <a:cubicBezTo>
                  <a:pt x="100662" y="8168"/>
                  <a:pt x="100700" y="8113"/>
                  <a:pt x="100736" y="8055"/>
                </a:cubicBezTo>
                <a:lnTo>
                  <a:pt x="100736" y="8053"/>
                </a:lnTo>
                <a:cubicBezTo>
                  <a:pt x="100786" y="8003"/>
                  <a:pt x="100812" y="7953"/>
                  <a:pt x="100800" y="7897"/>
                </a:cubicBezTo>
                <a:cubicBezTo>
                  <a:pt x="100841" y="7834"/>
                  <a:pt x="100895" y="7774"/>
                  <a:pt x="100879" y="7708"/>
                </a:cubicBezTo>
                <a:cubicBezTo>
                  <a:pt x="100881" y="7631"/>
                  <a:pt x="100883" y="7552"/>
                  <a:pt x="100886" y="7473"/>
                </a:cubicBezTo>
                <a:lnTo>
                  <a:pt x="100888" y="7473"/>
                </a:lnTo>
                <a:cubicBezTo>
                  <a:pt x="100892" y="7465"/>
                  <a:pt x="100894" y="7455"/>
                  <a:pt x="100888" y="7446"/>
                </a:cubicBezTo>
                <a:cubicBezTo>
                  <a:pt x="100894" y="7272"/>
                  <a:pt x="100899" y="7097"/>
                  <a:pt x="100905" y="6922"/>
                </a:cubicBezTo>
                <a:lnTo>
                  <a:pt x="100905" y="6921"/>
                </a:lnTo>
                <a:cubicBezTo>
                  <a:pt x="100909" y="6835"/>
                  <a:pt x="100914" y="6746"/>
                  <a:pt x="100919" y="6660"/>
                </a:cubicBezTo>
                <a:cubicBezTo>
                  <a:pt x="100919" y="6584"/>
                  <a:pt x="100921" y="6506"/>
                  <a:pt x="100921" y="6428"/>
                </a:cubicBezTo>
                <a:cubicBezTo>
                  <a:pt x="100922" y="6408"/>
                  <a:pt x="100922" y="6388"/>
                  <a:pt x="100924" y="6371"/>
                </a:cubicBezTo>
                <a:lnTo>
                  <a:pt x="100922" y="6371"/>
                </a:lnTo>
                <a:cubicBezTo>
                  <a:pt x="100944" y="6322"/>
                  <a:pt x="100977" y="6272"/>
                  <a:pt x="100936" y="6234"/>
                </a:cubicBezTo>
                <a:cubicBezTo>
                  <a:pt x="100964" y="6208"/>
                  <a:pt x="100959" y="6185"/>
                  <a:pt x="100952" y="6164"/>
                </a:cubicBezTo>
                <a:lnTo>
                  <a:pt x="100938" y="6164"/>
                </a:lnTo>
                <a:cubicBezTo>
                  <a:pt x="100944" y="6164"/>
                  <a:pt x="100948" y="6164"/>
                  <a:pt x="100952" y="6162"/>
                </a:cubicBezTo>
                <a:cubicBezTo>
                  <a:pt x="100957" y="6105"/>
                  <a:pt x="100958" y="6048"/>
                  <a:pt x="100962" y="5990"/>
                </a:cubicBezTo>
                <a:cubicBezTo>
                  <a:pt x="101108" y="6036"/>
                  <a:pt x="101257" y="6080"/>
                  <a:pt x="101403" y="6128"/>
                </a:cubicBezTo>
                <a:lnTo>
                  <a:pt x="101403" y="6126"/>
                </a:lnTo>
                <a:cubicBezTo>
                  <a:pt x="101946" y="6358"/>
                  <a:pt x="102467" y="6617"/>
                  <a:pt x="102942" y="6924"/>
                </a:cubicBezTo>
                <a:cubicBezTo>
                  <a:pt x="103038" y="6952"/>
                  <a:pt x="103047" y="7068"/>
                  <a:pt x="103170" y="7071"/>
                </a:cubicBezTo>
                <a:cubicBezTo>
                  <a:pt x="103253" y="7146"/>
                  <a:pt x="103334" y="7223"/>
                  <a:pt x="103419" y="7297"/>
                </a:cubicBezTo>
                <a:cubicBezTo>
                  <a:pt x="103370" y="7365"/>
                  <a:pt x="103364" y="7432"/>
                  <a:pt x="103367" y="7498"/>
                </a:cubicBezTo>
                <a:cubicBezTo>
                  <a:pt x="103364" y="7576"/>
                  <a:pt x="103382" y="7648"/>
                  <a:pt x="103455" y="7691"/>
                </a:cubicBezTo>
                <a:cubicBezTo>
                  <a:pt x="103546" y="7795"/>
                  <a:pt x="103648" y="7890"/>
                  <a:pt x="103798" y="7940"/>
                </a:cubicBezTo>
                <a:cubicBezTo>
                  <a:pt x="103818" y="7946"/>
                  <a:pt x="103840" y="7951"/>
                  <a:pt x="103858" y="7954"/>
                </a:cubicBezTo>
                <a:lnTo>
                  <a:pt x="103858" y="7956"/>
                </a:lnTo>
                <a:cubicBezTo>
                  <a:pt x="103902" y="7980"/>
                  <a:pt x="103952" y="7988"/>
                  <a:pt x="104004" y="7988"/>
                </a:cubicBezTo>
                <a:cubicBezTo>
                  <a:pt x="104052" y="7988"/>
                  <a:pt x="104102" y="7981"/>
                  <a:pt x="104152" y="7974"/>
                </a:cubicBezTo>
                <a:cubicBezTo>
                  <a:pt x="104379" y="8183"/>
                  <a:pt x="104605" y="8391"/>
                  <a:pt x="104832" y="8599"/>
                </a:cubicBezTo>
                <a:cubicBezTo>
                  <a:pt x="105095" y="8915"/>
                  <a:pt x="105360" y="9233"/>
                  <a:pt x="105623" y="9549"/>
                </a:cubicBezTo>
                <a:cubicBezTo>
                  <a:pt x="105852" y="9834"/>
                  <a:pt x="106038" y="10146"/>
                  <a:pt x="106276" y="10425"/>
                </a:cubicBezTo>
                <a:cubicBezTo>
                  <a:pt x="106259" y="10445"/>
                  <a:pt x="106242" y="10465"/>
                  <a:pt x="106225" y="10485"/>
                </a:cubicBezTo>
                <a:cubicBezTo>
                  <a:pt x="106225" y="10487"/>
                  <a:pt x="106226" y="10487"/>
                  <a:pt x="106226" y="10488"/>
                </a:cubicBezTo>
                <a:cubicBezTo>
                  <a:pt x="106225" y="10488"/>
                  <a:pt x="106223" y="10487"/>
                  <a:pt x="106220" y="10487"/>
                </a:cubicBezTo>
                <a:cubicBezTo>
                  <a:pt x="106106" y="10608"/>
                  <a:pt x="105994" y="10732"/>
                  <a:pt x="105880" y="10855"/>
                </a:cubicBezTo>
                <a:cubicBezTo>
                  <a:pt x="105829" y="10909"/>
                  <a:pt x="105779" y="10962"/>
                  <a:pt x="105729" y="11018"/>
                </a:cubicBezTo>
                <a:cubicBezTo>
                  <a:pt x="105679" y="11081"/>
                  <a:pt x="105629" y="11145"/>
                  <a:pt x="105580" y="11208"/>
                </a:cubicBezTo>
                <a:lnTo>
                  <a:pt x="105579" y="11208"/>
                </a:lnTo>
                <a:cubicBezTo>
                  <a:pt x="105473" y="11283"/>
                  <a:pt x="105419" y="11387"/>
                  <a:pt x="105337" y="11474"/>
                </a:cubicBezTo>
                <a:cubicBezTo>
                  <a:pt x="105314" y="11502"/>
                  <a:pt x="105290" y="11527"/>
                  <a:pt x="105265" y="11556"/>
                </a:cubicBezTo>
                <a:cubicBezTo>
                  <a:pt x="105257" y="11562"/>
                  <a:pt x="105250" y="11569"/>
                  <a:pt x="105244" y="11578"/>
                </a:cubicBezTo>
                <a:cubicBezTo>
                  <a:pt x="105129" y="11696"/>
                  <a:pt x="105013" y="11817"/>
                  <a:pt x="104899" y="11935"/>
                </a:cubicBezTo>
                <a:cubicBezTo>
                  <a:pt x="104880" y="11888"/>
                  <a:pt x="104863" y="11842"/>
                  <a:pt x="104845" y="11795"/>
                </a:cubicBezTo>
                <a:cubicBezTo>
                  <a:pt x="104846" y="11748"/>
                  <a:pt x="104820" y="11718"/>
                  <a:pt x="104789" y="11688"/>
                </a:cubicBezTo>
                <a:cubicBezTo>
                  <a:pt x="104763" y="11602"/>
                  <a:pt x="104724" y="11520"/>
                  <a:pt x="104630" y="11482"/>
                </a:cubicBezTo>
                <a:lnTo>
                  <a:pt x="104630" y="11480"/>
                </a:lnTo>
                <a:cubicBezTo>
                  <a:pt x="104563" y="11376"/>
                  <a:pt x="104412" y="11380"/>
                  <a:pt x="104292" y="11340"/>
                </a:cubicBezTo>
                <a:lnTo>
                  <a:pt x="104292" y="11341"/>
                </a:lnTo>
                <a:cubicBezTo>
                  <a:pt x="104263" y="11334"/>
                  <a:pt x="104231" y="11331"/>
                  <a:pt x="104199" y="11331"/>
                </a:cubicBezTo>
                <a:cubicBezTo>
                  <a:pt x="103894" y="11331"/>
                  <a:pt x="103478" y="11636"/>
                  <a:pt x="103404" y="11921"/>
                </a:cubicBezTo>
                <a:cubicBezTo>
                  <a:pt x="103353" y="12096"/>
                  <a:pt x="103447" y="12206"/>
                  <a:pt x="103539" y="12318"/>
                </a:cubicBezTo>
                <a:lnTo>
                  <a:pt x="103540" y="12325"/>
                </a:lnTo>
                <a:lnTo>
                  <a:pt x="103548" y="12328"/>
                </a:lnTo>
                <a:cubicBezTo>
                  <a:pt x="103548" y="12328"/>
                  <a:pt x="103549" y="12328"/>
                  <a:pt x="103550" y="12328"/>
                </a:cubicBezTo>
                <a:lnTo>
                  <a:pt x="103550" y="12328"/>
                </a:lnTo>
                <a:cubicBezTo>
                  <a:pt x="103550" y="12328"/>
                  <a:pt x="103549" y="12328"/>
                  <a:pt x="103549" y="12328"/>
                </a:cubicBezTo>
                <a:cubicBezTo>
                  <a:pt x="103586" y="12422"/>
                  <a:pt x="103668" y="12479"/>
                  <a:pt x="103772" y="12518"/>
                </a:cubicBezTo>
                <a:lnTo>
                  <a:pt x="103772" y="12515"/>
                </a:lnTo>
                <a:cubicBezTo>
                  <a:pt x="103792" y="12530"/>
                  <a:pt x="103811" y="12546"/>
                  <a:pt x="103839" y="12546"/>
                </a:cubicBezTo>
                <a:cubicBezTo>
                  <a:pt x="103848" y="12546"/>
                  <a:pt x="103858" y="12545"/>
                  <a:pt x="103870" y="12541"/>
                </a:cubicBezTo>
                <a:cubicBezTo>
                  <a:pt x="103923" y="12554"/>
                  <a:pt x="103976" y="12565"/>
                  <a:pt x="104029" y="12578"/>
                </a:cubicBezTo>
                <a:cubicBezTo>
                  <a:pt x="104068" y="12589"/>
                  <a:pt x="104107" y="12595"/>
                  <a:pt x="104147" y="12595"/>
                </a:cubicBezTo>
                <a:cubicBezTo>
                  <a:pt x="104264" y="12595"/>
                  <a:pt x="104383" y="12550"/>
                  <a:pt x="104502" y="12489"/>
                </a:cubicBezTo>
                <a:cubicBezTo>
                  <a:pt x="104578" y="12458"/>
                  <a:pt x="104638" y="12411"/>
                  <a:pt x="104701" y="12361"/>
                </a:cubicBezTo>
                <a:cubicBezTo>
                  <a:pt x="104842" y="12296"/>
                  <a:pt x="104896" y="12174"/>
                  <a:pt x="104995" y="12081"/>
                </a:cubicBezTo>
                <a:cubicBezTo>
                  <a:pt x="105036" y="12038"/>
                  <a:pt x="105075" y="11993"/>
                  <a:pt x="105115" y="11948"/>
                </a:cubicBezTo>
                <a:cubicBezTo>
                  <a:pt x="105280" y="11774"/>
                  <a:pt x="105444" y="11598"/>
                  <a:pt x="105610" y="11420"/>
                </a:cubicBezTo>
                <a:cubicBezTo>
                  <a:pt x="105659" y="11369"/>
                  <a:pt x="105708" y="11316"/>
                  <a:pt x="105758" y="11261"/>
                </a:cubicBezTo>
                <a:lnTo>
                  <a:pt x="105758" y="11263"/>
                </a:lnTo>
                <a:cubicBezTo>
                  <a:pt x="105782" y="11238"/>
                  <a:pt x="105808" y="11211"/>
                  <a:pt x="105832" y="11184"/>
                </a:cubicBezTo>
                <a:cubicBezTo>
                  <a:pt x="105917" y="11098"/>
                  <a:pt x="106003" y="11011"/>
                  <a:pt x="106087" y="10923"/>
                </a:cubicBezTo>
                <a:cubicBezTo>
                  <a:pt x="106097" y="10919"/>
                  <a:pt x="106103" y="10915"/>
                  <a:pt x="106103" y="10905"/>
                </a:cubicBezTo>
                <a:cubicBezTo>
                  <a:pt x="106220" y="10805"/>
                  <a:pt x="106326" y="10697"/>
                  <a:pt x="106426" y="10587"/>
                </a:cubicBezTo>
                <a:lnTo>
                  <a:pt x="106448" y="10608"/>
                </a:lnTo>
                <a:cubicBezTo>
                  <a:pt x="106711" y="11125"/>
                  <a:pt x="107132" y="11546"/>
                  <a:pt x="107421" y="12047"/>
                </a:cubicBezTo>
                <a:lnTo>
                  <a:pt x="107423" y="12047"/>
                </a:lnTo>
                <a:cubicBezTo>
                  <a:pt x="107443" y="12134"/>
                  <a:pt x="107497" y="12199"/>
                  <a:pt x="107587" y="12239"/>
                </a:cubicBezTo>
                <a:cubicBezTo>
                  <a:pt x="107607" y="12268"/>
                  <a:pt x="107629" y="12293"/>
                  <a:pt x="107650" y="12322"/>
                </a:cubicBezTo>
                <a:cubicBezTo>
                  <a:pt x="107699" y="12405"/>
                  <a:pt x="107748" y="12489"/>
                  <a:pt x="107798" y="12571"/>
                </a:cubicBezTo>
                <a:cubicBezTo>
                  <a:pt x="107884" y="12701"/>
                  <a:pt x="107971" y="12833"/>
                  <a:pt x="108057" y="12963"/>
                </a:cubicBezTo>
                <a:cubicBezTo>
                  <a:pt x="108031" y="12998"/>
                  <a:pt x="108014" y="13035"/>
                  <a:pt x="107985" y="13066"/>
                </a:cubicBezTo>
                <a:cubicBezTo>
                  <a:pt x="107991" y="13062"/>
                  <a:pt x="107995" y="13058"/>
                  <a:pt x="108001" y="13055"/>
                </a:cubicBezTo>
                <a:lnTo>
                  <a:pt x="108001" y="13055"/>
                </a:lnTo>
                <a:cubicBezTo>
                  <a:pt x="107995" y="13058"/>
                  <a:pt x="107992" y="13063"/>
                  <a:pt x="107987" y="13066"/>
                </a:cubicBezTo>
                <a:lnTo>
                  <a:pt x="107917" y="13148"/>
                </a:lnTo>
                <a:cubicBezTo>
                  <a:pt x="107824" y="13257"/>
                  <a:pt x="107733" y="13367"/>
                  <a:pt x="107640" y="13477"/>
                </a:cubicBezTo>
                <a:cubicBezTo>
                  <a:pt x="107626" y="13494"/>
                  <a:pt x="107609" y="13513"/>
                  <a:pt x="107595" y="13530"/>
                </a:cubicBezTo>
                <a:cubicBezTo>
                  <a:pt x="107566" y="13549"/>
                  <a:pt x="107552" y="13585"/>
                  <a:pt x="107512" y="13586"/>
                </a:cubicBezTo>
                <a:cubicBezTo>
                  <a:pt x="107507" y="13575"/>
                  <a:pt x="107501" y="13565"/>
                  <a:pt x="107499" y="13553"/>
                </a:cubicBezTo>
                <a:lnTo>
                  <a:pt x="107500" y="13553"/>
                </a:lnTo>
                <a:cubicBezTo>
                  <a:pt x="107469" y="13509"/>
                  <a:pt x="107491" y="13439"/>
                  <a:pt x="107433" y="13408"/>
                </a:cubicBezTo>
                <a:cubicBezTo>
                  <a:pt x="107426" y="13364"/>
                  <a:pt x="107418" y="13320"/>
                  <a:pt x="107358" y="13308"/>
                </a:cubicBezTo>
                <a:cubicBezTo>
                  <a:pt x="107318" y="13167"/>
                  <a:pt x="107192" y="13106"/>
                  <a:pt x="107029" y="13078"/>
                </a:cubicBezTo>
                <a:cubicBezTo>
                  <a:pt x="106953" y="13052"/>
                  <a:pt x="106876" y="13039"/>
                  <a:pt x="106800" y="13039"/>
                </a:cubicBezTo>
                <a:cubicBezTo>
                  <a:pt x="106642" y="13039"/>
                  <a:pt x="106484" y="13097"/>
                  <a:pt x="106325" y="13234"/>
                </a:cubicBezTo>
                <a:cubicBezTo>
                  <a:pt x="106240" y="13264"/>
                  <a:pt x="106210" y="13330"/>
                  <a:pt x="106166" y="13387"/>
                </a:cubicBezTo>
                <a:lnTo>
                  <a:pt x="106163" y="13387"/>
                </a:lnTo>
                <a:cubicBezTo>
                  <a:pt x="106149" y="13406"/>
                  <a:pt x="106133" y="13423"/>
                  <a:pt x="106119" y="13443"/>
                </a:cubicBezTo>
                <a:lnTo>
                  <a:pt x="106117" y="13443"/>
                </a:lnTo>
                <a:cubicBezTo>
                  <a:pt x="106044" y="13507"/>
                  <a:pt x="106026" y="13582"/>
                  <a:pt x="106011" y="13656"/>
                </a:cubicBezTo>
                <a:cubicBezTo>
                  <a:pt x="105991" y="13738"/>
                  <a:pt x="105991" y="13814"/>
                  <a:pt x="106053" y="13867"/>
                </a:cubicBezTo>
                <a:cubicBezTo>
                  <a:pt x="106117" y="13988"/>
                  <a:pt x="106192" y="14101"/>
                  <a:pt x="106323" y="14174"/>
                </a:cubicBezTo>
                <a:cubicBezTo>
                  <a:pt x="106341" y="14181"/>
                  <a:pt x="106359" y="14190"/>
                  <a:pt x="106375" y="14200"/>
                </a:cubicBezTo>
                <a:lnTo>
                  <a:pt x="106376" y="14200"/>
                </a:lnTo>
                <a:cubicBezTo>
                  <a:pt x="106449" y="14260"/>
                  <a:pt x="106560" y="14259"/>
                  <a:pt x="106667" y="14260"/>
                </a:cubicBezTo>
                <a:lnTo>
                  <a:pt x="106668" y="14260"/>
                </a:lnTo>
                <a:cubicBezTo>
                  <a:pt x="106694" y="14276"/>
                  <a:pt x="106722" y="14282"/>
                  <a:pt x="106752" y="14282"/>
                </a:cubicBezTo>
                <a:cubicBezTo>
                  <a:pt x="106798" y="14282"/>
                  <a:pt x="106847" y="14268"/>
                  <a:pt x="106897" y="14252"/>
                </a:cubicBezTo>
                <a:lnTo>
                  <a:pt x="106897" y="14253"/>
                </a:lnTo>
                <a:cubicBezTo>
                  <a:pt x="106907" y="14259"/>
                  <a:pt x="106916" y="14261"/>
                  <a:pt x="106926" y="14261"/>
                </a:cubicBezTo>
                <a:cubicBezTo>
                  <a:pt x="106948" y="14261"/>
                  <a:pt x="106970" y="14249"/>
                  <a:pt x="106992" y="14237"/>
                </a:cubicBezTo>
                <a:lnTo>
                  <a:pt x="106992" y="14236"/>
                </a:lnTo>
                <a:cubicBezTo>
                  <a:pt x="107275" y="14150"/>
                  <a:pt x="107461" y="13971"/>
                  <a:pt x="107613" y="13759"/>
                </a:cubicBezTo>
                <a:cubicBezTo>
                  <a:pt x="107663" y="13706"/>
                  <a:pt x="107662" y="13638"/>
                  <a:pt x="107729" y="13592"/>
                </a:cubicBezTo>
                <a:lnTo>
                  <a:pt x="107731" y="13592"/>
                </a:lnTo>
                <a:cubicBezTo>
                  <a:pt x="107828" y="13553"/>
                  <a:pt x="107859" y="13474"/>
                  <a:pt x="107912" y="13408"/>
                </a:cubicBezTo>
                <a:cubicBezTo>
                  <a:pt x="107994" y="13313"/>
                  <a:pt x="108077" y="13215"/>
                  <a:pt x="108160" y="13119"/>
                </a:cubicBezTo>
                <a:lnTo>
                  <a:pt x="108306" y="13338"/>
                </a:lnTo>
                <a:lnTo>
                  <a:pt x="108306" y="13341"/>
                </a:lnTo>
                <a:cubicBezTo>
                  <a:pt x="108314" y="13387"/>
                  <a:pt x="108341" y="13416"/>
                  <a:pt x="108399" y="13416"/>
                </a:cubicBezTo>
                <a:cubicBezTo>
                  <a:pt x="108404" y="13416"/>
                  <a:pt x="108409" y="13416"/>
                  <a:pt x="108415" y="13416"/>
                </a:cubicBezTo>
                <a:cubicBezTo>
                  <a:pt x="108452" y="13481"/>
                  <a:pt x="108492" y="13549"/>
                  <a:pt x="108528" y="13616"/>
                </a:cubicBezTo>
                <a:cubicBezTo>
                  <a:pt x="108587" y="13716"/>
                  <a:pt x="108644" y="13816"/>
                  <a:pt x="108701" y="13917"/>
                </a:cubicBezTo>
                <a:lnTo>
                  <a:pt x="108701" y="13918"/>
                </a:lnTo>
                <a:cubicBezTo>
                  <a:pt x="108786" y="14183"/>
                  <a:pt x="109045" y="14345"/>
                  <a:pt x="109155" y="14594"/>
                </a:cubicBezTo>
                <a:lnTo>
                  <a:pt x="109158" y="14594"/>
                </a:lnTo>
                <a:cubicBezTo>
                  <a:pt x="109355" y="14880"/>
                  <a:pt x="109508" y="15195"/>
                  <a:pt x="109768" y="15438"/>
                </a:cubicBezTo>
                <a:cubicBezTo>
                  <a:pt x="109768" y="15438"/>
                  <a:pt x="109768" y="15440"/>
                  <a:pt x="109769" y="15440"/>
                </a:cubicBezTo>
                <a:cubicBezTo>
                  <a:pt x="109803" y="15488"/>
                  <a:pt x="109835" y="15536"/>
                  <a:pt x="109868" y="15583"/>
                </a:cubicBezTo>
                <a:lnTo>
                  <a:pt x="109868" y="15584"/>
                </a:lnTo>
                <a:cubicBezTo>
                  <a:pt x="109904" y="15653"/>
                  <a:pt x="109939" y="15719"/>
                  <a:pt x="109977" y="15785"/>
                </a:cubicBezTo>
                <a:lnTo>
                  <a:pt x="109978" y="15783"/>
                </a:lnTo>
                <a:cubicBezTo>
                  <a:pt x="110153" y="15994"/>
                  <a:pt x="110326" y="16209"/>
                  <a:pt x="110499" y="16420"/>
                </a:cubicBezTo>
                <a:lnTo>
                  <a:pt x="110501" y="16420"/>
                </a:lnTo>
                <a:lnTo>
                  <a:pt x="110499" y="16422"/>
                </a:lnTo>
                <a:cubicBezTo>
                  <a:pt x="110604" y="16637"/>
                  <a:pt x="110765" y="16810"/>
                  <a:pt x="110963" y="16960"/>
                </a:cubicBezTo>
                <a:lnTo>
                  <a:pt x="110961" y="16960"/>
                </a:lnTo>
                <a:cubicBezTo>
                  <a:pt x="111002" y="17025"/>
                  <a:pt x="111043" y="17089"/>
                  <a:pt x="111083" y="17156"/>
                </a:cubicBezTo>
                <a:cubicBezTo>
                  <a:pt x="111252" y="17302"/>
                  <a:pt x="111355" y="17504"/>
                  <a:pt x="111581" y="17607"/>
                </a:cubicBezTo>
                <a:cubicBezTo>
                  <a:pt x="111629" y="17679"/>
                  <a:pt x="111657" y="17765"/>
                  <a:pt x="111723" y="17819"/>
                </a:cubicBezTo>
                <a:cubicBezTo>
                  <a:pt x="112294" y="18303"/>
                  <a:pt x="112840" y="18811"/>
                  <a:pt x="113511" y="19206"/>
                </a:cubicBezTo>
                <a:lnTo>
                  <a:pt x="113661" y="19303"/>
                </a:lnTo>
                <a:lnTo>
                  <a:pt x="113663" y="19303"/>
                </a:lnTo>
                <a:lnTo>
                  <a:pt x="113661" y="19305"/>
                </a:lnTo>
                <a:cubicBezTo>
                  <a:pt x="113693" y="19341"/>
                  <a:pt x="113719" y="19384"/>
                  <a:pt x="113760" y="19411"/>
                </a:cubicBezTo>
                <a:cubicBezTo>
                  <a:pt x="114028" y="19578"/>
                  <a:pt x="114300" y="19743"/>
                  <a:pt x="114573" y="19902"/>
                </a:cubicBezTo>
                <a:cubicBezTo>
                  <a:pt x="114523" y="19986"/>
                  <a:pt x="114463" y="20077"/>
                  <a:pt x="114469" y="20167"/>
                </a:cubicBezTo>
                <a:cubicBezTo>
                  <a:pt x="114366" y="20208"/>
                  <a:pt x="114369" y="20291"/>
                  <a:pt x="114326" y="20356"/>
                </a:cubicBezTo>
                <a:cubicBezTo>
                  <a:pt x="114306" y="20384"/>
                  <a:pt x="114287" y="20413"/>
                  <a:pt x="114270" y="20442"/>
                </a:cubicBezTo>
                <a:cubicBezTo>
                  <a:pt x="114197" y="20558"/>
                  <a:pt x="114125" y="20673"/>
                  <a:pt x="114051" y="20789"/>
                </a:cubicBezTo>
                <a:cubicBezTo>
                  <a:pt x="114039" y="20809"/>
                  <a:pt x="114028" y="20828"/>
                  <a:pt x="114018" y="20847"/>
                </a:cubicBezTo>
                <a:lnTo>
                  <a:pt x="114018" y="20850"/>
                </a:lnTo>
                <a:cubicBezTo>
                  <a:pt x="113992" y="20871"/>
                  <a:pt x="113985" y="20907"/>
                  <a:pt x="113941" y="20914"/>
                </a:cubicBezTo>
                <a:lnTo>
                  <a:pt x="113939" y="20914"/>
                </a:lnTo>
                <a:lnTo>
                  <a:pt x="113939" y="20911"/>
                </a:lnTo>
                <a:cubicBezTo>
                  <a:pt x="113932" y="20903"/>
                  <a:pt x="113925" y="20892"/>
                  <a:pt x="113918" y="20882"/>
                </a:cubicBezTo>
                <a:cubicBezTo>
                  <a:pt x="113876" y="20847"/>
                  <a:pt x="113885" y="20775"/>
                  <a:pt x="113817" y="20758"/>
                </a:cubicBezTo>
                <a:cubicBezTo>
                  <a:pt x="113817" y="20758"/>
                  <a:pt x="113815" y="20758"/>
                  <a:pt x="113815" y="20759"/>
                </a:cubicBezTo>
                <a:lnTo>
                  <a:pt x="113815" y="20758"/>
                </a:lnTo>
                <a:cubicBezTo>
                  <a:pt x="113797" y="20718"/>
                  <a:pt x="113783" y="20678"/>
                  <a:pt x="113720" y="20673"/>
                </a:cubicBezTo>
                <a:cubicBezTo>
                  <a:pt x="113648" y="20546"/>
                  <a:pt x="113504" y="20509"/>
                  <a:pt x="113332" y="20506"/>
                </a:cubicBezTo>
                <a:cubicBezTo>
                  <a:pt x="113285" y="20499"/>
                  <a:pt x="113239" y="20495"/>
                  <a:pt x="113194" y="20495"/>
                </a:cubicBezTo>
                <a:cubicBezTo>
                  <a:pt x="112989" y="20495"/>
                  <a:pt x="112802" y="20572"/>
                  <a:pt x="112638" y="20756"/>
                </a:cubicBezTo>
                <a:cubicBezTo>
                  <a:pt x="112558" y="20797"/>
                  <a:pt x="112539" y="20864"/>
                  <a:pt x="112503" y="20923"/>
                </a:cubicBezTo>
                <a:cubicBezTo>
                  <a:pt x="112490" y="20943"/>
                  <a:pt x="112480" y="20961"/>
                  <a:pt x="112467" y="20981"/>
                </a:cubicBezTo>
                <a:cubicBezTo>
                  <a:pt x="112407" y="21053"/>
                  <a:pt x="112402" y="21126"/>
                  <a:pt x="112403" y="21197"/>
                </a:cubicBezTo>
                <a:lnTo>
                  <a:pt x="112402" y="21197"/>
                </a:lnTo>
                <a:cubicBezTo>
                  <a:pt x="112400" y="21279"/>
                  <a:pt x="112416" y="21348"/>
                  <a:pt x="112489" y="21391"/>
                </a:cubicBezTo>
                <a:cubicBezTo>
                  <a:pt x="112581" y="21497"/>
                  <a:pt x="112682" y="21590"/>
                  <a:pt x="112833" y="21640"/>
                </a:cubicBezTo>
                <a:lnTo>
                  <a:pt x="112834" y="21640"/>
                </a:lnTo>
                <a:cubicBezTo>
                  <a:pt x="112854" y="21645"/>
                  <a:pt x="112874" y="21651"/>
                  <a:pt x="112896" y="21654"/>
                </a:cubicBezTo>
                <a:cubicBezTo>
                  <a:pt x="112938" y="21677"/>
                  <a:pt x="112987" y="21685"/>
                  <a:pt x="113039" y="21685"/>
                </a:cubicBezTo>
                <a:cubicBezTo>
                  <a:pt x="113093" y="21685"/>
                  <a:pt x="113150" y="21676"/>
                  <a:pt x="113206" y="21668"/>
                </a:cubicBezTo>
                <a:lnTo>
                  <a:pt x="113206" y="21668"/>
                </a:lnTo>
                <a:cubicBezTo>
                  <a:pt x="113206" y="21668"/>
                  <a:pt x="113206" y="21670"/>
                  <a:pt x="113205" y="21670"/>
                </a:cubicBezTo>
                <a:cubicBezTo>
                  <a:pt x="113226" y="21678"/>
                  <a:pt x="113247" y="21681"/>
                  <a:pt x="113268" y="21681"/>
                </a:cubicBezTo>
                <a:cubicBezTo>
                  <a:pt x="113325" y="21681"/>
                  <a:pt x="113383" y="21657"/>
                  <a:pt x="113442" y="21630"/>
                </a:cubicBezTo>
                <a:cubicBezTo>
                  <a:pt x="113449" y="21632"/>
                  <a:pt x="113456" y="21633"/>
                  <a:pt x="113462" y="21633"/>
                </a:cubicBezTo>
                <a:cubicBezTo>
                  <a:pt x="113488" y="21633"/>
                  <a:pt x="113511" y="21618"/>
                  <a:pt x="113535" y="21601"/>
                </a:cubicBezTo>
                <a:cubicBezTo>
                  <a:pt x="113810" y="21479"/>
                  <a:pt x="113963" y="21282"/>
                  <a:pt x="114078" y="21060"/>
                </a:cubicBezTo>
                <a:lnTo>
                  <a:pt x="114078" y="21059"/>
                </a:lnTo>
                <a:cubicBezTo>
                  <a:pt x="114119" y="21001"/>
                  <a:pt x="114104" y="20935"/>
                  <a:pt x="114164" y="20881"/>
                </a:cubicBezTo>
                <a:cubicBezTo>
                  <a:pt x="114255" y="20831"/>
                  <a:pt x="114271" y="20752"/>
                  <a:pt x="114313" y="20682"/>
                </a:cubicBezTo>
                <a:cubicBezTo>
                  <a:pt x="114391" y="20558"/>
                  <a:pt x="114470" y="20434"/>
                  <a:pt x="114550" y="20308"/>
                </a:cubicBezTo>
                <a:cubicBezTo>
                  <a:pt x="114592" y="20243"/>
                  <a:pt x="114635" y="20174"/>
                  <a:pt x="114676" y="20108"/>
                </a:cubicBezTo>
                <a:lnTo>
                  <a:pt x="114678" y="20108"/>
                </a:lnTo>
                <a:cubicBezTo>
                  <a:pt x="114701" y="20072"/>
                  <a:pt x="114724" y="20036"/>
                  <a:pt x="114749" y="20001"/>
                </a:cubicBezTo>
                <a:cubicBezTo>
                  <a:pt x="115661" y="20517"/>
                  <a:pt x="116626" y="20973"/>
                  <a:pt x="117715" y="21282"/>
                </a:cubicBezTo>
                <a:cubicBezTo>
                  <a:pt x="118582" y="21528"/>
                  <a:pt x="119489" y="21683"/>
                  <a:pt x="120466" y="21683"/>
                </a:cubicBezTo>
                <a:cubicBezTo>
                  <a:pt x="120631" y="21683"/>
                  <a:pt x="120797" y="21679"/>
                  <a:pt x="120965" y="21670"/>
                </a:cubicBezTo>
                <a:cubicBezTo>
                  <a:pt x="121047" y="21688"/>
                  <a:pt x="121128" y="21706"/>
                  <a:pt x="121208" y="21724"/>
                </a:cubicBezTo>
                <a:cubicBezTo>
                  <a:pt x="121373" y="21637"/>
                  <a:pt x="121536" y="21548"/>
                  <a:pt x="121699" y="21459"/>
                </a:cubicBezTo>
                <a:cubicBezTo>
                  <a:pt x="121612" y="21446"/>
                  <a:pt x="121522" y="21439"/>
                  <a:pt x="121431" y="21439"/>
                </a:cubicBezTo>
                <a:cubicBezTo>
                  <a:pt x="121316" y="21439"/>
                  <a:pt x="121198" y="21450"/>
                  <a:pt x="121075" y="21475"/>
                </a:cubicBezTo>
                <a:cubicBezTo>
                  <a:pt x="120926" y="21465"/>
                  <a:pt x="120782" y="21446"/>
                  <a:pt x="120633" y="21446"/>
                </a:cubicBezTo>
                <a:cubicBezTo>
                  <a:pt x="120628" y="21446"/>
                  <a:pt x="120622" y="21446"/>
                  <a:pt x="120617" y="21446"/>
                </a:cubicBezTo>
                <a:cubicBezTo>
                  <a:pt x="120602" y="21447"/>
                  <a:pt x="120587" y="21447"/>
                  <a:pt x="120571" y="21447"/>
                </a:cubicBezTo>
                <a:cubicBezTo>
                  <a:pt x="119056" y="21447"/>
                  <a:pt x="117745" y="21096"/>
                  <a:pt x="116520" y="20588"/>
                </a:cubicBezTo>
                <a:cubicBezTo>
                  <a:pt x="115950" y="20350"/>
                  <a:pt x="115428" y="20059"/>
                  <a:pt x="114900" y="19777"/>
                </a:cubicBezTo>
                <a:cubicBezTo>
                  <a:pt x="114971" y="19707"/>
                  <a:pt x="115021" y="19630"/>
                  <a:pt x="115044" y="19548"/>
                </a:cubicBezTo>
                <a:cubicBezTo>
                  <a:pt x="115049" y="19541"/>
                  <a:pt x="115051" y="19534"/>
                  <a:pt x="115050" y="19527"/>
                </a:cubicBezTo>
                <a:cubicBezTo>
                  <a:pt x="115057" y="19521"/>
                  <a:pt x="115063" y="19518"/>
                  <a:pt x="115063" y="19511"/>
                </a:cubicBezTo>
                <a:cubicBezTo>
                  <a:pt x="115064" y="19508"/>
                  <a:pt x="115066" y="19508"/>
                  <a:pt x="115067" y="19507"/>
                </a:cubicBezTo>
                <a:lnTo>
                  <a:pt x="115067" y="19507"/>
                </a:lnTo>
                <a:lnTo>
                  <a:pt x="115063" y="19512"/>
                </a:lnTo>
                <a:cubicBezTo>
                  <a:pt x="115123" y="19484"/>
                  <a:pt x="115136" y="19435"/>
                  <a:pt x="115160" y="19392"/>
                </a:cubicBezTo>
                <a:lnTo>
                  <a:pt x="115159" y="19392"/>
                </a:lnTo>
                <a:cubicBezTo>
                  <a:pt x="115160" y="19392"/>
                  <a:pt x="115160" y="19391"/>
                  <a:pt x="115163" y="19391"/>
                </a:cubicBezTo>
                <a:cubicBezTo>
                  <a:pt x="115164" y="19387"/>
                  <a:pt x="115167" y="19382"/>
                  <a:pt x="115170" y="19378"/>
                </a:cubicBezTo>
                <a:cubicBezTo>
                  <a:pt x="115292" y="19441"/>
                  <a:pt x="115415" y="19500"/>
                  <a:pt x="115542" y="19557"/>
                </a:cubicBezTo>
                <a:cubicBezTo>
                  <a:pt x="115518" y="19570"/>
                  <a:pt x="115492" y="19583"/>
                  <a:pt x="115467" y="19591"/>
                </a:cubicBezTo>
                <a:cubicBezTo>
                  <a:pt x="115418" y="19608"/>
                  <a:pt x="115346" y="19611"/>
                  <a:pt x="115339" y="19670"/>
                </a:cubicBezTo>
                <a:cubicBezTo>
                  <a:pt x="115332" y="19720"/>
                  <a:pt x="115378" y="19749"/>
                  <a:pt x="115425" y="19766"/>
                </a:cubicBezTo>
                <a:cubicBezTo>
                  <a:pt x="115452" y="19776"/>
                  <a:pt x="115480" y="19781"/>
                  <a:pt x="115510" y="19781"/>
                </a:cubicBezTo>
                <a:cubicBezTo>
                  <a:pt x="115545" y="19781"/>
                  <a:pt x="115583" y="19773"/>
                  <a:pt x="115623" y="19756"/>
                </a:cubicBezTo>
                <a:lnTo>
                  <a:pt x="115623" y="19754"/>
                </a:lnTo>
                <a:cubicBezTo>
                  <a:pt x="115694" y="19733"/>
                  <a:pt x="115754" y="19704"/>
                  <a:pt x="115807" y="19671"/>
                </a:cubicBezTo>
                <a:cubicBezTo>
                  <a:pt x="116277" y="19866"/>
                  <a:pt x="116774" y="20031"/>
                  <a:pt x="117293" y="20164"/>
                </a:cubicBezTo>
                <a:cubicBezTo>
                  <a:pt x="117879" y="20343"/>
                  <a:pt x="118499" y="20449"/>
                  <a:pt x="119164" y="20467"/>
                </a:cubicBezTo>
                <a:cubicBezTo>
                  <a:pt x="119232" y="20491"/>
                  <a:pt x="119301" y="20509"/>
                  <a:pt x="119378" y="20509"/>
                </a:cubicBezTo>
                <a:cubicBezTo>
                  <a:pt x="119427" y="20509"/>
                  <a:pt x="119480" y="20501"/>
                  <a:pt x="119536" y="20482"/>
                </a:cubicBezTo>
                <a:lnTo>
                  <a:pt x="119538" y="20485"/>
                </a:lnTo>
                <a:cubicBezTo>
                  <a:pt x="119799" y="20521"/>
                  <a:pt x="120066" y="20536"/>
                  <a:pt x="120337" y="20536"/>
                </a:cubicBezTo>
                <a:cubicBezTo>
                  <a:pt x="120820" y="20536"/>
                  <a:pt x="121317" y="20487"/>
                  <a:pt x="121817" y="20414"/>
                </a:cubicBezTo>
                <a:cubicBezTo>
                  <a:pt x="122859" y="20264"/>
                  <a:pt x="123898" y="20029"/>
                  <a:pt x="124926" y="19601"/>
                </a:cubicBezTo>
                <a:cubicBezTo>
                  <a:pt x="124939" y="19604"/>
                  <a:pt x="124951" y="19605"/>
                  <a:pt x="124963" y="19605"/>
                </a:cubicBezTo>
                <a:cubicBezTo>
                  <a:pt x="125066" y="19605"/>
                  <a:pt x="125154" y="19531"/>
                  <a:pt x="125250" y="19490"/>
                </a:cubicBezTo>
                <a:cubicBezTo>
                  <a:pt x="125263" y="19500"/>
                  <a:pt x="125271" y="19515"/>
                  <a:pt x="125277" y="19533"/>
                </a:cubicBezTo>
                <a:cubicBezTo>
                  <a:pt x="125978" y="19155"/>
                  <a:pt x="126680" y="18777"/>
                  <a:pt x="127378" y="18399"/>
                </a:cubicBezTo>
                <a:lnTo>
                  <a:pt x="127378" y="18399"/>
                </a:lnTo>
                <a:cubicBezTo>
                  <a:pt x="126727" y="18641"/>
                  <a:pt x="126109" y="18983"/>
                  <a:pt x="125456" y="19219"/>
                </a:cubicBezTo>
                <a:lnTo>
                  <a:pt x="124940" y="19428"/>
                </a:lnTo>
                <a:cubicBezTo>
                  <a:pt x="124090" y="19706"/>
                  <a:pt x="123240" y="19941"/>
                  <a:pt x="122381" y="20112"/>
                </a:cubicBezTo>
                <a:cubicBezTo>
                  <a:pt x="121413" y="20306"/>
                  <a:pt x="120491" y="20318"/>
                  <a:pt x="119565" y="20327"/>
                </a:cubicBezTo>
                <a:lnTo>
                  <a:pt x="119565" y="20328"/>
                </a:lnTo>
                <a:lnTo>
                  <a:pt x="119472" y="20328"/>
                </a:lnTo>
                <a:cubicBezTo>
                  <a:pt x="118809" y="20227"/>
                  <a:pt x="118148" y="20125"/>
                  <a:pt x="117485" y="20021"/>
                </a:cubicBezTo>
                <a:cubicBezTo>
                  <a:pt x="116984" y="19863"/>
                  <a:pt x="116496" y="19689"/>
                  <a:pt x="116022" y="19497"/>
                </a:cubicBezTo>
                <a:cubicBezTo>
                  <a:pt x="116061" y="19435"/>
                  <a:pt x="116094" y="19371"/>
                  <a:pt x="116119" y="19305"/>
                </a:cubicBezTo>
                <a:cubicBezTo>
                  <a:pt x="116158" y="19216"/>
                  <a:pt x="116168" y="19152"/>
                  <a:pt x="116318" y="19127"/>
                </a:cubicBezTo>
                <a:cubicBezTo>
                  <a:pt x="116416" y="19113"/>
                  <a:pt x="116504" y="19067"/>
                  <a:pt x="116582" y="18999"/>
                </a:cubicBezTo>
                <a:cubicBezTo>
                  <a:pt x="116612" y="19004"/>
                  <a:pt x="116640" y="19013"/>
                  <a:pt x="116668" y="19024"/>
                </a:cubicBezTo>
                <a:cubicBezTo>
                  <a:pt x="116882" y="19080"/>
                  <a:pt x="117075" y="19175"/>
                  <a:pt x="117322" y="19175"/>
                </a:cubicBezTo>
                <a:cubicBezTo>
                  <a:pt x="117342" y="19175"/>
                  <a:pt x="117362" y="19174"/>
                  <a:pt x="117382" y="19173"/>
                </a:cubicBezTo>
                <a:lnTo>
                  <a:pt x="117382" y="19175"/>
                </a:lnTo>
                <a:cubicBezTo>
                  <a:pt x="117461" y="19225"/>
                  <a:pt x="117568" y="19223"/>
                  <a:pt x="117673" y="19228"/>
                </a:cubicBezTo>
                <a:cubicBezTo>
                  <a:pt x="117696" y="19262"/>
                  <a:pt x="117731" y="19273"/>
                  <a:pt x="117773" y="19273"/>
                </a:cubicBezTo>
                <a:cubicBezTo>
                  <a:pt x="117802" y="19273"/>
                  <a:pt x="117835" y="19268"/>
                  <a:pt x="117869" y="19261"/>
                </a:cubicBezTo>
                <a:lnTo>
                  <a:pt x="117869" y="19258"/>
                </a:lnTo>
                <a:cubicBezTo>
                  <a:pt x="117897" y="19285"/>
                  <a:pt x="117936" y="19295"/>
                  <a:pt x="117979" y="19295"/>
                </a:cubicBezTo>
                <a:cubicBezTo>
                  <a:pt x="118007" y="19295"/>
                  <a:pt x="118036" y="19291"/>
                  <a:pt x="118066" y="19285"/>
                </a:cubicBezTo>
                <a:cubicBezTo>
                  <a:pt x="118561" y="19355"/>
                  <a:pt x="119063" y="19391"/>
                  <a:pt x="119575" y="19391"/>
                </a:cubicBezTo>
                <a:cubicBezTo>
                  <a:pt x="120469" y="19391"/>
                  <a:pt x="121389" y="19282"/>
                  <a:pt x="122336" y="19063"/>
                </a:cubicBezTo>
                <a:cubicBezTo>
                  <a:pt x="124349" y="18598"/>
                  <a:pt x="126259" y="17766"/>
                  <a:pt x="128127" y="16785"/>
                </a:cubicBezTo>
                <a:cubicBezTo>
                  <a:pt x="128091" y="16720"/>
                  <a:pt x="128054" y="16649"/>
                  <a:pt x="128018" y="16584"/>
                </a:cubicBezTo>
                <a:cubicBezTo>
                  <a:pt x="126338" y="17473"/>
                  <a:pt x="124614" y="18237"/>
                  <a:pt x="122815" y="18711"/>
                </a:cubicBezTo>
                <a:cubicBezTo>
                  <a:pt x="121719" y="18998"/>
                  <a:pt x="120630" y="19155"/>
                  <a:pt x="119560" y="19155"/>
                </a:cubicBezTo>
                <a:cubicBezTo>
                  <a:pt x="119527" y="19155"/>
                  <a:pt x="119494" y="19155"/>
                  <a:pt x="119461" y="19155"/>
                </a:cubicBezTo>
                <a:cubicBezTo>
                  <a:pt x="118700" y="19147"/>
                  <a:pt x="117999" y="19019"/>
                  <a:pt x="117269" y="18953"/>
                </a:cubicBezTo>
                <a:cubicBezTo>
                  <a:pt x="117104" y="18890"/>
                  <a:pt x="116932" y="18835"/>
                  <a:pt x="116752" y="18797"/>
                </a:cubicBezTo>
                <a:cubicBezTo>
                  <a:pt x="116960" y="18483"/>
                  <a:pt x="116942" y="18204"/>
                  <a:pt x="116828" y="17936"/>
                </a:cubicBezTo>
                <a:cubicBezTo>
                  <a:pt x="116847" y="17936"/>
                  <a:pt x="116862" y="17934"/>
                  <a:pt x="116881" y="17931"/>
                </a:cubicBezTo>
                <a:cubicBezTo>
                  <a:pt x="117156" y="18081"/>
                  <a:pt x="117529" y="18038"/>
                  <a:pt x="117861" y="18070"/>
                </a:cubicBezTo>
                <a:cubicBezTo>
                  <a:pt x="118213" y="18105"/>
                  <a:pt x="118569" y="18123"/>
                  <a:pt x="118929" y="18123"/>
                </a:cubicBezTo>
                <a:cubicBezTo>
                  <a:pt x="119800" y="18123"/>
                  <a:pt x="120697" y="18018"/>
                  <a:pt x="121614" y="17808"/>
                </a:cubicBezTo>
                <a:cubicBezTo>
                  <a:pt x="123639" y="17339"/>
                  <a:pt x="125563" y="16508"/>
                  <a:pt x="127443" y="15517"/>
                </a:cubicBezTo>
                <a:cubicBezTo>
                  <a:pt x="127406" y="15448"/>
                  <a:pt x="127370" y="15381"/>
                  <a:pt x="127334" y="15312"/>
                </a:cubicBezTo>
                <a:cubicBezTo>
                  <a:pt x="126309" y="15861"/>
                  <a:pt x="125255" y="16320"/>
                  <a:pt x="124185" y="16755"/>
                </a:cubicBezTo>
                <a:cubicBezTo>
                  <a:pt x="122822" y="17308"/>
                  <a:pt x="121456" y="17654"/>
                  <a:pt x="120076" y="17818"/>
                </a:cubicBezTo>
                <a:cubicBezTo>
                  <a:pt x="119672" y="17865"/>
                  <a:pt x="119277" y="17886"/>
                  <a:pt x="118890" y="17886"/>
                </a:cubicBezTo>
                <a:cubicBezTo>
                  <a:pt x="118235" y="17886"/>
                  <a:pt x="117600" y="17827"/>
                  <a:pt x="116975" y="17739"/>
                </a:cubicBezTo>
                <a:cubicBezTo>
                  <a:pt x="116907" y="17710"/>
                  <a:pt x="116834" y="17694"/>
                  <a:pt x="116752" y="17694"/>
                </a:cubicBezTo>
                <a:cubicBezTo>
                  <a:pt x="116695" y="17536"/>
                  <a:pt x="116617" y="17385"/>
                  <a:pt x="116553" y="17229"/>
                </a:cubicBezTo>
                <a:cubicBezTo>
                  <a:pt x="116545" y="17179"/>
                  <a:pt x="116522" y="17157"/>
                  <a:pt x="116492" y="17157"/>
                </a:cubicBezTo>
                <a:cubicBezTo>
                  <a:pt x="116461" y="17157"/>
                  <a:pt x="116424" y="17180"/>
                  <a:pt x="116388" y="17218"/>
                </a:cubicBezTo>
                <a:cubicBezTo>
                  <a:pt x="116290" y="17325"/>
                  <a:pt x="116197" y="17435"/>
                  <a:pt x="116111" y="17547"/>
                </a:cubicBezTo>
                <a:cubicBezTo>
                  <a:pt x="116073" y="17525"/>
                  <a:pt x="116031" y="17508"/>
                  <a:pt x="115977" y="17508"/>
                </a:cubicBezTo>
                <a:cubicBezTo>
                  <a:pt x="115967" y="17508"/>
                  <a:pt x="115956" y="17508"/>
                  <a:pt x="115945" y="17510"/>
                </a:cubicBezTo>
                <a:cubicBezTo>
                  <a:pt x="115744" y="17432"/>
                  <a:pt x="115554" y="17345"/>
                  <a:pt x="115318" y="17322"/>
                </a:cubicBezTo>
                <a:lnTo>
                  <a:pt x="115315" y="17322"/>
                </a:lnTo>
                <a:cubicBezTo>
                  <a:pt x="115280" y="17321"/>
                  <a:pt x="115246" y="17317"/>
                  <a:pt x="115213" y="17315"/>
                </a:cubicBezTo>
                <a:cubicBezTo>
                  <a:pt x="115210" y="17317"/>
                  <a:pt x="115209" y="17317"/>
                  <a:pt x="115207" y="17318"/>
                </a:cubicBezTo>
                <a:cubicBezTo>
                  <a:pt x="115209" y="17317"/>
                  <a:pt x="115210" y="17315"/>
                  <a:pt x="115213" y="17315"/>
                </a:cubicBezTo>
                <a:cubicBezTo>
                  <a:pt x="115084" y="17181"/>
                  <a:pt x="114881" y="17136"/>
                  <a:pt x="114688" y="17082"/>
                </a:cubicBezTo>
                <a:cubicBezTo>
                  <a:pt x="114404" y="16941"/>
                  <a:pt x="114135" y="16777"/>
                  <a:pt x="113799" y="16700"/>
                </a:cubicBezTo>
                <a:cubicBezTo>
                  <a:pt x="113749" y="16621"/>
                  <a:pt x="113671" y="16571"/>
                  <a:pt x="113553" y="16569"/>
                </a:cubicBezTo>
                <a:cubicBezTo>
                  <a:pt x="113512" y="16527"/>
                  <a:pt x="113494" y="16464"/>
                  <a:pt x="113410" y="16464"/>
                </a:cubicBezTo>
                <a:cubicBezTo>
                  <a:pt x="113404" y="16464"/>
                  <a:pt x="113397" y="16464"/>
                  <a:pt x="113391" y="16465"/>
                </a:cubicBezTo>
                <a:lnTo>
                  <a:pt x="112737" y="16100"/>
                </a:lnTo>
                <a:lnTo>
                  <a:pt x="112734" y="16100"/>
                </a:lnTo>
                <a:lnTo>
                  <a:pt x="112734" y="16098"/>
                </a:lnTo>
                <a:cubicBezTo>
                  <a:pt x="112725" y="16093"/>
                  <a:pt x="112718" y="16087"/>
                  <a:pt x="112709" y="16084"/>
                </a:cubicBezTo>
                <a:cubicBezTo>
                  <a:pt x="112711" y="16083"/>
                  <a:pt x="112712" y="16080"/>
                  <a:pt x="112717" y="16080"/>
                </a:cubicBezTo>
                <a:cubicBezTo>
                  <a:pt x="112790" y="16073"/>
                  <a:pt x="112853" y="16035"/>
                  <a:pt x="112913" y="15992"/>
                </a:cubicBezTo>
                <a:lnTo>
                  <a:pt x="112913" y="15991"/>
                </a:lnTo>
                <a:cubicBezTo>
                  <a:pt x="112980" y="15961"/>
                  <a:pt x="113030" y="15919"/>
                  <a:pt x="113054" y="15861"/>
                </a:cubicBezTo>
                <a:cubicBezTo>
                  <a:pt x="113120" y="15813"/>
                  <a:pt x="113198" y="15775"/>
                  <a:pt x="113225" y="15700"/>
                </a:cubicBezTo>
                <a:cubicBezTo>
                  <a:pt x="113232" y="15690"/>
                  <a:pt x="113239" y="15677"/>
                  <a:pt x="113246" y="15667"/>
                </a:cubicBezTo>
                <a:cubicBezTo>
                  <a:pt x="113371" y="15740"/>
                  <a:pt x="113517" y="15789"/>
                  <a:pt x="113663" y="15839"/>
                </a:cubicBezTo>
                <a:cubicBezTo>
                  <a:pt x="113670" y="15842"/>
                  <a:pt x="113679" y="15843"/>
                  <a:pt x="113687" y="15848"/>
                </a:cubicBezTo>
                <a:lnTo>
                  <a:pt x="113773" y="15875"/>
                </a:lnTo>
                <a:cubicBezTo>
                  <a:pt x="113820" y="15891"/>
                  <a:pt x="113866" y="15908"/>
                  <a:pt x="113915" y="15925"/>
                </a:cubicBezTo>
                <a:cubicBezTo>
                  <a:pt x="114052" y="16064"/>
                  <a:pt x="114284" y="16083"/>
                  <a:pt x="114474" y="16154"/>
                </a:cubicBezTo>
                <a:cubicBezTo>
                  <a:pt x="114545" y="16213"/>
                  <a:pt x="114631" y="16247"/>
                  <a:pt x="114741" y="16247"/>
                </a:cubicBezTo>
                <a:cubicBezTo>
                  <a:pt x="114760" y="16247"/>
                  <a:pt x="114779" y="16246"/>
                  <a:pt x="114799" y="16244"/>
                </a:cubicBezTo>
                <a:cubicBezTo>
                  <a:pt x="114892" y="16326"/>
                  <a:pt x="115034" y="16336"/>
                  <a:pt x="115163" y="16365"/>
                </a:cubicBezTo>
                <a:cubicBezTo>
                  <a:pt x="115266" y="16448"/>
                  <a:pt x="115432" y="16430"/>
                  <a:pt x="115562" y="16469"/>
                </a:cubicBezTo>
                <a:cubicBezTo>
                  <a:pt x="115629" y="16508"/>
                  <a:pt x="115704" y="16533"/>
                  <a:pt x="115793" y="16533"/>
                </a:cubicBezTo>
                <a:cubicBezTo>
                  <a:pt x="115809" y="16533"/>
                  <a:pt x="115826" y="16532"/>
                  <a:pt x="115843" y="16531"/>
                </a:cubicBezTo>
                <a:lnTo>
                  <a:pt x="115843" y="16533"/>
                </a:lnTo>
                <a:cubicBezTo>
                  <a:pt x="115988" y="16562"/>
                  <a:pt x="116134" y="16589"/>
                  <a:pt x="116281" y="16618"/>
                </a:cubicBezTo>
                <a:cubicBezTo>
                  <a:pt x="116542" y="16690"/>
                  <a:pt x="116839" y="16674"/>
                  <a:pt x="117120" y="16695"/>
                </a:cubicBezTo>
                <a:cubicBezTo>
                  <a:pt x="117183" y="16707"/>
                  <a:pt x="117247" y="16715"/>
                  <a:pt x="117310" y="16727"/>
                </a:cubicBezTo>
                <a:lnTo>
                  <a:pt x="117771" y="16737"/>
                </a:lnTo>
                <a:cubicBezTo>
                  <a:pt x="117806" y="16759"/>
                  <a:pt x="117846" y="16767"/>
                  <a:pt x="117888" y="16767"/>
                </a:cubicBezTo>
                <a:cubicBezTo>
                  <a:pt x="117968" y="16767"/>
                  <a:pt x="118057" y="16740"/>
                  <a:pt x="118138" y="16737"/>
                </a:cubicBezTo>
                <a:lnTo>
                  <a:pt x="118141" y="16737"/>
                </a:lnTo>
                <a:cubicBezTo>
                  <a:pt x="118273" y="16740"/>
                  <a:pt x="118398" y="16761"/>
                  <a:pt x="118530" y="16761"/>
                </a:cubicBezTo>
                <a:cubicBezTo>
                  <a:pt x="118535" y="16761"/>
                  <a:pt x="118539" y="16761"/>
                  <a:pt x="118543" y="16761"/>
                </a:cubicBezTo>
                <a:lnTo>
                  <a:pt x="118543" y="16761"/>
                </a:lnTo>
                <a:cubicBezTo>
                  <a:pt x="118529" y="16767"/>
                  <a:pt x="118513" y="16777"/>
                  <a:pt x="118500" y="16787"/>
                </a:cubicBezTo>
                <a:cubicBezTo>
                  <a:pt x="118431" y="16815"/>
                  <a:pt x="118370" y="16850"/>
                  <a:pt x="118328" y="16909"/>
                </a:cubicBezTo>
                <a:lnTo>
                  <a:pt x="118328" y="16911"/>
                </a:lnTo>
                <a:lnTo>
                  <a:pt x="118327" y="16911"/>
                </a:lnTo>
                <a:cubicBezTo>
                  <a:pt x="118310" y="16933"/>
                  <a:pt x="118294" y="16951"/>
                  <a:pt x="118278" y="16973"/>
                </a:cubicBezTo>
                <a:cubicBezTo>
                  <a:pt x="118145" y="17105"/>
                  <a:pt x="118108" y="17242"/>
                  <a:pt x="118116" y="17381"/>
                </a:cubicBezTo>
                <a:cubicBezTo>
                  <a:pt x="118116" y="17381"/>
                  <a:pt x="118119" y="17381"/>
                  <a:pt x="118119" y="17384"/>
                </a:cubicBezTo>
                <a:lnTo>
                  <a:pt x="118116" y="17384"/>
                </a:lnTo>
                <a:cubicBezTo>
                  <a:pt x="118113" y="17422"/>
                  <a:pt x="118086" y="17470"/>
                  <a:pt x="118126" y="17498"/>
                </a:cubicBezTo>
                <a:lnTo>
                  <a:pt x="118128" y="17498"/>
                </a:lnTo>
                <a:cubicBezTo>
                  <a:pt x="118144" y="17594"/>
                  <a:pt x="118192" y="17666"/>
                  <a:pt x="118301" y="17699"/>
                </a:cubicBezTo>
                <a:lnTo>
                  <a:pt x="118301" y="17700"/>
                </a:lnTo>
                <a:cubicBezTo>
                  <a:pt x="118404" y="17736"/>
                  <a:pt x="118514" y="17763"/>
                  <a:pt x="118636" y="17763"/>
                </a:cubicBezTo>
                <a:cubicBezTo>
                  <a:pt x="118640" y="17763"/>
                  <a:pt x="118643" y="17763"/>
                  <a:pt x="118646" y="17763"/>
                </a:cubicBezTo>
                <a:cubicBezTo>
                  <a:pt x="118693" y="17767"/>
                  <a:pt x="118739" y="17773"/>
                  <a:pt x="118788" y="17777"/>
                </a:cubicBezTo>
                <a:cubicBezTo>
                  <a:pt x="118813" y="17775"/>
                  <a:pt x="118835" y="17772"/>
                  <a:pt x="118858" y="17770"/>
                </a:cubicBezTo>
                <a:cubicBezTo>
                  <a:pt x="118917" y="17759"/>
                  <a:pt x="118978" y="17750"/>
                  <a:pt x="119037" y="17739"/>
                </a:cubicBezTo>
                <a:cubicBezTo>
                  <a:pt x="119037" y="17739"/>
                  <a:pt x="119037" y="17737"/>
                  <a:pt x="119038" y="17737"/>
                </a:cubicBezTo>
                <a:lnTo>
                  <a:pt x="119038" y="17739"/>
                </a:lnTo>
                <a:cubicBezTo>
                  <a:pt x="119123" y="17706"/>
                  <a:pt x="119204" y="17672"/>
                  <a:pt x="119289" y="17636"/>
                </a:cubicBezTo>
                <a:cubicBezTo>
                  <a:pt x="119458" y="17564"/>
                  <a:pt x="119584" y="17458"/>
                  <a:pt x="119662" y="17314"/>
                </a:cubicBezTo>
                <a:cubicBezTo>
                  <a:pt x="119740" y="17181"/>
                  <a:pt x="119818" y="17047"/>
                  <a:pt x="119790" y="16914"/>
                </a:cubicBezTo>
                <a:cubicBezTo>
                  <a:pt x="119790" y="16914"/>
                  <a:pt x="119790" y="16913"/>
                  <a:pt x="119788" y="16913"/>
                </a:cubicBezTo>
                <a:cubicBezTo>
                  <a:pt x="119791" y="16856"/>
                  <a:pt x="119796" y="16800"/>
                  <a:pt x="119797" y="16742"/>
                </a:cubicBezTo>
                <a:cubicBezTo>
                  <a:pt x="119801" y="16704"/>
                  <a:pt x="119803" y="16664"/>
                  <a:pt x="119806" y="16625"/>
                </a:cubicBezTo>
                <a:lnTo>
                  <a:pt x="119808" y="16625"/>
                </a:lnTo>
                <a:cubicBezTo>
                  <a:pt x="119996" y="16625"/>
                  <a:pt x="120185" y="16569"/>
                  <a:pt x="120377" y="16512"/>
                </a:cubicBezTo>
                <a:cubicBezTo>
                  <a:pt x="120399" y="16513"/>
                  <a:pt x="120421" y="16514"/>
                  <a:pt x="120443" y="16514"/>
                </a:cubicBezTo>
                <a:cubicBezTo>
                  <a:pt x="120609" y="16514"/>
                  <a:pt x="120776" y="16479"/>
                  <a:pt x="120944" y="16396"/>
                </a:cubicBezTo>
                <a:cubicBezTo>
                  <a:pt x="121211" y="16390"/>
                  <a:pt x="121479" y="16277"/>
                  <a:pt x="121745" y="16221"/>
                </a:cubicBezTo>
                <a:cubicBezTo>
                  <a:pt x="121871" y="16164"/>
                  <a:pt x="122013" y="16186"/>
                  <a:pt x="122127" y="16085"/>
                </a:cubicBezTo>
                <a:cubicBezTo>
                  <a:pt x="122185" y="16075"/>
                  <a:pt x="122242" y="16065"/>
                  <a:pt x="122299" y="16055"/>
                </a:cubicBezTo>
                <a:cubicBezTo>
                  <a:pt x="122424" y="16010"/>
                  <a:pt x="122547" y="15964"/>
                  <a:pt x="122673" y="15919"/>
                </a:cubicBezTo>
                <a:lnTo>
                  <a:pt x="122674" y="15919"/>
                </a:lnTo>
                <a:cubicBezTo>
                  <a:pt x="122779" y="15885"/>
                  <a:pt x="122882" y="15851"/>
                  <a:pt x="122986" y="15815"/>
                </a:cubicBezTo>
                <a:cubicBezTo>
                  <a:pt x="123208" y="15735"/>
                  <a:pt x="123427" y="15655"/>
                  <a:pt x="123648" y="15570"/>
                </a:cubicBezTo>
                <a:lnTo>
                  <a:pt x="123648" y="15570"/>
                </a:lnTo>
                <a:cubicBezTo>
                  <a:pt x="123645" y="15610"/>
                  <a:pt x="123642" y="15652"/>
                  <a:pt x="123641" y="15690"/>
                </a:cubicBezTo>
                <a:cubicBezTo>
                  <a:pt x="123639" y="15732"/>
                  <a:pt x="123635" y="15770"/>
                  <a:pt x="123633" y="15811"/>
                </a:cubicBezTo>
                <a:lnTo>
                  <a:pt x="123635" y="15808"/>
                </a:lnTo>
                <a:lnTo>
                  <a:pt x="123635" y="15808"/>
                </a:lnTo>
                <a:cubicBezTo>
                  <a:pt x="123635" y="15811"/>
                  <a:pt x="123633" y="15811"/>
                  <a:pt x="123633" y="15812"/>
                </a:cubicBezTo>
                <a:cubicBezTo>
                  <a:pt x="123628" y="15878"/>
                  <a:pt x="123625" y="15944"/>
                  <a:pt x="123621" y="16011"/>
                </a:cubicBezTo>
                <a:lnTo>
                  <a:pt x="123621" y="16012"/>
                </a:lnTo>
                <a:cubicBezTo>
                  <a:pt x="123592" y="16046"/>
                  <a:pt x="123569" y="16057"/>
                  <a:pt x="123550" y="16057"/>
                </a:cubicBezTo>
                <a:cubicBezTo>
                  <a:pt x="123512" y="16057"/>
                  <a:pt x="123486" y="16013"/>
                  <a:pt x="123448" y="16013"/>
                </a:cubicBezTo>
                <a:cubicBezTo>
                  <a:pt x="123446" y="16013"/>
                  <a:pt x="123443" y="16013"/>
                  <a:pt x="123440" y="16014"/>
                </a:cubicBezTo>
                <a:cubicBezTo>
                  <a:pt x="123432" y="16001"/>
                  <a:pt x="123418" y="15997"/>
                  <a:pt x="123402" y="15997"/>
                </a:cubicBezTo>
                <a:cubicBezTo>
                  <a:pt x="123392" y="15997"/>
                  <a:pt x="123381" y="15998"/>
                  <a:pt x="123370" y="16000"/>
                </a:cubicBezTo>
                <a:cubicBezTo>
                  <a:pt x="123346" y="15974"/>
                  <a:pt x="123304" y="15969"/>
                  <a:pt x="123263" y="15968"/>
                </a:cubicBezTo>
                <a:lnTo>
                  <a:pt x="123263" y="15965"/>
                </a:lnTo>
                <a:cubicBezTo>
                  <a:pt x="123208" y="15958"/>
                  <a:pt x="123157" y="15935"/>
                  <a:pt x="123096" y="15935"/>
                </a:cubicBezTo>
                <a:cubicBezTo>
                  <a:pt x="123074" y="15935"/>
                  <a:pt x="123050" y="15938"/>
                  <a:pt x="123024" y="15947"/>
                </a:cubicBezTo>
                <a:cubicBezTo>
                  <a:pt x="123024" y="15947"/>
                  <a:pt x="123024" y="15948"/>
                  <a:pt x="123025" y="15948"/>
                </a:cubicBezTo>
                <a:lnTo>
                  <a:pt x="123024" y="15948"/>
                </a:lnTo>
                <a:lnTo>
                  <a:pt x="122959" y="15954"/>
                </a:lnTo>
                <a:lnTo>
                  <a:pt x="122959" y="15951"/>
                </a:lnTo>
                <a:cubicBezTo>
                  <a:pt x="122951" y="15950"/>
                  <a:pt x="122943" y="15950"/>
                  <a:pt x="122936" y="15950"/>
                </a:cubicBezTo>
                <a:cubicBezTo>
                  <a:pt x="122831" y="15950"/>
                  <a:pt x="122730" y="15993"/>
                  <a:pt x="122630" y="16042"/>
                </a:cubicBezTo>
                <a:cubicBezTo>
                  <a:pt x="122558" y="16050"/>
                  <a:pt x="122495" y="16077"/>
                  <a:pt x="122442" y="16133"/>
                </a:cubicBezTo>
                <a:cubicBezTo>
                  <a:pt x="122364" y="16158"/>
                  <a:pt x="122325" y="16214"/>
                  <a:pt x="122289" y="16273"/>
                </a:cubicBezTo>
                <a:cubicBezTo>
                  <a:pt x="122278" y="16284"/>
                  <a:pt x="122266" y="16294"/>
                  <a:pt x="122256" y="16306"/>
                </a:cubicBezTo>
                <a:cubicBezTo>
                  <a:pt x="122256" y="16307"/>
                  <a:pt x="122256" y="16307"/>
                  <a:pt x="122253" y="16309"/>
                </a:cubicBezTo>
                <a:cubicBezTo>
                  <a:pt x="122209" y="16359"/>
                  <a:pt x="122186" y="16413"/>
                  <a:pt x="122178" y="16466"/>
                </a:cubicBezTo>
                <a:lnTo>
                  <a:pt x="122178" y="16469"/>
                </a:lnTo>
                <a:cubicBezTo>
                  <a:pt x="122116" y="16531"/>
                  <a:pt x="122139" y="16591"/>
                  <a:pt x="122135" y="16649"/>
                </a:cubicBezTo>
                <a:lnTo>
                  <a:pt x="122136" y="16648"/>
                </a:lnTo>
                <a:lnTo>
                  <a:pt x="122136" y="16649"/>
                </a:lnTo>
                <a:cubicBezTo>
                  <a:pt x="122135" y="16700"/>
                  <a:pt x="122103" y="16757"/>
                  <a:pt x="122149" y="16794"/>
                </a:cubicBezTo>
                <a:lnTo>
                  <a:pt x="122149" y="16797"/>
                </a:lnTo>
                <a:cubicBezTo>
                  <a:pt x="122153" y="16826"/>
                  <a:pt x="122146" y="16861"/>
                  <a:pt x="122185" y="16876"/>
                </a:cubicBezTo>
                <a:cubicBezTo>
                  <a:pt x="122185" y="16899"/>
                  <a:pt x="122179" y="16923"/>
                  <a:pt x="122210" y="16929"/>
                </a:cubicBezTo>
                <a:cubicBezTo>
                  <a:pt x="122238" y="16957"/>
                  <a:pt x="122266" y="16987"/>
                  <a:pt x="122316" y="16994"/>
                </a:cubicBezTo>
                <a:lnTo>
                  <a:pt x="122324" y="16994"/>
                </a:lnTo>
                <a:cubicBezTo>
                  <a:pt x="122322" y="16994"/>
                  <a:pt x="122321" y="16997"/>
                  <a:pt x="122316" y="16997"/>
                </a:cubicBezTo>
                <a:cubicBezTo>
                  <a:pt x="122364" y="17026"/>
                  <a:pt x="122425" y="17027"/>
                  <a:pt x="122487" y="17035"/>
                </a:cubicBezTo>
                <a:cubicBezTo>
                  <a:pt x="122519" y="17046"/>
                  <a:pt x="122550" y="17060"/>
                  <a:pt x="122587" y="17060"/>
                </a:cubicBezTo>
                <a:cubicBezTo>
                  <a:pt x="122600" y="17060"/>
                  <a:pt x="122614" y="17059"/>
                  <a:pt x="122629" y="17055"/>
                </a:cubicBezTo>
                <a:lnTo>
                  <a:pt x="122629" y="17052"/>
                </a:lnTo>
                <a:cubicBezTo>
                  <a:pt x="122651" y="17064"/>
                  <a:pt x="122677" y="17069"/>
                  <a:pt x="122704" y="17069"/>
                </a:cubicBezTo>
                <a:cubicBezTo>
                  <a:pt x="122724" y="17069"/>
                  <a:pt x="122746" y="17067"/>
                  <a:pt x="122767" y="17062"/>
                </a:cubicBezTo>
                <a:lnTo>
                  <a:pt x="122769" y="17062"/>
                </a:lnTo>
                <a:cubicBezTo>
                  <a:pt x="122786" y="17073"/>
                  <a:pt x="122806" y="17078"/>
                  <a:pt x="122826" y="17078"/>
                </a:cubicBezTo>
                <a:cubicBezTo>
                  <a:pt x="122864" y="17078"/>
                  <a:pt x="122905" y="17063"/>
                  <a:pt x="122946" y="17052"/>
                </a:cubicBezTo>
                <a:cubicBezTo>
                  <a:pt x="122946" y="17052"/>
                  <a:pt x="122948" y="17052"/>
                  <a:pt x="122948" y="17055"/>
                </a:cubicBezTo>
                <a:cubicBezTo>
                  <a:pt x="122972" y="17050"/>
                  <a:pt x="122994" y="17047"/>
                  <a:pt x="123012" y="17043"/>
                </a:cubicBezTo>
                <a:cubicBezTo>
                  <a:pt x="123054" y="17040"/>
                  <a:pt x="123097" y="17040"/>
                  <a:pt x="123131" y="17002"/>
                </a:cubicBezTo>
                <a:lnTo>
                  <a:pt x="123131" y="17000"/>
                </a:lnTo>
                <a:cubicBezTo>
                  <a:pt x="123188" y="16979"/>
                  <a:pt x="123245" y="16956"/>
                  <a:pt x="123303" y="16933"/>
                </a:cubicBezTo>
                <a:lnTo>
                  <a:pt x="123304" y="16934"/>
                </a:lnTo>
                <a:cubicBezTo>
                  <a:pt x="123319" y="16926"/>
                  <a:pt x="123333" y="16919"/>
                  <a:pt x="123347" y="16909"/>
                </a:cubicBezTo>
                <a:lnTo>
                  <a:pt x="123349" y="16907"/>
                </a:lnTo>
                <a:cubicBezTo>
                  <a:pt x="123447" y="16884"/>
                  <a:pt x="123510" y="16818"/>
                  <a:pt x="123570" y="16750"/>
                </a:cubicBezTo>
                <a:lnTo>
                  <a:pt x="123573" y="16750"/>
                </a:lnTo>
                <a:cubicBezTo>
                  <a:pt x="123626" y="16712"/>
                  <a:pt x="123666" y="16668"/>
                  <a:pt x="123682" y="16612"/>
                </a:cubicBezTo>
                <a:cubicBezTo>
                  <a:pt x="123847" y="16372"/>
                  <a:pt x="123812" y="16148"/>
                  <a:pt x="123828" y="15919"/>
                </a:cubicBezTo>
                <a:cubicBezTo>
                  <a:pt x="123831" y="15871"/>
                  <a:pt x="123832" y="15823"/>
                  <a:pt x="123834" y="15776"/>
                </a:cubicBezTo>
                <a:cubicBezTo>
                  <a:pt x="123841" y="15697"/>
                  <a:pt x="123848" y="15619"/>
                  <a:pt x="123854" y="15539"/>
                </a:cubicBezTo>
                <a:cubicBezTo>
                  <a:pt x="123855" y="15523"/>
                  <a:pt x="123855" y="15506"/>
                  <a:pt x="123857" y="15490"/>
                </a:cubicBezTo>
                <a:cubicBezTo>
                  <a:pt x="124335" y="15302"/>
                  <a:pt x="124806" y="15096"/>
                  <a:pt x="125264" y="14850"/>
                </a:cubicBezTo>
                <a:cubicBezTo>
                  <a:pt x="125384" y="14794"/>
                  <a:pt x="125503" y="14738"/>
                  <a:pt x="125623" y="14685"/>
                </a:cubicBezTo>
                <a:cubicBezTo>
                  <a:pt x="125635" y="14690"/>
                  <a:pt x="125645" y="14691"/>
                  <a:pt x="125654" y="14691"/>
                </a:cubicBezTo>
                <a:cubicBezTo>
                  <a:pt x="125711" y="14691"/>
                  <a:pt x="125715" y="14613"/>
                  <a:pt x="125764" y="14601"/>
                </a:cubicBezTo>
                <a:cubicBezTo>
                  <a:pt x="125764" y="14601"/>
                  <a:pt x="125764" y="14599"/>
                  <a:pt x="125761" y="14599"/>
                </a:cubicBezTo>
                <a:lnTo>
                  <a:pt x="125764" y="14599"/>
                </a:lnTo>
                <a:cubicBezTo>
                  <a:pt x="125990" y="14589"/>
                  <a:pt x="126157" y="14431"/>
                  <a:pt x="126348" y="14330"/>
                </a:cubicBezTo>
                <a:lnTo>
                  <a:pt x="126350" y="14330"/>
                </a:lnTo>
                <a:lnTo>
                  <a:pt x="126698" y="14153"/>
                </a:lnTo>
                <a:cubicBezTo>
                  <a:pt x="126663" y="14086"/>
                  <a:pt x="126625" y="14017"/>
                  <a:pt x="126590" y="13951"/>
                </a:cubicBezTo>
                <a:cubicBezTo>
                  <a:pt x="126359" y="14077"/>
                  <a:pt x="126129" y="14203"/>
                  <a:pt x="125897" y="14329"/>
                </a:cubicBezTo>
                <a:lnTo>
                  <a:pt x="125895" y="14329"/>
                </a:lnTo>
                <a:cubicBezTo>
                  <a:pt x="125822" y="14365"/>
                  <a:pt x="125749" y="14401"/>
                  <a:pt x="125675" y="14435"/>
                </a:cubicBezTo>
                <a:lnTo>
                  <a:pt x="125675" y="14436"/>
                </a:lnTo>
                <a:cubicBezTo>
                  <a:pt x="125630" y="14464"/>
                  <a:pt x="125587" y="14489"/>
                  <a:pt x="125543" y="14516"/>
                </a:cubicBezTo>
                <a:cubicBezTo>
                  <a:pt x="125542" y="14516"/>
                  <a:pt x="125541" y="14516"/>
                  <a:pt x="125540" y="14516"/>
                </a:cubicBezTo>
                <a:cubicBezTo>
                  <a:pt x="125372" y="14516"/>
                  <a:pt x="125240" y="14621"/>
                  <a:pt x="125098" y="14700"/>
                </a:cubicBezTo>
                <a:lnTo>
                  <a:pt x="125098" y="14701"/>
                </a:lnTo>
                <a:cubicBezTo>
                  <a:pt x="125002" y="14747"/>
                  <a:pt x="124906" y="14794"/>
                  <a:pt x="124812" y="14843"/>
                </a:cubicBezTo>
                <a:cubicBezTo>
                  <a:pt x="124577" y="14893"/>
                  <a:pt x="124365" y="15010"/>
                  <a:pt x="124157" y="15133"/>
                </a:cubicBezTo>
                <a:lnTo>
                  <a:pt x="124156" y="15133"/>
                </a:lnTo>
                <a:cubicBezTo>
                  <a:pt x="124061" y="15152"/>
                  <a:pt x="123968" y="15169"/>
                  <a:pt x="123883" y="15212"/>
                </a:cubicBezTo>
                <a:cubicBezTo>
                  <a:pt x="123898" y="15026"/>
                  <a:pt x="123917" y="14843"/>
                  <a:pt x="123933" y="14655"/>
                </a:cubicBezTo>
                <a:cubicBezTo>
                  <a:pt x="123934" y="14647"/>
                  <a:pt x="123933" y="14640"/>
                  <a:pt x="123931" y="14634"/>
                </a:cubicBezTo>
                <a:cubicBezTo>
                  <a:pt x="123988" y="14461"/>
                  <a:pt x="123984" y="14296"/>
                  <a:pt x="123990" y="14129"/>
                </a:cubicBezTo>
                <a:lnTo>
                  <a:pt x="123988" y="14126"/>
                </a:lnTo>
                <a:cubicBezTo>
                  <a:pt x="123998" y="13961"/>
                  <a:pt x="124010" y="13796"/>
                  <a:pt x="124021" y="13632"/>
                </a:cubicBezTo>
                <a:cubicBezTo>
                  <a:pt x="124026" y="13585"/>
                  <a:pt x="124029" y="13536"/>
                  <a:pt x="124034" y="13487"/>
                </a:cubicBezTo>
                <a:cubicBezTo>
                  <a:pt x="124033" y="13479"/>
                  <a:pt x="124033" y="13467"/>
                  <a:pt x="124033" y="13459"/>
                </a:cubicBezTo>
                <a:lnTo>
                  <a:pt x="124033" y="13457"/>
                </a:lnTo>
                <a:cubicBezTo>
                  <a:pt x="124049" y="13394"/>
                  <a:pt x="124053" y="13335"/>
                  <a:pt x="124021" y="13285"/>
                </a:cubicBezTo>
                <a:lnTo>
                  <a:pt x="124021" y="13281"/>
                </a:lnTo>
                <a:cubicBezTo>
                  <a:pt x="124021" y="13255"/>
                  <a:pt x="124024" y="13227"/>
                  <a:pt x="124024" y="13199"/>
                </a:cubicBezTo>
                <a:cubicBezTo>
                  <a:pt x="124040" y="12983"/>
                  <a:pt x="124089" y="12761"/>
                  <a:pt x="124039" y="12558"/>
                </a:cubicBezTo>
                <a:cubicBezTo>
                  <a:pt x="124031" y="12446"/>
                  <a:pt x="124089" y="12321"/>
                  <a:pt x="124054" y="12213"/>
                </a:cubicBezTo>
                <a:lnTo>
                  <a:pt x="124053" y="12212"/>
                </a:lnTo>
                <a:lnTo>
                  <a:pt x="124054" y="12212"/>
                </a:lnTo>
                <a:cubicBezTo>
                  <a:pt x="124061" y="12169"/>
                  <a:pt x="124049" y="12140"/>
                  <a:pt x="123993" y="12140"/>
                </a:cubicBezTo>
                <a:cubicBezTo>
                  <a:pt x="123949" y="12112"/>
                  <a:pt x="123899" y="12090"/>
                  <a:pt x="123837" y="12090"/>
                </a:cubicBezTo>
                <a:cubicBezTo>
                  <a:pt x="123832" y="12090"/>
                  <a:pt x="123826" y="12090"/>
                  <a:pt x="123821" y="12090"/>
                </a:cubicBezTo>
                <a:cubicBezTo>
                  <a:pt x="123820" y="12090"/>
                  <a:pt x="123818" y="12090"/>
                  <a:pt x="123817" y="12091"/>
                </a:cubicBezTo>
                <a:cubicBezTo>
                  <a:pt x="123806" y="12091"/>
                  <a:pt x="123796" y="12091"/>
                  <a:pt x="123785" y="12091"/>
                </a:cubicBezTo>
                <a:cubicBezTo>
                  <a:pt x="123707" y="12091"/>
                  <a:pt x="123628" y="12097"/>
                  <a:pt x="123546" y="12129"/>
                </a:cubicBezTo>
                <a:lnTo>
                  <a:pt x="123538" y="12129"/>
                </a:lnTo>
                <a:cubicBezTo>
                  <a:pt x="123540" y="12129"/>
                  <a:pt x="123542" y="12127"/>
                  <a:pt x="123546" y="12127"/>
                </a:cubicBezTo>
                <a:cubicBezTo>
                  <a:pt x="123520" y="12121"/>
                  <a:pt x="123493" y="12118"/>
                  <a:pt x="123466" y="12118"/>
                </a:cubicBezTo>
                <a:cubicBezTo>
                  <a:pt x="123384" y="12118"/>
                  <a:pt x="123300" y="12145"/>
                  <a:pt x="123217" y="12186"/>
                </a:cubicBezTo>
                <a:cubicBezTo>
                  <a:pt x="123218" y="12186"/>
                  <a:pt x="123223" y="12185"/>
                  <a:pt x="123224" y="12185"/>
                </a:cubicBezTo>
                <a:lnTo>
                  <a:pt x="123224" y="12185"/>
                </a:lnTo>
                <a:cubicBezTo>
                  <a:pt x="123220" y="12186"/>
                  <a:pt x="123218" y="12186"/>
                  <a:pt x="123215" y="12189"/>
                </a:cubicBezTo>
                <a:cubicBezTo>
                  <a:pt x="123194" y="12193"/>
                  <a:pt x="123170" y="12199"/>
                  <a:pt x="123148" y="12205"/>
                </a:cubicBezTo>
                <a:lnTo>
                  <a:pt x="123147" y="12205"/>
                </a:lnTo>
                <a:cubicBezTo>
                  <a:pt x="123059" y="12215"/>
                  <a:pt x="122974" y="12225"/>
                  <a:pt x="122889" y="12270"/>
                </a:cubicBezTo>
                <a:cubicBezTo>
                  <a:pt x="122357" y="12379"/>
                  <a:pt x="121828" y="12426"/>
                  <a:pt x="121299" y="12525"/>
                </a:cubicBezTo>
                <a:cubicBezTo>
                  <a:pt x="120954" y="12587"/>
                  <a:pt x="120607" y="12600"/>
                  <a:pt x="120262" y="12756"/>
                </a:cubicBezTo>
                <a:cubicBezTo>
                  <a:pt x="120239" y="12764"/>
                  <a:pt x="120216" y="12770"/>
                  <a:pt x="120195" y="12779"/>
                </a:cubicBezTo>
                <a:cubicBezTo>
                  <a:pt x="120146" y="12797"/>
                  <a:pt x="120099" y="12816"/>
                  <a:pt x="120053" y="12836"/>
                </a:cubicBezTo>
                <a:cubicBezTo>
                  <a:pt x="120040" y="12844"/>
                  <a:pt x="120027" y="12854"/>
                  <a:pt x="120013" y="12863"/>
                </a:cubicBezTo>
                <a:cubicBezTo>
                  <a:pt x="119920" y="12909"/>
                  <a:pt x="119876" y="12973"/>
                  <a:pt x="119870" y="13056"/>
                </a:cubicBezTo>
                <a:cubicBezTo>
                  <a:pt x="119861" y="13185"/>
                  <a:pt x="119848" y="13314"/>
                  <a:pt x="119838" y="13443"/>
                </a:cubicBezTo>
                <a:cubicBezTo>
                  <a:pt x="119838" y="13443"/>
                  <a:pt x="119837" y="13443"/>
                  <a:pt x="119837" y="13444"/>
                </a:cubicBezTo>
                <a:cubicBezTo>
                  <a:pt x="119813" y="13600"/>
                  <a:pt x="119791" y="13759"/>
                  <a:pt x="119768" y="13917"/>
                </a:cubicBezTo>
                <a:lnTo>
                  <a:pt x="119773" y="13917"/>
                </a:lnTo>
                <a:cubicBezTo>
                  <a:pt x="119770" y="13917"/>
                  <a:pt x="119770" y="13917"/>
                  <a:pt x="119768" y="13918"/>
                </a:cubicBezTo>
                <a:cubicBezTo>
                  <a:pt x="119765" y="13967"/>
                  <a:pt x="119761" y="14017"/>
                  <a:pt x="119758" y="14067"/>
                </a:cubicBezTo>
                <a:lnTo>
                  <a:pt x="119760" y="14067"/>
                </a:lnTo>
                <a:cubicBezTo>
                  <a:pt x="119731" y="14476"/>
                  <a:pt x="119701" y="14889"/>
                  <a:pt x="119672" y="15298"/>
                </a:cubicBezTo>
                <a:cubicBezTo>
                  <a:pt x="119668" y="15347"/>
                  <a:pt x="119665" y="15393"/>
                  <a:pt x="119661" y="15441"/>
                </a:cubicBezTo>
                <a:cubicBezTo>
                  <a:pt x="119652" y="15579"/>
                  <a:pt x="119609" y="15726"/>
                  <a:pt x="119660" y="15851"/>
                </a:cubicBezTo>
                <a:cubicBezTo>
                  <a:pt x="119660" y="15854"/>
                  <a:pt x="119660" y="15854"/>
                  <a:pt x="119658" y="15855"/>
                </a:cubicBezTo>
                <a:cubicBezTo>
                  <a:pt x="119654" y="15941"/>
                  <a:pt x="119648" y="16027"/>
                  <a:pt x="119644" y="16113"/>
                </a:cubicBezTo>
                <a:cubicBezTo>
                  <a:pt x="119644" y="16123"/>
                  <a:pt x="119645" y="16133"/>
                  <a:pt x="119647" y="16143"/>
                </a:cubicBezTo>
                <a:cubicBezTo>
                  <a:pt x="119639" y="16230"/>
                  <a:pt x="119634" y="16316"/>
                  <a:pt x="119629" y="16405"/>
                </a:cubicBezTo>
                <a:lnTo>
                  <a:pt x="119629" y="16406"/>
                </a:lnTo>
                <a:cubicBezTo>
                  <a:pt x="119625" y="16415"/>
                  <a:pt x="119624" y="16426"/>
                  <a:pt x="119622" y="16435"/>
                </a:cubicBezTo>
                <a:cubicBezTo>
                  <a:pt x="119375" y="16466"/>
                  <a:pt x="119128" y="16498"/>
                  <a:pt x="118881" y="16529"/>
                </a:cubicBezTo>
                <a:lnTo>
                  <a:pt x="118879" y="16529"/>
                </a:lnTo>
                <a:cubicBezTo>
                  <a:pt x="118819" y="16515"/>
                  <a:pt x="118756" y="16509"/>
                  <a:pt x="118692" y="16509"/>
                </a:cubicBezTo>
                <a:cubicBezTo>
                  <a:pt x="118539" y="16509"/>
                  <a:pt x="118380" y="16540"/>
                  <a:pt x="118224" y="16551"/>
                </a:cubicBezTo>
                <a:cubicBezTo>
                  <a:pt x="118127" y="16524"/>
                  <a:pt x="118023" y="16515"/>
                  <a:pt x="117917" y="16515"/>
                </a:cubicBezTo>
                <a:cubicBezTo>
                  <a:pt x="117804" y="16515"/>
                  <a:pt x="117688" y="16525"/>
                  <a:pt x="117572" y="16531"/>
                </a:cubicBezTo>
                <a:cubicBezTo>
                  <a:pt x="117518" y="16531"/>
                  <a:pt x="117461" y="16533"/>
                  <a:pt x="117405" y="16535"/>
                </a:cubicBezTo>
                <a:cubicBezTo>
                  <a:pt x="117113" y="16501"/>
                  <a:pt x="116821" y="16465"/>
                  <a:pt x="116530" y="16429"/>
                </a:cubicBezTo>
                <a:cubicBezTo>
                  <a:pt x="116367" y="16406"/>
                  <a:pt x="116205" y="16383"/>
                  <a:pt x="116046" y="16359"/>
                </a:cubicBezTo>
                <a:cubicBezTo>
                  <a:pt x="115946" y="16337"/>
                  <a:pt x="115847" y="16320"/>
                  <a:pt x="115750" y="16299"/>
                </a:cubicBezTo>
                <a:cubicBezTo>
                  <a:pt x="115747" y="16288"/>
                  <a:pt x="115738" y="16282"/>
                  <a:pt x="115725" y="16282"/>
                </a:cubicBezTo>
                <a:cubicBezTo>
                  <a:pt x="115722" y="16282"/>
                  <a:pt x="115719" y="16282"/>
                  <a:pt x="115716" y="16283"/>
                </a:cubicBezTo>
                <a:cubicBezTo>
                  <a:pt x="115395" y="16191"/>
                  <a:pt x="115074" y="16100"/>
                  <a:pt x="114757" y="16008"/>
                </a:cubicBezTo>
                <a:cubicBezTo>
                  <a:pt x="114459" y="15908"/>
                  <a:pt x="114162" y="15806"/>
                  <a:pt x="113865" y="15705"/>
                </a:cubicBezTo>
                <a:cubicBezTo>
                  <a:pt x="113763" y="15570"/>
                  <a:pt x="113560" y="15554"/>
                  <a:pt x="113405" y="15481"/>
                </a:cubicBezTo>
                <a:lnTo>
                  <a:pt x="113405" y="15478"/>
                </a:lnTo>
                <a:cubicBezTo>
                  <a:pt x="113399" y="15476"/>
                  <a:pt x="113392" y="15470"/>
                  <a:pt x="113388" y="15467"/>
                </a:cubicBezTo>
                <a:cubicBezTo>
                  <a:pt x="113389" y="15463"/>
                  <a:pt x="113391" y="15461"/>
                  <a:pt x="113391" y="15457"/>
                </a:cubicBezTo>
                <a:cubicBezTo>
                  <a:pt x="113498" y="15284"/>
                  <a:pt x="113606" y="15111"/>
                  <a:pt x="113711" y="14937"/>
                </a:cubicBezTo>
                <a:cubicBezTo>
                  <a:pt x="113764" y="14851"/>
                  <a:pt x="113820" y="14766"/>
                  <a:pt x="113876" y="14680"/>
                </a:cubicBezTo>
                <a:lnTo>
                  <a:pt x="113876" y="14677"/>
                </a:lnTo>
                <a:cubicBezTo>
                  <a:pt x="113922" y="14598"/>
                  <a:pt x="113969" y="14519"/>
                  <a:pt x="114015" y="14443"/>
                </a:cubicBezTo>
                <a:cubicBezTo>
                  <a:pt x="114028" y="14423"/>
                  <a:pt x="114041" y="14405"/>
                  <a:pt x="114054" y="14386"/>
                </a:cubicBezTo>
                <a:lnTo>
                  <a:pt x="114055" y="14386"/>
                </a:lnTo>
                <a:cubicBezTo>
                  <a:pt x="114099" y="14346"/>
                  <a:pt x="114154" y="14309"/>
                  <a:pt x="114147" y="14253"/>
                </a:cubicBezTo>
                <a:cubicBezTo>
                  <a:pt x="114180" y="14239"/>
                  <a:pt x="114191" y="14216"/>
                  <a:pt x="114198" y="14189"/>
                </a:cubicBezTo>
                <a:cubicBezTo>
                  <a:pt x="114197" y="14189"/>
                  <a:pt x="114197" y="14187"/>
                  <a:pt x="114194" y="14187"/>
                </a:cubicBezTo>
                <a:lnTo>
                  <a:pt x="114194" y="14187"/>
                </a:lnTo>
                <a:cubicBezTo>
                  <a:pt x="114197" y="14187"/>
                  <a:pt x="114198" y="14189"/>
                  <a:pt x="114200" y="14189"/>
                </a:cubicBezTo>
                <a:cubicBezTo>
                  <a:pt x="114255" y="14103"/>
                  <a:pt x="114311" y="14017"/>
                  <a:pt x="114366" y="13930"/>
                </a:cubicBezTo>
                <a:cubicBezTo>
                  <a:pt x="114429" y="13829"/>
                  <a:pt x="114492" y="13728"/>
                  <a:pt x="114555" y="13625"/>
                </a:cubicBezTo>
                <a:cubicBezTo>
                  <a:pt x="114585" y="13602"/>
                  <a:pt x="114599" y="13570"/>
                  <a:pt x="114606" y="13542"/>
                </a:cubicBezTo>
                <a:cubicBezTo>
                  <a:pt x="114645" y="13479"/>
                  <a:pt x="114685" y="13414"/>
                  <a:pt x="114724" y="13351"/>
                </a:cubicBezTo>
                <a:cubicBezTo>
                  <a:pt x="115024" y="12916"/>
                  <a:pt x="115232" y="12456"/>
                  <a:pt x="115517" y="12018"/>
                </a:cubicBezTo>
                <a:cubicBezTo>
                  <a:pt x="115532" y="12124"/>
                  <a:pt x="115550" y="12227"/>
                  <a:pt x="115565" y="12333"/>
                </a:cubicBezTo>
                <a:cubicBezTo>
                  <a:pt x="115565" y="12333"/>
                  <a:pt x="115565" y="12332"/>
                  <a:pt x="115567" y="12332"/>
                </a:cubicBezTo>
                <a:lnTo>
                  <a:pt x="115567" y="12333"/>
                </a:lnTo>
                <a:cubicBezTo>
                  <a:pt x="115565" y="12391"/>
                  <a:pt x="115561" y="12448"/>
                  <a:pt x="115564" y="12504"/>
                </a:cubicBezTo>
                <a:cubicBezTo>
                  <a:pt x="115580" y="12880"/>
                  <a:pt x="115522" y="13260"/>
                  <a:pt x="115259" y="13646"/>
                </a:cubicBezTo>
                <a:cubicBezTo>
                  <a:pt x="115183" y="13757"/>
                  <a:pt x="115101" y="13813"/>
                  <a:pt x="115014" y="13813"/>
                </a:cubicBezTo>
                <a:cubicBezTo>
                  <a:pt x="114967" y="13813"/>
                  <a:pt x="114919" y="13797"/>
                  <a:pt x="114870" y="13763"/>
                </a:cubicBezTo>
                <a:cubicBezTo>
                  <a:pt x="114847" y="13749"/>
                  <a:pt x="114823" y="13741"/>
                  <a:pt x="114800" y="13741"/>
                </a:cubicBezTo>
                <a:cubicBezTo>
                  <a:pt x="114767" y="13741"/>
                  <a:pt x="114735" y="13758"/>
                  <a:pt x="114709" y="13796"/>
                </a:cubicBezTo>
                <a:cubicBezTo>
                  <a:pt x="114662" y="13872"/>
                  <a:pt x="114628" y="13954"/>
                  <a:pt x="114734" y="13988"/>
                </a:cubicBezTo>
                <a:cubicBezTo>
                  <a:pt x="114793" y="14025"/>
                  <a:pt x="114861" y="14043"/>
                  <a:pt x="114932" y="14043"/>
                </a:cubicBezTo>
                <a:cubicBezTo>
                  <a:pt x="115053" y="14043"/>
                  <a:pt x="115184" y="13989"/>
                  <a:pt x="115293" y="13885"/>
                </a:cubicBezTo>
                <a:cubicBezTo>
                  <a:pt x="115401" y="13785"/>
                  <a:pt x="115474" y="13670"/>
                  <a:pt x="115531" y="13552"/>
                </a:cubicBezTo>
                <a:cubicBezTo>
                  <a:pt x="115554" y="13513"/>
                  <a:pt x="115578" y="13473"/>
                  <a:pt x="115600" y="13434"/>
                </a:cubicBezTo>
                <a:lnTo>
                  <a:pt x="115601" y="13434"/>
                </a:lnTo>
                <a:cubicBezTo>
                  <a:pt x="115814" y="12998"/>
                  <a:pt x="115829" y="12584"/>
                  <a:pt x="115786" y="12177"/>
                </a:cubicBezTo>
                <a:cubicBezTo>
                  <a:pt x="115766" y="12007"/>
                  <a:pt x="115747" y="11838"/>
                  <a:pt x="115726" y="11669"/>
                </a:cubicBezTo>
                <a:cubicBezTo>
                  <a:pt x="115730" y="11628"/>
                  <a:pt x="115743" y="11575"/>
                  <a:pt x="115678" y="11575"/>
                </a:cubicBezTo>
                <a:cubicBezTo>
                  <a:pt x="115640" y="11575"/>
                  <a:pt x="115601" y="11612"/>
                  <a:pt x="115580" y="11646"/>
                </a:cubicBezTo>
                <a:cubicBezTo>
                  <a:pt x="115335" y="12017"/>
                  <a:pt x="115036" y="12368"/>
                  <a:pt x="114830" y="12749"/>
                </a:cubicBezTo>
                <a:cubicBezTo>
                  <a:pt x="114681" y="12988"/>
                  <a:pt x="114535" y="13230"/>
                  <a:pt x="114386" y="13470"/>
                </a:cubicBezTo>
                <a:cubicBezTo>
                  <a:pt x="114386" y="13474"/>
                  <a:pt x="114386" y="13479"/>
                  <a:pt x="114384" y="13484"/>
                </a:cubicBezTo>
                <a:lnTo>
                  <a:pt x="114384" y="13470"/>
                </a:lnTo>
                <a:cubicBezTo>
                  <a:pt x="114366" y="13500"/>
                  <a:pt x="114350" y="13527"/>
                  <a:pt x="114333" y="13556"/>
                </a:cubicBezTo>
                <a:cubicBezTo>
                  <a:pt x="114297" y="13613"/>
                  <a:pt x="114261" y="13670"/>
                  <a:pt x="114227" y="13729"/>
                </a:cubicBezTo>
                <a:lnTo>
                  <a:pt x="114225" y="13729"/>
                </a:lnTo>
                <a:cubicBezTo>
                  <a:pt x="114213" y="13749"/>
                  <a:pt x="114201" y="13768"/>
                  <a:pt x="114190" y="13788"/>
                </a:cubicBezTo>
                <a:lnTo>
                  <a:pt x="114191" y="13788"/>
                </a:lnTo>
                <a:cubicBezTo>
                  <a:pt x="114175" y="13816"/>
                  <a:pt x="114157" y="13845"/>
                  <a:pt x="114140" y="13874"/>
                </a:cubicBezTo>
                <a:lnTo>
                  <a:pt x="114137" y="13874"/>
                </a:lnTo>
                <a:cubicBezTo>
                  <a:pt x="114119" y="13904"/>
                  <a:pt x="114101" y="13932"/>
                  <a:pt x="114082" y="13961"/>
                </a:cubicBezTo>
                <a:cubicBezTo>
                  <a:pt x="114058" y="14000"/>
                  <a:pt x="114035" y="14038"/>
                  <a:pt x="114012" y="14076"/>
                </a:cubicBezTo>
                <a:lnTo>
                  <a:pt x="114011" y="14076"/>
                </a:lnTo>
                <a:cubicBezTo>
                  <a:pt x="113975" y="14133"/>
                  <a:pt x="113939" y="14190"/>
                  <a:pt x="113903" y="14250"/>
                </a:cubicBezTo>
                <a:cubicBezTo>
                  <a:pt x="113860" y="14319"/>
                  <a:pt x="113817" y="14388"/>
                  <a:pt x="113776" y="14458"/>
                </a:cubicBezTo>
                <a:lnTo>
                  <a:pt x="113776" y="14459"/>
                </a:lnTo>
                <a:cubicBezTo>
                  <a:pt x="113733" y="14534"/>
                  <a:pt x="113669" y="14608"/>
                  <a:pt x="113657" y="14690"/>
                </a:cubicBezTo>
                <a:cubicBezTo>
                  <a:pt x="113618" y="14705"/>
                  <a:pt x="113631" y="14730"/>
                  <a:pt x="113627" y="14751"/>
                </a:cubicBezTo>
                <a:lnTo>
                  <a:pt x="113631" y="14751"/>
                </a:lnTo>
                <a:cubicBezTo>
                  <a:pt x="113631" y="14751"/>
                  <a:pt x="113628" y="14751"/>
                  <a:pt x="113628" y="14753"/>
                </a:cubicBezTo>
                <a:cubicBezTo>
                  <a:pt x="113617" y="14773"/>
                  <a:pt x="113606" y="14790"/>
                  <a:pt x="113593" y="14810"/>
                </a:cubicBezTo>
                <a:lnTo>
                  <a:pt x="113591" y="14810"/>
                </a:lnTo>
                <a:cubicBezTo>
                  <a:pt x="113514" y="14937"/>
                  <a:pt x="113438" y="15063"/>
                  <a:pt x="113361" y="15189"/>
                </a:cubicBezTo>
                <a:cubicBezTo>
                  <a:pt x="113292" y="15219"/>
                  <a:pt x="113330" y="15334"/>
                  <a:pt x="113219" y="15334"/>
                </a:cubicBezTo>
                <a:cubicBezTo>
                  <a:pt x="113213" y="15334"/>
                  <a:pt x="113206" y="15333"/>
                  <a:pt x="113199" y="15332"/>
                </a:cubicBezTo>
                <a:cubicBezTo>
                  <a:pt x="113149" y="15288"/>
                  <a:pt x="113140" y="15216"/>
                  <a:pt x="113073" y="15185"/>
                </a:cubicBezTo>
                <a:cubicBezTo>
                  <a:pt x="113034" y="15139"/>
                  <a:pt x="113003" y="15088"/>
                  <a:pt x="112920" y="15082"/>
                </a:cubicBezTo>
                <a:lnTo>
                  <a:pt x="112920" y="15080"/>
                </a:lnTo>
                <a:cubicBezTo>
                  <a:pt x="112869" y="14993"/>
                  <a:pt x="112776" y="14966"/>
                  <a:pt x="112664" y="14966"/>
                </a:cubicBezTo>
                <a:cubicBezTo>
                  <a:pt x="112644" y="14966"/>
                  <a:pt x="112623" y="14967"/>
                  <a:pt x="112602" y="14969"/>
                </a:cubicBezTo>
                <a:cubicBezTo>
                  <a:pt x="112583" y="14961"/>
                  <a:pt x="112565" y="14953"/>
                  <a:pt x="112544" y="14953"/>
                </a:cubicBezTo>
                <a:cubicBezTo>
                  <a:pt x="112529" y="14953"/>
                  <a:pt x="112513" y="14958"/>
                  <a:pt x="112493" y="14970"/>
                </a:cubicBezTo>
                <a:cubicBezTo>
                  <a:pt x="112472" y="14967"/>
                  <a:pt x="112452" y="14966"/>
                  <a:pt x="112430" y="14962"/>
                </a:cubicBezTo>
                <a:lnTo>
                  <a:pt x="112415" y="14962"/>
                </a:lnTo>
                <a:cubicBezTo>
                  <a:pt x="112257" y="14869"/>
                  <a:pt x="112094" y="14783"/>
                  <a:pt x="111909" y="14720"/>
                </a:cubicBezTo>
                <a:cubicBezTo>
                  <a:pt x="111859" y="14624"/>
                  <a:pt x="111765" y="14572"/>
                  <a:pt x="111643" y="14544"/>
                </a:cubicBezTo>
                <a:lnTo>
                  <a:pt x="111641" y="14544"/>
                </a:lnTo>
                <a:cubicBezTo>
                  <a:pt x="111641" y="14544"/>
                  <a:pt x="111643" y="14544"/>
                  <a:pt x="111643" y="14541"/>
                </a:cubicBezTo>
                <a:cubicBezTo>
                  <a:pt x="111553" y="14481"/>
                  <a:pt x="111464" y="14419"/>
                  <a:pt x="111372" y="14358"/>
                </a:cubicBezTo>
                <a:cubicBezTo>
                  <a:pt x="111274" y="14276"/>
                  <a:pt x="111192" y="14181"/>
                  <a:pt x="111052" y="14144"/>
                </a:cubicBezTo>
                <a:cubicBezTo>
                  <a:pt x="111029" y="14107"/>
                  <a:pt x="111014" y="14064"/>
                  <a:pt x="110956" y="14064"/>
                </a:cubicBezTo>
                <a:cubicBezTo>
                  <a:pt x="110947" y="14064"/>
                  <a:pt x="110937" y="14065"/>
                  <a:pt x="110926" y="14067"/>
                </a:cubicBezTo>
                <a:cubicBezTo>
                  <a:pt x="110777" y="13954"/>
                  <a:pt x="110675" y="13799"/>
                  <a:pt x="110475" y="13732"/>
                </a:cubicBezTo>
                <a:cubicBezTo>
                  <a:pt x="110357" y="13643"/>
                  <a:pt x="110243" y="13552"/>
                  <a:pt x="110128" y="13460"/>
                </a:cubicBezTo>
                <a:cubicBezTo>
                  <a:pt x="109896" y="13257"/>
                  <a:pt x="109666" y="13055"/>
                  <a:pt x="109434" y="12852"/>
                </a:cubicBezTo>
                <a:cubicBezTo>
                  <a:pt x="109374" y="12804"/>
                  <a:pt x="109312" y="12754"/>
                  <a:pt x="109252" y="12706"/>
                </a:cubicBezTo>
                <a:lnTo>
                  <a:pt x="109252" y="12706"/>
                </a:lnTo>
                <a:cubicBezTo>
                  <a:pt x="109256" y="12706"/>
                  <a:pt x="109261" y="12706"/>
                  <a:pt x="109265" y="12706"/>
                </a:cubicBezTo>
                <a:cubicBezTo>
                  <a:pt x="109288" y="12706"/>
                  <a:pt x="109313" y="12702"/>
                  <a:pt x="109340" y="12693"/>
                </a:cubicBezTo>
                <a:cubicBezTo>
                  <a:pt x="109620" y="12647"/>
                  <a:pt x="109776" y="12471"/>
                  <a:pt x="109899" y="12269"/>
                </a:cubicBezTo>
                <a:cubicBezTo>
                  <a:pt x="109954" y="12182"/>
                  <a:pt x="109978" y="12117"/>
                  <a:pt x="110124" y="12114"/>
                </a:cubicBezTo>
                <a:cubicBezTo>
                  <a:pt x="110264" y="12114"/>
                  <a:pt x="110405" y="12034"/>
                  <a:pt x="110522" y="11920"/>
                </a:cubicBezTo>
                <a:cubicBezTo>
                  <a:pt x="110868" y="11585"/>
                  <a:pt x="110914" y="11253"/>
                  <a:pt x="110844" y="10918"/>
                </a:cubicBezTo>
                <a:cubicBezTo>
                  <a:pt x="110848" y="10664"/>
                  <a:pt x="110783" y="10432"/>
                  <a:pt x="110747" y="10192"/>
                </a:cubicBezTo>
                <a:cubicBezTo>
                  <a:pt x="110749" y="10134"/>
                  <a:pt x="110727" y="10108"/>
                  <a:pt x="110694" y="10108"/>
                </a:cubicBezTo>
                <a:cubicBezTo>
                  <a:pt x="110666" y="10108"/>
                  <a:pt x="110630" y="10125"/>
                  <a:pt x="110594" y="10156"/>
                </a:cubicBezTo>
                <a:cubicBezTo>
                  <a:pt x="110333" y="10372"/>
                  <a:pt x="110098" y="10607"/>
                  <a:pt x="109896" y="10860"/>
                </a:cubicBezTo>
                <a:cubicBezTo>
                  <a:pt x="109849" y="10905"/>
                  <a:pt x="109796" y="10948"/>
                  <a:pt x="109755" y="10995"/>
                </a:cubicBezTo>
                <a:cubicBezTo>
                  <a:pt x="109473" y="11324"/>
                  <a:pt x="109195" y="11656"/>
                  <a:pt x="108914" y="11988"/>
                </a:cubicBezTo>
                <a:cubicBezTo>
                  <a:pt x="108853" y="12057"/>
                  <a:pt x="108794" y="12127"/>
                  <a:pt x="108733" y="12197"/>
                </a:cubicBezTo>
                <a:cubicBezTo>
                  <a:pt x="108730" y="12193"/>
                  <a:pt x="108725" y="12192"/>
                  <a:pt x="108721" y="12189"/>
                </a:cubicBezTo>
                <a:lnTo>
                  <a:pt x="108721" y="12186"/>
                </a:lnTo>
                <a:cubicBezTo>
                  <a:pt x="108694" y="12107"/>
                  <a:pt x="108668" y="12027"/>
                  <a:pt x="108561" y="12006"/>
                </a:cubicBezTo>
                <a:cubicBezTo>
                  <a:pt x="108431" y="11782"/>
                  <a:pt x="108257" y="11590"/>
                  <a:pt x="108055" y="11417"/>
                </a:cubicBezTo>
                <a:cubicBezTo>
                  <a:pt x="107972" y="11313"/>
                  <a:pt x="107964" y="11162"/>
                  <a:pt x="107802" y="11115"/>
                </a:cubicBezTo>
                <a:cubicBezTo>
                  <a:pt x="107547" y="10740"/>
                  <a:pt x="107290" y="10365"/>
                  <a:pt x="107033" y="9991"/>
                </a:cubicBezTo>
                <a:cubicBezTo>
                  <a:pt x="107155" y="9863"/>
                  <a:pt x="107297" y="9743"/>
                  <a:pt x="107377" y="9595"/>
                </a:cubicBezTo>
                <a:lnTo>
                  <a:pt x="107377" y="9595"/>
                </a:lnTo>
                <a:lnTo>
                  <a:pt x="107380" y="9592"/>
                </a:lnTo>
                <a:cubicBezTo>
                  <a:pt x="107607" y="9419"/>
                  <a:pt x="107769" y="9204"/>
                  <a:pt x="107955" y="9005"/>
                </a:cubicBezTo>
                <a:cubicBezTo>
                  <a:pt x="108035" y="8918"/>
                  <a:pt x="108120" y="8829"/>
                  <a:pt x="108200" y="8742"/>
                </a:cubicBezTo>
                <a:cubicBezTo>
                  <a:pt x="108316" y="8641"/>
                  <a:pt x="108343" y="8546"/>
                  <a:pt x="108234" y="8483"/>
                </a:cubicBezTo>
                <a:cubicBezTo>
                  <a:pt x="108208" y="8467"/>
                  <a:pt x="108182" y="8460"/>
                  <a:pt x="108158" y="8460"/>
                </a:cubicBezTo>
                <a:cubicBezTo>
                  <a:pt x="108082" y="8460"/>
                  <a:pt x="108016" y="8526"/>
                  <a:pt x="107955" y="8590"/>
                </a:cubicBezTo>
                <a:cubicBezTo>
                  <a:pt x="107927" y="8619"/>
                  <a:pt x="107899" y="8649"/>
                  <a:pt x="107872" y="8679"/>
                </a:cubicBezTo>
                <a:cubicBezTo>
                  <a:pt x="107809" y="8712"/>
                  <a:pt x="107762" y="8750"/>
                  <a:pt x="107748" y="8812"/>
                </a:cubicBezTo>
                <a:cubicBezTo>
                  <a:pt x="107723" y="8839"/>
                  <a:pt x="107700" y="8863"/>
                  <a:pt x="107678" y="8891"/>
                </a:cubicBezTo>
                <a:cubicBezTo>
                  <a:pt x="107650" y="8913"/>
                  <a:pt x="107620" y="8935"/>
                  <a:pt x="107597" y="8961"/>
                </a:cubicBezTo>
                <a:cubicBezTo>
                  <a:pt x="107350" y="9226"/>
                  <a:pt x="107114" y="9498"/>
                  <a:pt x="106883" y="9770"/>
                </a:cubicBezTo>
                <a:cubicBezTo>
                  <a:pt x="106588" y="9340"/>
                  <a:pt x="106295" y="8908"/>
                  <a:pt x="105998" y="8478"/>
                </a:cubicBezTo>
                <a:lnTo>
                  <a:pt x="105997" y="8478"/>
                </a:lnTo>
                <a:cubicBezTo>
                  <a:pt x="105831" y="8218"/>
                  <a:pt x="105691" y="7939"/>
                  <a:pt x="105490" y="7701"/>
                </a:cubicBezTo>
                <a:cubicBezTo>
                  <a:pt x="105361" y="7551"/>
                  <a:pt x="105273" y="7375"/>
                  <a:pt x="105167" y="7210"/>
                </a:cubicBezTo>
                <a:cubicBezTo>
                  <a:pt x="105235" y="7160"/>
                  <a:pt x="105251" y="7090"/>
                  <a:pt x="105288" y="7030"/>
                </a:cubicBezTo>
                <a:cubicBezTo>
                  <a:pt x="105367" y="6904"/>
                  <a:pt x="105447" y="6779"/>
                  <a:pt x="105526" y="6656"/>
                </a:cubicBezTo>
                <a:lnTo>
                  <a:pt x="105525" y="6653"/>
                </a:lnTo>
                <a:lnTo>
                  <a:pt x="105525" y="6653"/>
                </a:lnTo>
                <a:cubicBezTo>
                  <a:pt x="105526" y="6653"/>
                  <a:pt x="105526" y="6656"/>
                  <a:pt x="105529" y="6656"/>
                </a:cubicBezTo>
                <a:cubicBezTo>
                  <a:pt x="105569" y="6589"/>
                  <a:pt x="105610" y="6521"/>
                  <a:pt x="105652" y="6456"/>
                </a:cubicBezTo>
                <a:lnTo>
                  <a:pt x="105855" y="6143"/>
                </a:lnTo>
                <a:cubicBezTo>
                  <a:pt x="105855" y="6142"/>
                  <a:pt x="105858" y="6142"/>
                  <a:pt x="105858" y="6141"/>
                </a:cubicBezTo>
                <a:cubicBezTo>
                  <a:pt x="105938" y="6065"/>
                  <a:pt x="105996" y="5985"/>
                  <a:pt x="106020" y="5894"/>
                </a:cubicBezTo>
                <a:cubicBezTo>
                  <a:pt x="106024" y="5887"/>
                  <a:pt x="106026" y="5880"/>
                  <a:pt x="106026" y="5873"/>
                </a:cubicBezTo>
                <a:cubicBezTo>
                  <a:pt x="106033" y="5870"/>
                  <a:pt x="106037" y="5864"/>
                  <a:pt x="106037" y="5859"/>
                </a:cubicBezTo>
                <a:cubicBezTo>
                  <a:pt x="106097" y="5833"/>
                  <a:pt x="106111" y="5783"/>
                  <a:pt x="106134" y="5740"/>
                </a:cubicBezTo>
                <a:lnTo>
                  <a:pt x="106137" y="5740"/>
                </a:lnTo>
                <a:cubicBezTo>
                  <a:pt x="106146" y="5721"/>
                  <a:pt x="106156" y="5701"/>
                  <a:pt x="106167" y="5683"/>
                </a:cubicBezTo>
                <a:lnTo>
                  <a:pt x="106169" y="5683"/>
                </a:lnTo>
                <a:cubicBezTo>
                  <a:pt x="106362" y="5376"/>
                  <a:pt x="106555" y="5068"/>
                  <a:pt x="106747" y="4761"/>
                </a:cubicBezTo>
                <a:cubicBezTo>
                  <a:pt x="106774" y="4921"/>
                  <a:pt x="106797" y="5070"/>
                  <a:pt x="106820" y="5219"/>
                </a:cubicBezTo>
                <a:cubicBezTo>
                  <a:pt x="106819" y="5303"/>
                  <a:pt x="106820" y="5386"/>
                  <a:pt x="106819" y="5471"/>
                </a:cubicBezTo>
                <a:cubicBezTo>
                  <a:pt x="106814" y="5670"/>
                  <a:pt x="106671" y="5844"/>
                  <a:pt x="106441" y="5936"/>
                </a:cubicBezTo>
                <a:cubicBezTo>
                  <a:pt x="106392" y="5955"/>
                  <a:pt x="106323" y="5956"/>
                  <a:pt x="106313" y="6015"/>
                </a:cubicBezTo>
                <a:cubicBezTo>
                  <a:pt x="106306" y="6065"/>
                  <a:pt x="106352" y="6093"/>
                  <a:pt x="106402" y="6112"/>
                </a:cubicBezTo>
                <a:cubicBezTo>
                  <a:pt x="106428" y="6122"/>
                  <a:pt x="106455" y="6127"/>
                  <a:pt x="106483" y="6127"/>
                </a:cubicBezTo>
                <a:cubicBezTo>
                  <a:pt x="106519" y="6127"/>
                  <a:pt x="106557" y="6119"/>
                  <a:pt x="106598" y="6101"/>
                </a:cubicBezTo>
                <a:cubicBezTo>
                  <a:pt x="106598" y="6101"/>
                  <a:pt x="106598" y="6099"/>
                  <a:pt x="106600" y="6099"/>
                </a:cubicBezTo>
                <a:cubicBezTo>
                  <a:pt x="106883" y="6015"/>
                  <a:pt x="107006" y="5826"/>
                  <a:pt x="107092" y="5618"/>
                </a:cubicBezTo>
                <a:cubicBezTo>
                  <a:pt x="107128" y="5528"/>
                  <a:pt x="107141" y="5463"/>
                  <a:pt x="107291" y="5441"/>
                </a:cubicBezTo>
                <a:cubicBezTo>
                  <a:pt x="107437" y="5419"/>
                  <a:pt x="107564" y="5322"/>
                  <a:pt x="107662" y="5197"/>
                </a:cubicBezTo>
                <a:cubicBezTo>
                  <a:pt x="107945" y="4832"/>
                  <a:pt x="107927" y="4513"/>
                  <a:pt x="107785" y="4208"/>
                </a:cubicBezTo>
                <a:cubicBezTo>
                  <a:pt x="107736" y="3969"/>
                  <a:pt x="107620" y="3760"/>
                  <a:pt x="107530" y="3540"/>
                </a:cubicBezTo>
                <a:cubicBezTo>
                  <a:pt x="107522" y="3491"/>
                  <a:pt x="107498" y="3470"/>
                  <a:pt x="107468" y="3470"/>
                </a:cubicBezTo>
                <a:cubicBezTo>
                  <a:pt x="107438" y="3470"/>
                  <a:pt x="107401" y="3491"/>
                  <a:pt x="107365" y="3530"/>
                </a:cubicBezTo>
                <a:cubicBezTo>
                  <a:pt x="107142" y="3773"/>
                  <a:pt x="106949" y="4026"/>
                  <a:pt x="106793" y="4295"/>
                </a:cubicBezTo>
                <a:cubicBezTo>
                  <a:pt x="106754" y="4345"/>
                  <a:pt x="106710" y="4391"/>
                  <a:pt x="106677" y="4441"/>
                </a:cubicBezTo>
                <a:cubicBezTo>
                  <a:pt x="106455" y="4795"/>
                  <a:pt x="106237" y="5147"/>
                  <a:pt x="106017" y="5499"/>
                </a:cubicBezTo>
                <a:cubicBezTo>
                  <a:pt x="105862" y="5743"/>
                  <a:pt x="105702" y="5986"/>
                  <a:pt x="105557" y="6234"/>
                </a:cubicBezTo>
                <a:cubicBezTo>
                  <a:pt x="105504" y="6321"/>
                  <a:pt x="105440" y="6413"/>
                  <a:pt x="105446" y="6506"/>
                </a:cubicBezTo>
                <a:cubicBezTo>
                  <a:pt x="105347" y="6546"/>
                  <a:pt x="105346" y="6623"/>
                  <a:pt x="105307" y="6686"/>
                </a:cubicBezTo>
                <a:lnTo>
                  <a:pt x="105301" y="6692"/>
                </a:lnTo>
                <a:cubicBezTo>
                  <a:pt x="105283" y="6720"/>
                  <a:pt x="105265" y="6750"/>
                  <a:pt x="105247" y="6779"/>
                </a:cubicBezTo>
                <a:cubicBezTo>
                  <a:pt x="105188" y="6872"/>
                  <a:pt x="105131" y="6967"/>
                  <a:pt x="105072" y="7060"/>
                </a:cubicBezTo>
                <a:cubicBezTo>
                  <a:pt x="105015" y="6985"/>
                  <a:pt x="104950" y="6916"/>
                  <a:pt x="104872" y="6856"/>
                </a:cubicBezTo>
                <a:cubicBezTo>
                  <a:pt x="104823" y="6775"/>
                  <a:pt x="104777" y="6696"/>
                  <a:pt x="104731" y="6616"/>
                </a:cubicBezTo>
                <a:cubicBezTo>
                  <a:pt x="104342" y="6059"/>
                  <a:pt x="103950" y="5504"/>
                  <a:pt x="103560" y="4947"/>
                </a:cubicBezTo>
                <a:cubicBezTo>
                  <a:pt x="103533" y="4819"/>
                  <a:pt x="103384" y="4776"/>
                  <a:pt x="103324" y="4670"/>
                </a:cubicBezTo>
                <a:lnTo>
                  <a:pt x="103321" y="4670"/>
                </a:lnTo>
                <a:cubicBezTo>
                  <a:pt x="103183" y="4437"/>
                  <a:pt x="103021" y="4217"/>
                  <a:pt x="102799" y="4038"/>
                </a:cubicBezTo>
                <a:lnTo>
                  <a:pt x="102802" y="4038"/>
                </a:lnTo>
                <a:cubicBezTo>
                  <a:pt x="102752" y="3953"/>
                  <a:pt x="102760" y="3829"/>
                  <a:pt x="102611" y="3814"/>
                </a:cubicBezTo>
                <a:cubicBezTo>
                  <a:pt x="102148" y="3263"/>
                  <a:pt x="101651" y="2738"/>
                  <a:pt x="101062" y="2284"/>
                </a:cubicBezTo>
                <a:cubicBezTo>
                  <a:pt x="100987" y="2127"/>
                  <a:pt x="100805" y="2068"/>
                  <a:pt x="100644" y="1989"/>
                </a:cubicBezTo>
                <a:lnTo>
                  <a:pt x="100643" y="1989"/>
                </a:lnTo>
                <a:cubicBezTo>
                  <a:pt x="100570" y="1919"/>
                  <a:pt x="100559" y="1799"/>
                  <a:pt x="100418" y="1783"/>
                </a:cubicBezTo>
                <a:cubicBezTo>
                  <a:pt x="100279" y="1686"/>
                  <a:pt x="100136" y="1597"/>
                  <a:pt x="99992" y="1511"/>
                </a:cubicBezTo>
                <a:cubicBezTo>
                  <a:pt x="100025" y="1399"/>
                  <a:pt x="100056" y="1291"/>
                  <a:pt x="100043" y="1185"/>
                </a:cubicBezTo>
                <a:cubicBezTo>
                  <a:pt x="100043" y="1183"/>
                  <a:pt x="100043" y="1182"/>
                  <a:pt x="100046" y="1180"/>
                </a:cubicBezTo>
                <a:cubicBezTo>
                  <a:pt x="100156" y="953"/>
                  <a:pt x="100176" y="729"/>
                  <a:pt x="100229" y="502"/>
                </a:cubicBezTo>
                <a:lnTo>
                  <a:pt x="100228" y="502"/>
                </a:lnTo>
                <a:cubicBezTo>
                  <a:pt x="100251" y="402"/>
                  <a:pt x="100277" y="301"/>
                  <a:pt x="100299" y="201"/>
                </a:cubicBezTo>
                <a:cubicBezTo>
                  <a:pt x="100347" y="83"/>
                  <a:pt x="100314" y="1"/>
                  <a:pt x="1001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logo for a music player&#10;&#10;AI-generated content may be incorrect.">
            <a:extLst>
              <a:ext uri="{FF2B5EF4-FFF2-40B4-BE49-F238E27FC236}">
                <a16:creationId xmlns:a16="http://schemas.microsoft.com/office/drawing/2014/main" id="{5C9E631A-CF78-EFAE-9148-9FCA4F676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pic>
        <p:nvPicPr>
          <p:cNvPr id="11" name="Picture 10">
            <a:hlinkClick r:id="rId14"/>
            <a:extLst>
              <a:ext uri="{FF2B5EF4-FFF2-40B4-BE49-F238E27FC236}">
                <a16:creationId xmlns:a16="http://schemas.microsoft.com/office/drawing/2014/main" id="{5F55031F-FAF5-29A8-F521-AFDFFE42EB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711" y="3305758"/>
            <a:ext cx="417466" cy="417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>
          <a:extLst>
            <a:ext uri="{FF2B5EF4-FFF2-40B4-BE49-F238E27FC236}">
              <a16:creationId xmlns:a16="http://schemas.microsoft.com/office/drawing/2014/main" id="{93AE8D9C-0A92-3F1A-16F6-471F7FE0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>
            <a:extLst>
              <a:ext uri="{FF2B5EF4-FFF2-40B4-BE49-F238E27FC236}">
                <a16:creationId xmlns:a16="http://schemas.microsoft.com/office/drawing/2014/main" id="{7C347382-836A-917C-48C5-30820CCB2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4814" y="2860788"/>
            <a:ext cx="556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194" name="Google Shape;1194;p43">
            <a:extLst>
              <a:ext uri="{FF2B5EF4-FFF2-40B4-BE49-F238E27FC236}">
                <a16:creationId xmlns:a16="http://schemas.microsoft.com/office/drawing/2014/main" id="{D95BADDF-873A-9C81-85B1-46CD83D440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74214" y="604816"/>
            <a:ext cx="16044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96" name="Google Shape;1196;p43">
            <a:extLst>
              <a:ext uri="{FF2B5EF4-FFF2-40B4-BE49-F238E27FC236}">
                <a16:creationId xmlns:a16="http://schemas.microsoft.com/office/drawing/2014/main" id="{AE777BD4-8A06-9BAE-8EA9-FCC66F7CB7C3}"/>
              </a:ext>
            </a:extLst>
          </p:cNvPr>
          <p:cNvSpPr/>
          <p:nvPr/>
        </p:nvSpPr>
        <p:spPr>
          <a:xfrm>
            <a:off x="6654668" y="898312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3">
            <a:extLst>
              <a:ext uri="{FF2B5EF4-FFF2-40B4-BE49-F238E27FC236}">
                <a16:creationId xmlns:a16="http://schemas.microsoft.com/office/drawing/2014/main" id="{000F1C9C-11B5-6C8F-5B38-601D5C73B6BC}"/>
              </a:ext>
            </a:extLst>
          </p:cNvPr>
          <p:cNvSpPr/>
          <p:nvPr/>
        </p:nvSpPr>
        <p:spPr>
          <a:xfrm rot="459771">
            <a:off x="834399" y="3469170"/>
            <a:ext cx="663513" cy="1365442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8" name="Google Shape;1198;p43">
            <a:extLst>
              <a:ext uri="{FF2B5EF4-FFF2-40B4-BE49-F238E27FC236}">
                <a16:creationId xmlns:a16="http://schemas.microsoft.com/office/drawing/2014/main" id="{B6E1DD2C-26A8-7EF2-BD68-291811F1ED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40" y="1912100"/>
            <a:ext cx="5059348" cy="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3;p37">
            <a:extLst>
              <a:ext uri="{FF2B5EF4-FFF2-40B4-BE49-F238E27FC236}">
                <a16:creationId xmlns:a16="http://schemas.microsoft.com/office/drawing/2014/main" id="{FD852ECF-E0C8-571B-D766-8B1466346265}"/>
              </a:ext>
            </a:extLst>
          </p:cNvPr>
          <p:cNvSpPr/>
          <p:nvPr/>
        </p:nvSpPr>
        <p:spPr>
          <a:xfrm rot="729076">
            <a:off x="6388184" y="4113496"/>
            <a:ext cx="224399" cy="423746"/>
          </a:xfrm>
          <a:custGeom>
            <a:avLst/>
            <a:gdLst/>
            <a:ahLst/>
            <a:cxnLst/>
            <a:rect l="l" t="t" r="r" b="b"/>
            <a:pathLst>
              <a:path w="5960" h="13979" extrusionOk="0">
                <a:moveTo>
                  <a:pt x="5420" y="10386"/>
                </a:moveTo>
                <a:lnTo>
                  <a:pt x="5420" y="0"/>
                </a:lnTo>
                <a:lnTo>
                  <a:pt x="5924" y="0"/>
                </a:lnTo>
                <a:lnTo>
                  <a:pt x="5924" y="418"/>
                </a:lnTo>
                <a:cubicBezTo>
                  <a:pt x="5934" y="4077"/>
                  <a:pt x="5945" y="7736"/>
                  <a:pt x="5957" y="11395"/>
                </a:cubicBezTo>
                <a:cubicBezTo>
                  <a:pt x="5960" y="11857"/>
                  <a:pt x="5769" y="12240"/>
                  <a:pt x="5447" y="12539"/>
                </a:cubicBezTo>
                <a:cubicBezTo>
                  <a:pt x="4291" y="13611"/>
                  <a:pt x="2934" y="13979"/>
                  <a:pt x="1418" y="13519"/>
                </a:cubicBezTo>
                <a:cubicBezTo>
                  <a:pt x="242" y="13163"/>
                  <a:pt x="0" y="12071"/>
                  <a:pt x="846" y="11172"/>
                </a:cubicBezTo>
                <a:cubicBezTo>
                  <a:pt x="1911" y="10041"/>
                  <a:pt x="3867" y="9676"/>
                  <a:pt x="5270" y="10347"/>
                </a:cubicBezTo>
                <a:cubicBezTo>
                  <a:pt x="5301" y="10361"/>
                  <a:pt x="5337" y="10364"/>
                  <a:pt x="5420" y="1038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1;p37">
            <a:extLst>
              <a:ext uri="{FF2B5EF4-FFF2-40B4-BE49-F238E27FC236}">
                <a16:creationId xmlns:a16="http://schemas.microsoft.com/office/drawing/2014/main" id="{CDA7FABB-309E-422B-75A9-97659CF06FB6}"/>
              </a:ext>
            </a:extLst>
          </p:cNvPr>
          <p:cNvSpPr/>
          <p:nvPr/>
        </p:nvSpPr>
        <p:spPr>
          <a:xfrm rot="21055939">
            <a:off x="1654874" y="1769689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0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A312F3-19E2-C857-0A63-7AB706A9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2608">
            <a:off x="-92442" y="4317026"/>
            <a:ext cx="2223958" cy="767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644090-04A0-CC92-5EF9-630FB050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40" y="87870"/>
            <a:ext cx="7296300" cy="1172236"/>
          </a:xfrm>
        </p:spPr>
        <p:txBody>
          <a:bodyPr/>
          <a:lstStyle/>
          <a:p>
            <a:r>
              <a:rPr lang="en-CA" sz="3200" dirty="0"/>
              <a:t>- Play, Pause, Skip, and Repeat Buttons</a:t>
            </a:r>
            <a:br>
              <a:rPr lang="en-CA" sz="3200" dirty="0"/>
            </a:br>
            <a:r>
              <a:rPr lang="en-CA" sz="3200" dirty="0"/>
              <a:t>- Volume Adjuster, and Progressive Music Bar</a:t>
            </a:r>
            <a:br>
              <a:rPr lang="en-CA" dirty="0"/>
            </a:b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FBB517-1933-A5FF-659A-D3D4AB908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t="7242" r="2275" b="837"/>
          <a:stretch>
            <a:fillRect/>
          </a:stretch>
        </p:blipFill>
        <p:spPr bwMode="auto">
          <a:xfrm>
            <a:off x="1155032" y="1216005"/>
            <a:ext cx="7040248" cy="37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97;p43">
            <a:extLst>
              <a:ext uri="{FF2B5EF4-FFF2-40B4-BE49-F238E27FC236}">
                <a16:creationId xmlns:a16="http://schemas.microsoft.com/office/drawing/2014/main" id="{BFB873AF-CA4C-8004-38FA-1EC0788599C6}"/>
              </a:ext>
            </a:extLst>
          </p:cNvPr>
          <p:cNvSpPr/>
          <p:nvPr/>
        </p:nvSpPr>
        <p:spPr>
          <a:xfrm rot="459771">
            <a:off x="588039" y="1717734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197;p43">
            <a:extLst>
              <a:ext uri="{FF2B5EF4-FFF2-40B4-BE49-F238E27FC236}">
                <a16:creationId xmlns:a16="http://schemas.microsoft.com/office/drawing/2014/main" id="{33F5ED57-7FB1-A82E-0D9A-25E438444EBA}"/>
              </a:ext>
            </a:extLst>
          </p:cNvPr>
          <p:cNvSpPr/>
          <p:nvPr/>
        </p:nvSpPr>
        <p:spPr>
          <a:xfrm rot="19323859">
            <a:off x="8447258" y="4213301"/>
            <a:ext cx="209533" cy="519299"/>
          </a:xfrm>
          <a:custGeom>
            <a:avLst/>
            <a:gdLst/>
            <a:ahLst/>
            <a:cxnLst/>
            <a:rect l="l" t="t" r="r" b="b"/>
            <a:pathLst>
              <a:path w="10861" h="26914" extrusionOk="0">
                <a:moveTo>
                  <a:pt x="5887" y="26335"/>
                </a:moveTo>
                <a:cubicBezTo>
                  <a:pt x="7334" y="26385"/>
                  <a:pt x="8348" y="25476"/>
                  <a:pt x="8232" y="24116"/>
                </a:cubicBezTo>
                <a:cubicBezTo>
                  <a:pt x="8120" y="22823"/>
                  <a:pt x="7739" y="21553"/>
                  <a:pt x="7466" y="20216"/>
                </a:cubicBezTo>
                <a:cubicBezTo>
                  <a:pt x="6805" y="20335"/>
                  <a:pt x="6266" y="20478"/>
                  <a:pt x="5719" y="20523"/>
                </a:cubicBezTo>
                <a:cubicBezTo>
                  <a:pt x="3171" y="20729"/>
                  <a:pt x="773" y="18957"/>
                  <a:pt x="311" y="16443"/>
                </a:cubicBezTo>
                <a:cubicBezTo>
                  <a:pt x="0" y="14752"/>
                  <a:pt x="325" y="13115"/>
                  <a:pt x="1226" y="11636"/>
                </a:cubicBezTo>
                <a:cubicBezTo>
                  <a:pt x="1758" y="10760"/>
                  <a:pt x="2381" y="9938"/>
                  <a:pt x="2971" y="9095"/>
                </a:cubicBezTo>
                <a:cubicBezTo>
                  <a:pt x="3123" y="8877"/>
                  <a:pt x="3296" y="8675"/>
                  <a:pt x="3436" y="8496"/>
                </a:cubicBezTo>
                <a:cubicBezTo>
                  <a:pt x="3101" y="7670"/>
                  <a:pt x="2730" y="6932"/>
                  <a:pt x="2498" y="6152"/>
                </a:cubicBezTo>
                <a:cubicBezTo>
                  <a:pt x="1883" y="4089"/>
                  <a:pt x="2539" y="2292"/>
                  <a:pt x="3866" y="728"/>
                </a:cubicBezTo>
                <a:cubicBezTo>
                  <a:pt x="4483" y="0"/>
                  <a:pt x="5273" y="123"/>
                  <a:pt x="5917" y="905"/>
                </a:cubicBezTo>
                <a:cubicBezTo>
                  <a:pt x="6554" y="1679"/>
                  <a:pt x="6657" y="2626"/>
                  <a:pt x="6730" y="3573"/>
                </a:cubicBezTo>
                <a:cubicBezTo>
                  <a:pt x="6858" y="5194"/>
                  <a:pt x="6286" y="6647"/>
                  <a:pt x="5599" y="8063"/>
                </a:cubicBezTo>
                <a:cubicBezTo>
                  <a:pt x="5284" y="8708"/>
                  <a:pt x="4921" y="9334"/>
                  <a:pt x="4518" y="10083"/>
                </a:cubicBezTo>
                <a:cubicBezTo>
                  <a:pt x="4735" y="10763"/>
                  <a:pt x="4979" y="11540"/>
                  <a:pt x="5243" y="12364"/>
                </a:cubicBezTo>
                <a:cubicBezTo>
                  <a:pt x="7610" y="11845"/>
                  <a:pt x="9520" y="12450"/>
                  <a:pt x="10212" y="14877"/>
                </a:cubicBezTo>
                <a:cubicBezTo>
                  <a:pt x="10860" y="17149"/>
                  <a:pt x="9865" y="18922"/>
                  <a:pt x="7781" y="20098"/>
                </a:cubicBezTo>
                <a:cubicBezTo>
                  <a:pt x="8010" y="20829"/>
                  <a:pt x="8220" y="21529"/>
                  <a:pt x="8449" y="22228"/>
                </a:cubicBezTo>
                <a:cubicBezTo>
                  <a:pt x="8694" y="22976"/>
                  <a:pt x="8899" y="23731"/>
                  <a:pt x="8734" y="24525"/>
                </a:cubicBezTo>
                <a:cubicBezTo>
                  <a:pt x="8515" y="25573"/>
                  <a:pt x="7947" y="26307"/>
                  <a:pt x="6869" y="26602"/>
                </a:cubicBezTo>
                <a:cubicBezTo>
                  <a:pt x="5738" y="26913"/>
                  <a:pt x="4749" y="26748"/>
                  <a:pt x="3966" y="25814"/>
                </a:cubicBezTo>
                <a:cubicBezTo>
                  <a:pt x="3468" y="25221"/>
                  <a:pt x="3423" y="24468"/>
                  <a:pt x="3827" y="23804"/>
                </a:cubicBezTo>
                <a:cubicBezTo>
                  <a:pt x="4185" y="23215"/>
                  <a:pt x="4869" y="22923"/>
                  <a:pt x="5526" y="23081"/>
                </a:cubicBezTo>
                <a:cubicBezTo>
                  <a:pt x="6206" y="23244"/>
                  <a:pt x="6724" y="23848"/>
                  <a:pt x="6819" y="24571"/>
                </a:cubicBezTo>
                <a:cubicBezTo>
                  <a:pt x="6880" y="25036"/>
                  <a:pt x="6707" y="25419"/>
                  <a:pt x="6417" y="25759"/>
                </a:cubicBezTo>
                <a:cubicBezTo>
                  <a:pt x="6271" y="25930"/>
                  <a:pt x="6115" y="26087"/>
                  <a:pt x="5887" y="26335"/>
                </a:cubicBezTo>
                <a:close/>
                <a:moveTo>
                  <a:pt x="4268" y="10632"/>
                </a:moveTo>
                <a:cubicBezTo>
                  <a:pt x="3684" y="11212"/>
                  <a:pt x="2357" y="13460"/>
                  <a:pt x="1936" y="14482"/>
                </a:cubicBezTo>
                <a:cubicBezTo>
                  <a:pt x="1601" y="15293"/>
                  <a:pt x="1541" y="16106"/>
                  <a:pt x="1784" y="16952"/>
                </a:cubicBezTo>
                <a:cubicBezTo>
                  <a:pt x="2566" y="19667"/>
                  <a:pt x="4468" y="20195"/>
                  <a:pt x="6654" y="19893"/>
                </a:cubicBezTo>
                <a:cubicBezTo>
                  <a:pt x="6845" y="19866"/>
                  <a:pt x="7019" y="19743"/>
                  <a:pt x="7225" y="19655"/>
                </a:cubicBezTo>
                <a:cubicBezTo>
                  <a:pt x="6636" y="17854"/>
                  <a:pt x="6064" y="16112"/>
                  <a:pt x="5476" y="14320"/>
                </a:cubicBezTo>
                <a:cubicBezTo>
                  <a:pt x="4706" y="14725"/>
                  <a:pt x="4296" y="15300"/>
                  <a:pt x="4212" y="16052"/>
                </a:cubicBezTo>
                <a:cubicBezTo>
                  <a:pt x="4085" y="17173"/>
                  <a:pt x="4434" y="18066"/>
                  <a:pt x="5658" y="18470"/>
                </a:cubicBezTo>
                <a:cubicBezTo>
                  <a:pt x="5420" y="18549"/>
                  <a:pt x="5240" y="18582"/>
                  <a:pt x="5070" y="18553"/>
                </a:cubicBezTo>
                <a:cubicBezTo>
                  <a:pt x="4120" y="18390"/>
                  <a:pt x="3229" y="17547"/>
                  <a:pt x="3057" y="16603"/>
                </a:cubicBezTo>
                <a:cubicBezTo>
                  <a:pt x="2789" y="15142"/>
                  <a:pt x="3266" y="13932"/>
                  <a:pt x="4390" y="12973"/>
                </a:cubicBezTo>
                <a:cubicBezTo>
                  <a:pt x="4543" y="12843"/>
                  <a:pt x="4712" y="12728"/>
                  <a:pt x="4905" y="12581"/>
                </a:cubicBezTo>
                <a:cubicBezTo>
                  <a:pt x="4693" y="11934"/>
                  <a:pt x="4485" y="11304"/>
                  <a:pt x="4268" y="10632"/>
                </a:cubicBezTo>
                <a:close/>
                <a:moveTo>
                  <a:pt x="7582" y="19428"/>
                </a:moveTo>
                <a:cubicBezTo>
                  <a:pt x="8339" y="19068"/>
                  <a:pt x="8820" y="18539"/>
                  <a:pt x="8880" y="17731"/>
                </a:cubicBezTo>
                <a:cubicBezTo>
                  <a:pt x="8935" y="17028"/>
                  <a:pt x="8905" y="16284"/>
                  <a:pt x="8726" y="15605"/>
                </a:cubicBezTo>
                <a:cubicBezTo>
                  <a:pt x="8419" y="14440"/>
                  <a:pt x="6886" y="13680"/>
                  <a:pt x="5865" y="14255"/>
                </a:cubicBezTo>
                <a:cubicBezTo>
                  <a:pt x="6399" y="15907"/>
                  <a:pt x="6936" y="17567"/>
                  <a:pt x="7473" y="19226"/>
                </a:cubicBezTo>
                <a:cubicBezTo>
                  <a:pt x="7492" y="19283"/>
                  <a:pt x="7530" y="19333"/>
                  <a:pt x="7582" y="19428"/>
                </a:cubicBezTo>
                <a:close/>
                <a:moveTo>
                  <a:pt x="5140" y="1450"/>
                </a:moveTo>
                <a:cubicBezTo>
                  <a:pt x="3423" y="2928"/>
                  <a:pt x="2725" y="6491"/>
                  <a:pt x="3823" y="7761"/>
                </a:cubicBezTo>
                <a:cubicBezTo>
                  <a:pt x="4491" y="6893"/>
                  <a:pt x="5141" y="6028"/>
                  <a:pt x="5523" y="4998"/>
                </a:cubicBezTo>
                <a:cubicBezTo>
                  <a:pt x="5827" y="4188"/>
                  <a:pt x="5877" y="3353"/>
                  <a:pt x="5638" y="2523"/>
                </a:cubicBezTo>
                <a:cubicBezTo>
                  <a:pt x="5538" y="2172"/>
                  <a:pt x="5330" y="1851"/>
                  <a:pt x="5140" y="1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18;p37">
            <a:extLst>
              <a:ext uri="{FF2B5EF4-FFF2-40B4-BE49-F238E27FC236}">
                <a16:creationId xmlns:a16="http://schemas.microsoft.com/office/drawing/2014/main" id="{1B3C756B-D305-A100-8606-D94A99749302}"/>
              </a:ext>
            </a:extLst>
          </p:cNvPr>
          <p:cNvSpPr/>
          <p:nvPr/>
        </p:nvSpPr>
        <p:spPr>
          <a:xfrm rot="2851318">
            <a:off x="745282" y="3363714"/>
            <a:ext cx="186460" cy="447585"/>
          </a:xfrm>
          <a:custGeom>
            <a:avLst/>
            <a:gdLst/>
            <a:ahLst/>
            <a:cxnLst/>
            <a:rect l="l" t="t" r="r" b="b"/>
            <a:pathLst>
              <a:path w="8698" h="20879" extrusionOk="0">
                <a:moveTo>
                  <a:pt x="80" y="1"/>
                </a:moveTo>
                <a:cubicBezTo>
                  <a:pt x="254" y="71"/>
                  <a:pt x="437" y="128"/>
                  <a:pt x="608" y="213"/>
                </a:cubicBezTo>
                <a:cubicBezTo>
                  <a:pt x="873" y="345"/>
                  <a:pt x="1113" y="535"/>
                  <a:pt x="1391" y="629"/>
                </a:cubicBezTo>
                <a:cubicBezTo>
                  <a:pt x="2082" y="868"/>
                  <a:pt x="2817" y="997"/>
                  <a:pt x="3478" y="1301"/>
                </a:cubicBezTo>
                <a:cubicBezTo>
                  <a:pt x="5401" y="2183"/>
                  <a:pt x="6403" y="3787"/>
                  <a:pt x="6861" y="5797"/>
                </a:cubicBezTo>
                <a:cubicBezTo>
                  <a:pt x="7022" y="6506"/>
                  <a:pt x="7259" y="7199"/>
                  <a:pt x="7425" y="7904"/>
                </a:cubicBezTo>
                <a:cubicBezTo>
                  <a:pt x="7833" y="9639"/>
                  <a:pt x="8232" y="11374"/>
                  <a:pt x="8611" y="13115"/>
                </a:cubicBezTo>
                <a:cubicBezTo>
                  <a:pt x="8697" y="13507"/>
                  <a:pt x="8682" y="13921"/>
                  <a:pt x="8669" y="14335"/>
                </a:cubicBezTo>
                <a:cubicBezTo>
                  <a:pt x="8239" y="12603"/>
                  <a:pt x="7999" y="10782"/>
                  <a:pt x="6407" y="9634"/>
                </a:cubicBezTo>
                <a:cubicBezTo>
                  <a:pt x="5468" y="8957"/>
                  <a:pt x="4363" y="8742"/>
                  <a:pt x="3166" y="8604"/>
                </a:cubicBezTo>
                <a:cubicBezTo>
                  <a:pt x="3217" y="8823"/>
                  <a:pt x="3245" y="8975"/>
                  <a:pt x="3292" y="9121"/>
                </a:cubicBezTo>
                <a:cubicBezTo>
                  <a:pt x="4137" y="11854"/>
                  <a:pt x="4971" y="14590"/>
                  <a:pt x="5841" y="17317"/>
                </a:cubicBezTo>
                <a:cubicBezTo>
                  <a:pt x="6040" y="17938"/>
                  <a:pt x="5970" y="18486"/>
                  <a:pt x="5622" y="18999"/>
                </a:cubicBezTo>
                <a:cubicBezTo>
                  <a:pt x="4877" y="20104"/>
                  <a:pt x="3826" y="20724"/>
                  <a:pt x="2499" y="20831"/>
                </a:cubicBezTo>
                <a:cubicBezTo>
                  <a:pt x="1925" y="20878"/>
                  <a:pt x="1374" y="20752"/>
                  <a:pt x="1040" y="20223"/>
                </a:cubicBezTo>
                <a:cubicBezTo>
                  <a:pt x="702" y="19689"/>
                  <a:pt x="867" y="19153"/>
                  <a:pt x="1147" y="18648"/>
                </a:cubicBezTo>
                <a:cubicBezTo>
                  <a:pt x="1863" y="17364"/>
                  <a:pt x="3343" y="16638"/>
                  <a:pt x="5126" y="16721"/>
                </a:cubicBezTo>
                <a:cubicBezTo>
                  <a:pt x="3414" y="11193"/>
                  <a:pt x="1706" y="5688"/>
                  <a:pt x="1" y="181"/>
                </a:cubicBezTo>
                <a:cubicBezTo>
                  <a:pt x="24" y="121"/>
                  <a:pt x="52" y="60"/>
                  <a:pt x="80" y="1"/>
                </a:cubicBezTo>
                <a:close/>
                <a:moveTo>
                  <a:pt x="2132" y="5323"/>
                </a:moveTo>
                <a:cubicBezTo>
                  <a:pt x="2337" y="6033"/>
                  <a:pt x="2367" y="6828"/>
                  <a:pt x="3207" y="7015"/>
                </a:cubicBezTo>
                <a:cubicBezTo>
                  <a:pt x="4954" y="7408"/>
                  <a:pt x="6456" y="8159"/>
                  <a:pt x="7524" y="9791"/>
                </a:cubicBezTo>
                <a:cubicBezTo>
                  <a:pt x="6978" y="6828"/>
                  <a:pt x="5269" y="5534"/>
                  <a:pt x="2132" y="5323"/>
                </a:cubicBezTo>
                <a:close/>
                <a:moveTo>
                  <a:pt x="1222" y="2256"/>
                </a:moveTo>
                <a:cubicBezTo>
                  <a:pt x="1325" y="3136"/>
                  <a:pt x="1604" y="3577"/>
                  <a:pt x="2237" y="3699"/>
                </a:cubicBezTo>
                <a:cubicBezTo>
                  <a:pt x="3932" y="4024"/>
                  <a:pt x="5428" y="4688"/>
                  <a:pt x="6547" y="6165"/>
                </a:cubicBezTo>
                <a:cubicBezTo>
                  <a:pt x="6045" y="3671"/>
                  <a:pt x="4174" y="2383"/>
                  <a:pt x="1222" y="22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6;p43">
            <a:extLst>
              <a:ext uri="{FF2B5EF4-FFF2-40B4-BE49-F238E27FC236}">
                <a16:creationId xmlns:a16="http://schemas.microsoft.com/office/drawing/2014/main" id="{47A64164-3A70-DF08-E1C1-6BB0E5CE0A02}"/>
              </a:ext>
            </a:extLst>
          </p:cNvPr>
          <p:cNvSpPr/>
          <p:nvPr/>
        </p:nvSpPr>
        <p:spPr>
          <a:xfrm>
            <a:off x="7825049" y="401355"/>
            <a:ext cx="358725" cy="396875"/>
          </a:xfrm>
          <a:custGeom>
            <a:avLst/>
            <a:gdLst/>
            <a:ahLst/>
            <a:cxnLst/>
            <a:rect l="l" t="t" r="r" b="b"/>
            <a:pathLst>
              <a:path w="14349" h="15875" extrusionOk="0">
                <a:moveTo>
                  <a:pt x="11627" y="0"/>
                </a:moveTo>
                <a:cubicBezTo>
                  <a:pt x="12018" y="963"/>
                  <a:pt x="12396" y="1890"/>
                  <a:pt x="12774" y="2817"/>
                </a:cubicBezTo>
                <a:cubicBezTo>
                  <a:pt x="13153" y="3748"/>
                  <a:pt x="13531" y="4678"/>
                  <a:pt x="13911" y="5609"/>
                </a:cubicBezTo>
                <a:cubicBezTo>
                  <a:pt x="14349" y="6682"/>
                  <a:pt x="13357" y="8048"/>
                  <a:pt x="12194" y="7971"/>
                </a:cubicBezTo>
                <a:cubicBezTo>
                  <a:pt x="11625" y="7934"/>
                  <a:pt x="11264" y="7514"/>
                  <a:pt x="11278" y="6910"/>
                </a:cubicBezTo>
                <a:cubicBezTo>
                  <a:pt x="11301" y="5987"/>
                  <a:pt x="12194" y="5129"/>
                  <a:pt x="13118" y="5144"/>
                </a:cubicBezTo>
                <a:cubicBezTo>
                  <a:pt x="13198" y="5145"/>
                  <a:pt x="13278" y="5152"/>
                  <a:pt x="13428" y="5159"/>
                </a:cubicBezTo>
                <a:cubicBezTo>
                  <a:pt x="12897" y="3849"/>
                  <a:pt x="12386" y="2584"/>
                  <a:pt x="11856" y="1280"/>
                </a:cubicBezTo>
                <a:cubicBezTo>
                  <a:pt x="9993" y="2129"/>
                  <a:pt x="8170" y="2959"/>
                  <a:pt x="6306" y="3806"/>
                </a:cubicBezTo>
                <a:cubicBezTo>
                  <a:pt x="6478" y="4233"/>
                  <a:pt x="6639" y="4637"/>
                  <a:pt x="6803" y="5039"/>
                </a:cubicBezTo>
                <a:cubicBezTo>
                  <a:pt x="7422" y="6555"/>
                  <a:pt x="8043" y="8071"/>
                  <a:pt x="8660" y="9587"/>
                </a:cubicBezTo>
                <a:cubicBezTo>
                  <a:pt x="9084" y="10628"/>
                  <a:pt x="8170" y="11985"/>
                  <a:pt x="7048" y="11979"/>
                </a:cubicBezTo>
                <a:cubicBezTo>
                  <a:pt x="6454" y="11976"/>
                  <a:pt x="6027" y="11541"/>
                  <a:pt x="6014" y="10921"/>
                </a:cubicBezTo>
                <a:cubicBezTo>
                  <a:pt x="5993" y="9860"/>
                  <a:pt x="6943" y="9011"/>
                  <a:pt x="8153" y="9074"/>
                </a:cubicBezTo>
                <a:cubicBezTo>
                  <a:pt x="7452" y="7355"/>
                  <a:pt x="6762" y="5662"/>
                  <a:pt x="6053" y="3922"/>
                </a:cubicBezTo>
                <a:cubicBezTo>
                  <a:pt x="4265" y="4737"/>
                  <a:pt x="2519" y="5533"/>
                  <a:pt x="742" y="6345"/>
                </a:cubicBezTo>
                <a:cubicBezTo>
                  <a:pt x="1023" y="7039"/>
                  <a:pt x="1286" y="7700"/>
                  <a:pt x="1557" y="8359"/>
                </a:cubicBezTo>
                <a:cubicBezTo>
                  <a:pt x="2255" y="10064"/>
                  <a:pt x="2958" y="11767"/>
                  <a:pt x="3657" y="13475"/>
                </a:cubicBezTo>
                <a:cubicBezTo>
                  <a:pt x="4079" y="14506"/>
                  <a:pt x="3133" y="15874"/>
                  <a:pt x="2018" y="15851"/>
                </a:cubicBezTo>
                <a:cubicBezTo>
                  <a:pt x="1362" y="15837"/>
                  <a:pt x="925" y="15300"/>
                  <a:pt x="1010" y="14610"/>
                </a:cubicBezTo>
                <a:cubicBezTo>
                  <a:pt x="1136" y="13591"/>
                  <a:pt x="1912" y="12963"/>
                  <a:pt x="3134" y="12927"/>
                </a:cubicBezTo>
                <a:cubicBezTo>
                  <a:pt x="2091" y="10373"/>
                  <a:pt x="1053" y="7832"/>
                  <a:pt x="1" y="5254"/>
                </a:cubicBezTo>
                <a:cubicBezTo>
                  <a:pt x="3879" y="3503"/>
                  <a:pt x="7734" y="1759"/>
                  <a:pt x="116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1;p37">
            <a:extLst>
              <a:ext uri="{FF2B5EF4-FFF2-40B4-BE49-F238E27FC236}">
                <a16:creationId xmlns:a16="http://schemas.microsoft.com/office/drawing/2014/main" id="{FE7C883E-9D35-5FD1-EDD2-1B358728A3F5}"/>
              </a:ext>
            </a:extLst>
          </p:cNvPr>
          <p:cNvSpPr/>
          <p:nvPr/>
        </p:nvSpPr>
        <p:spPr>
          <a:xfrm rot="860465">
            <a:off x="8427361" y="1147388"/>
            <a:ext cx="316750" cy="319400"/>
          </a:xfrm>
          <a:custGeom>
            <a:avLst/>
            <a:gdLst/>
            <a:ahLst/>
            <a:cxnLst/>
            <a:rect l="l" t="t" r="r" b="b"/>
            <a:pathLst>
              <a:path w="12670" h="12776" extrusionOk="0">
                <a:moveTo>
                  <a:pt x="12268" y="7502"/>
                </a:moveTo>
                <a:lnTo>
                  <a:pt x="12268" y="1625"/>
                </a:lnTo>
                <a:cubicBezTo>
                  <a:pt x="12153" y="1654"/>
                  <a:pt x="12051" y="1671"/>
                  <a:pt x="11953" y="1703"/>
                </a:cubicBezTo>
                <a:cubicBezTo>
                  <a:pt x="9525" y="2447"/>
                  <a:pt x="7097" y="3197"/>
                  <a:pt x="4666" y="3935"/>
                </a:cubicBezTo>
                <a:cubicBezTo>
                  <a:pt x="4428" y="4006"/>
                  <a:pt x="4345" y="4113"/>
                  <a:pt x="4345" y="4367"/>
                </a:cubicBezTo>
                <a:cubicBezTo>
                  <a:pt x="4343" y="6549"/>
                  <a:pt x="4321" y="8727"/>
                  <a:pt x="4312" y="10909"/>
                </a:cubicBezTo>
                <a:cubicBezTo>
                  <a:pt x="4310" y="11291"/>
                  <a:pt x="4152" y="11595"/>
                  <a:pt x="3879" y="11828"/>
                </a:cubicBezTo>
                <a:cubicBezTo>
                  <a:pt x="3056" y="12537"/>
                  <a:pt x="2106" y="12776"/>
                  <a:pt x="1060" y="12469"/>
                </a:cubicBezTo>
                <a:cubicBezTo>
                  <a:pt x="191" y="12213"/>
                  <a:pt x="1" y="11424"/>
                  <a:pt x="621" y="10760"/>
                </a:cubicBezTo>
                <a:cubicBezTo>
                  <a:pt x="1374" y="9954"/>
                  <a:pt x="2721" y="9722"/>
                  <a:pt x="3926" y="10222"/>
                </a:cubicBezTo>
                <a:cubicBezTo>
                  <a:pt x="3932" y="10082"/>
                  <a:pt x="3945" y="9961"/>
                  <a:pt x="3945" y="9837"/>
                </a:cubicBezTo>
                <a:cubicBezTo>
                  <a:pt x="3962" y="7568"/>
                  <a:pt x="3979" y="5302"/>
                  <a:pt x="3985" y="3031"/>
                </a:cubicBezTo>
                <a:cubicBezTo>
                  <a:pt x="3985" y="2784"/>
                  <a:pt x="4052" y="2673"/>
                  <a:pt x="4298" y="2599"/>
                </a:cubicBezTo>
                <a:cubicBezTo>
                  <a:pt x="6997" y="1763"/>
                  <a:pt x="9691" y="911"/>
                  <a:pt x="12386" y="67"/>
                </a:cubicBezTo>
                <a:cubicBezTo>
                  <a:pt x="12466" y="42"/>
                  <a:pt x="12551" y="28"/>
                  <a:pt x="12670" y="1"/>
                </a:cubicBezTo>
                <a:lnTo>
                  <a:pt x="12670" y="449"/>
                </a:lnTo>
                <a:cubicBezTo>
                  <a:pt x="12655" y="3034"/>
                  <a:pt x="12655" y="5619"/>
                  <a:pt x="12611" y="8205"/>
                </a:cubicBezTo>
                <a:cubicBezTo>
                  <a:pt x="12605" y="8497"/>
                  <a:pt x="12425" y="8855"/>
                  <a:pt x="12210" y="9062"/>
                </a:cubicBezTo>
                <a:cubicBezTo>
                  <a:pt x="11434" y="9808"/>
                  <a:pt x="10477" y="10029"/>
                  <a:pt x="9442" y="9762"/>
                </a:cubicBezTo>
                <a:cubicBezTo>
                  <a:pt x="8481" y="9515"/>
                  <a:pt x="8286" y="8660"/>
                  <a:pt x="9001" y="7966"/>
                </a:cubicBezTo>
                <a:cubicBezTo>
                  <a:pt x="9759" y="7228"/>
                  <a:pt x="11094" y="6992"/>
                  <a:pt x="12064" y="7423"/>
                </a:cubicBezTo>
                <a:cubicBezTo>
                  <a:pt x="12111" y="7443"/>
                  <a:pt x="12160" y="7459"/>
                  <a:pt x="12268" y="750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logo for a music player&#10;&#10;AI-generated content may be incorrect.">
            <a:extLst>
              <a:ext uri="{FF2B5EF4-FFF2-40B4-BE49-F238E27FC236}">
                <a16:creationId xmlns:a16="http://schemas.microsoft.com/office/drawing/2014/main" id="{326676E4-FA3C-AE25-E991-75D23EAF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 l="17994" t="15568" r="18874" b="11406"/>
          <a:stretch>
            <a:fillRect/>
          </a:stretch>
        </p:blipFill>
        <p:spPr>
          <a:xfrm>
            <a:off x="8315809" y="101459"/>
            <a:ext cx="640128" cy="740440"/>
          </a:xfrm>
          <a:prstGeom prst="rect">
            <a:avLst/>
          </a:prstGeom>
        </p:spPr>
      </p:pic>
      <p:pic>
        <p:nvPicPr>
          <p:cNvPr id="12" name="Google Shape;1198;p43">
            <a:extLst>
              <a:ext uri="{FF2B5EF4-FFF2-40B4-BE49-F238E27FC236}">
                <a16:creationId xmlns:a16="http://schemas.microsoft.com/office/drawing/2014/main" id="{C067808F-611E-D08F-1560-02CF3046EB26}"/>
              </a:ext>
            </a:extLst>
          </p:cNvPr>
          <p:cNvPicPr preferRelativeResize="0"/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 rot="10800000">
            <a:off x="2347740" y="-1197205"/>
            <a:ext cx="5059348" cy="8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98;p43">
            <a:extLst>
              <a:ext uri="{FF2B5EF4-FFF2-40B4-BE49-F238E27FC236}">
                <a16:creationId xmlns:a16="http://schemas.microsoft.com/office/drawing/2014/main" id="{3BED9068-7C7E-FE05-EA8C-94A14CAA05D9}"/>
              </a:ext>
            </a:extLst>
          </p:cNvPr>
          <p:cNvPicPr preferRelativeResize="0"/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2347740" y="5413292"/>
            <a:ext cx="5059348" cy="88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assical Music History by Slidesgo">
  <a:themeElements>
    <a:clrScheme name="Simple Light">
      <a:dk1>
        <a:srgbClr val="413535"/>
      </a:dk1>
      <a:lt1>
        <a:srgbClr val="F3ECE2"/>
      </a:lt1>
      <a:dk2>
        <a:srgbClr val="B6A69B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315</Words>
  <Application>Microsoft Office PowerPoint</Application>
  <PresentationFormat>On-screen Show (16:9)</PresentationFormat>
  <Paragraphs>78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Nunito Light</vt:lpstr>
      <vt:lpstr>Arial</vt:lpstr>
      <vt:lpstr>Actor</vt:lpstr>
      <vt:lpstr>Dancing Script</vt:lpstr>
      <vt:lpstr>Baskerville Old Face</vt:lpstr>
      <vt:lpstr>Wingdings</vt:lpstr>
      <vt:lpstr>Anaheim</vt:lpstr>
      <vt:lpstr>Calibri</vt:lpstr>
      <vt:lpstr>Bebas Neue</vt:lpstr>
      <vt:lpstr>Classical Music History by Slidesgo</vt:lpstr>
      <vt:lpstr>PowerPoint Presentation</vt:lpstr>
      <vt:lpstr>Table of contents</vt:lpstr>
      <vt:lpstr>Project Description</vt:lpstr>
      <vt:lpstr>Description</vt:lpstr>
      <vt:lpstr>Software Choices</vt:lpstr>
      <vt:lpstr>Development Environment &amp; Framework </vt:lpstr>
      <vt:lpstr>List of Required NuGet Packages </vt:lpstr>
      <vt:lpstr>Features</vt:lpstr>
      <vt:lpstr>- Play, Pause, Skip, and Repeat Buttons - Volume Adjuster, and Progressive Music Bar </vt:lpstr>
      <vt:lpstr>Music Library Panel</vt:lpstr>
      <vt:lpstr>Music Library Panel </vt:lpstr>
      <vt:lpstr>Music Library Panel – Import audio from File Explorer</vt:lpstr>
      <vt:lpstr>Music Library Panel with Imported audio</vt:lpstr>
      <vt:lpstr>Playlist Panel</vt:lpstr>
      <vt:lpstr>Playlist Panel</vt:lpstr>
      <vt:lpstr>Playlist Panel – Create a Playlist</vt:lpstr>
      <vt:lpstr>Playlist Panel –After Creating Playlists</vt:lpstr>
      <vt:lpstr>Playlist Panel – Add songs in the Playlist</vt:lpstr>
      <vt:lpstr>Playlist Panel –After Adding Songs</vt:lpstr>
      <vt:lpstr>Now Playing Panel</vt:lpstr>
      <vt:lpstr>Now Playing Panel -No Song Playing</vt:lpstr>
      <vt:lpstr>Now Playing Panel –With Song Playing</vt:lpstr>
      <vt:lpstr>I18N Implementation</vt:lpstr>
      <vt:lpstr>French Version</vt:lpstr>
      <vt:lpstr>Demonstration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Kaci Luu</cp:lastModifiedBy>
  <cp:revision>1</cp:revision>
  <dcterms:modified xsi:type="dcterms:W3CDTF">2025-12-08T00:14:41Z</dcterms:modified>
</cp:coreProperties>
</file>